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4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EE951-79C0-4B9B-B074-5648816996C4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02BBF-C18A-4846-8A74-4CD9E8077BF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rmAutofit/>
          </a:bodyPr>
          <a:lstStyle/>
          <a:p>
            <a:r>
              <a:rPr lang="es-ES" dirty="0" smtClean="0"/>
              <a:t>IDEAS Y SOCIEDAD EN LOS COMIENZOS DE LA EDAD MODERNA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es-ES" dirty="0" smtClean="0"/>
              <a:t>Esta crisis también llevo a cuestionar las grandes autoridades medievales: LA BIBLIA, LA IGLESIA Y ARISTOTELES, dando mayor importancia a la observación y la experimentación que a cualquier autoridad.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r>
              <a:rPr lang="es-ES" dirty="0" smtClean="0"/>
              <a:t>En la FILOSOFIA cobra importancia el CONOCIMIENTO –GNOSEOLOGIA.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Este clima exalto: </a:t>
            </a:r>
            <a:br>
              <a:rPr lang="es-AR" dirty="0" smtClean="0"/>
            </a:br>
            <a:r>
              <a:rPr lang="es-AR" dirty="0" smtClean="0"/>
              <a:t>la </a:t>
            </a:r>
            <a:r>
              <a:rPr lang="es-AR" dirty="0"/>
              <a:t>razón,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el </a:t>
            </a:r>
            <a:r>
              <a:rPr lang="es-AR" dirty="0"/>
              <a:t>triunfo del secularismo,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el </a:t>
            </a:r>
            <a:r>
              <a:rPr lang="es-AR" dirty="0"/>
              <a:t>individualismo,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el </a:t>
            </a:r>
            <a:r>
              <a:rPr lang="es-AR" dirty="0"/>
              <a:t>naturalismo,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el </a:t>
            </a:r>
            <a:r>
              <a:rPr lang="es-AR" dirty="0"/>
              <a:t>modernismo, </a:t>
            </a:r>
            <a:r>
              <a:rPr lang="es-AR" dirty="0" smtClean="0"/>
              <a:t> </a:t>
            </a:r>
            <a:br>
              <a:rPr lang="es-AR" dirty="0" smtClean="0"/>
            </a:br>
            <a:r>
              <a:rPr lang="es-AR" dirty="0" smtClean="0"/>
              <a:t>la </a:t>
            </a:r>
            <a:r>
              <a:rPr lang="es-AR" dirty="0"/>
              <a:t>fe en la ciencia,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la </a:t>
            </a:r>
            <a:r>
              <a:rPr lang="es-AR" dirty="0"/>
              <a:t>valoración de la industria, 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y </a:t>
            </a:r>
            <a:r>
              <a:rPr lang="es-AR" dirty="0"/>
              <a:t>una fe ilimitada en el progreso. 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es-ES" dirty="0" smtClean="0"/>
              <a:t>En los siglos XV y XVI los cambios: económicos</a:t>
            </a:r>
            <a:br>
              <a:rPr lang="es-ES" dirty="0" smtClean="0"/>
            </a:br>
            <a:r>
              <a:rPr lang="es-ES" dirty="0" smtClean="0"/>
              <a:t>políticos</a:t>
            </a:r>
            <a:br>
              <a:rPr lang="es-ES" dirty="0" smtClean="0"/>
            </a:br>
            <a:r>
              <a:rPr lang="es-ES" dirty="0" smtClean="0"/>
              <a:t>sociales</a:t>
            </a:r>
            <a:br>
              <a:rPr lang="es-ES" dirty="0" smtClean="0"/>
            </a:br>
            <a:r>
              <a:rPr lang="es-ES" dirty="0" smtClean="0"/>
              <a:t>científicos</a:t>
            </a:r>
            <a:br>
              <a:rPr lang="es-ES" dirty="0" smtClean="0"/>
            </a:br>
            <a:r>
              <a:rPr lang="es-ES" dirty="0" smtClean="0"/>
              <a:t>y </a:t>
            </a:r>
            <a:br>
              <a:rPr lang="es-ES" dirty="0" smtClean="0"/>
            </a:br>
            <a:r>
              <a:rPr lang="es-ES" dirty="0" smtClean="0"/>
              <a:t>culturales</a:t>
            </a:r>
            <a:br>
              <a:rPr lang="es-ES" dirty="0" smtClean="0"/>
            </a:br>
            <a:r>
              <a:rPr lang="es-ES" dirty="0" smtClean="0"/>
              <a:t>cristalizan en la FILOSOFIA DEL SIGLO XVII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/>
          <a:lstStyle/>
          <a:p>
            <a:r>
              <a:rPr lang="es-ES" dirty="0" smtClean="0"/>
              <a:t>En lo </a:t>
            </a:r>
            <a:r>
              <a:rPr lang="es-ES" dirty="0" smtClean="0"/>
              <a:t>económico-social  </a:t>
            </a:r>
            <a:r>
              <a:rPr lang="es-ES" dirty="0" smtClean="0"/>
              <a:t>el CAPITALISMO desplaza al FEUDALISMO, surge una nueva clase social LA BURGUESIA, que con el comercio consolida lentamente un mercado mundial</a:t>
            </a:r>
            <a:br>
              <a:rPr lang="es-ES" dirty="0" smtClean="0"/>
            </a:br>
            <a:r>
              <a:rPr lang="es-ES" dirty="0" smtClean="0"/>
              <a:t>Predominio económico pasa del MEDITERRANEO  AL  ATLÁNTICO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ES" dirty="0" smtClean="0"/>
              <a:t>POLITICAMENTE: los Estados Nacionales se van consolidando. Los Reyes apoyados por la burguesía se imponen sobre los señores feudales.</a:t>
            </a:r>
            <a:br>
              <a:rPr lang="es-ES" dirty="0" smtClean="0"/>
            </a:br>
            <a:r>
              <a:rPr lang="es-ES" dirty="0" smtClean="0"/>
              <a:t>En el siglo XVII se desarrolla el MERCANTILISMO con las aduanas.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ES" dirty="0" smtClean="0"/>
              <a:t>En materia religiosa: en el siglo XVI se produce la REFORMA PROTESTATNTE defiende la libre interpretación de la Biblia, la religión pasa a ser algo de la conciencia individual. Cuestiona la pobreza y ensalza el trabajo, favoreciendo al capitalismo.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s-ES" dirty="0" smtClean="0"/>
              <a:t>La CONTRAREFORMA, la intolerancia, las guerras de religión y la ruptura política y religiosa de Europa occidental. 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/>
          <a:lstStyle/>
          <a:p>
            <a:r>
              <a:rPr lang="es-ES" dirty="0" smtClean="0"/>
              <a:t>En el siglo XVI Copérnico postula el sistema heliocéntrico. En el siglo XVII Galileo observa las estrellas y señala que la naturaleza esta escrita en lenguaje matemático, Kepler  enuncia que las orbitas de los planetas son elípticas.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/>
          <a:lstStyle/>
          <a:p>
            <a:r>
              <a:rPr lang="es-ES" dirty="0" smtClean="0"/>
              <a:t>Giordano Bruno por defender las ideas de Copérnico es quemado vivo por la inquisición en el 1600.</a:t>
            </a:r>
            <a:br>
              <a:rPr lang="es-ES" dirty="0" smtClean="0"/>
            </a:br>
            <a:r>
              <a:rPr lang="es-ES" dirty="0" smtClean="0"/>
              <a:t>Y que llevo a Galileo a negar sus postulados en relación a la teoría heliocéntrica. </a:t>
            </a:r>
            <a:br>
              <a:rPr lang="es-ES" dirty="0" smtClean="0"/>
            </a:br>
            <a:r>
              <a:rPr lang="es-ES" dirty="0" smtClean="0"/>
              <a:t>A fines del siglo XVII Newton enuncia la teoría de la gravitación universal.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/>
          <a:lstStyle/>
          <a:p>
            <a:r>
              <a:rPr lang="es-ES" dirty="0" smtClean="0"/>
              <a:t>Todo esto lleva a la crisis de la concepción medieval centrada en Dios y en la salvación del alma</a:t>
            </a:r>
            <a:br>
              <a:rPr lang="es-ES" dirty="0" smtClean="0"/>
            </a:br>
            <a:r>
              <a:rPr lang="es-ES" dirty="0" smtClean="0"/>
              <a:t>La concepción moderna es centrada en el hombre, la vida es la de este mundo, y el cuerpo es más valorado que el alma. 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400</Words>
  <Application>Microsoft Office PowerPoint</Application>
  <PresentationFormat>Presentación en pantalla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IDEAS Y SOCIEDAD EN LOS COMIENZOS DE LA EDAD MODERNA</vt:lpstr>
      <vt:lpstr>En los siglos XV y XVI los cambios: económicos políticos sociales científicos y  culturales cristalizan en la FILOSOFIA DEL SIGLO XVII</vt:lpstr>
      <vt:lpstr>En lo económico-social  el CAPITALISMO desplaza al FEUDALISMO, surge una nueva clase social LA BURGUESIA, que con el comercio consolida lentamente un mercado mundial Predominio económico pasa del MEDITERRANEO  AL  ATLÁNTICO</vt:lpstr>
      <vt:lpstr>POLITICAMENTE: los Estados Nacionales se van consolidando. Los Reyes apoyados por la burguesía se imponen sobre los señores feudales. En el siglo XVII se desarrolla el MERCANTILISMO con las aduanas.</vt:lpstr>
      <vt:lpstr>En materia religiosa: en el siglo XVI se produce la REFORMA PROTESTATNTE defiende la libre interpretación de la Biblia, la religión pasa a ser algo de la conciencia individual. Cuestiona la pobreza y ensalza el trabajo, favoreciendo al capitalismo.</vt:lpstr>
      <vt:lpstr>La CONTRAREFORMA, la intolerancia, las guerras de religión y la ruptura política y religiosa de Europa occidental. </vt:lpstr>
      <vt:lpstr>En el siglo XVI Copérnico postula el sistema heliocéntrico. En el siglo XVII Galileo observa las estrellas y señala que la naturaleza esta escrita en lenguaje matemático, Kepler  enuncia que las orbitas de los planetas son elípticas.</vt:lpstr>
      <vt:lpstr>Giordano Bruno por defender las ideas de Copérnico es quemado vivo por la inquisición en el 1600. Y que llevo a Galileo a negar sus postulados en relación a la teoría heliocéntrica.  A fines del siglo XVII Newton enuncia la teoría de la gravitación universal.</vt:lpstr>
      <vt:lpstr>Todo esto lleva a la crisis de la concepción medieval centrada en Dios y en la salvación del alma La concepción moderna es centrada en el hombre, la vida es la de este mundo, y el cuerpo es más valorado que el alma. </vt:lpstr>
      <vt:lpstr>Esta crisis también llevo a cuestionar las grandes autoridades medievales: LA BIBLIA, LA IGLESIA Y ARISTOTELES, dando mayor importancia a la observación y la experimentación que a cualquier autoridad.</vt:lpstr>
      <vt:lpstr>En la FILOSOFIA cobra importancia el CONOCIMIENTO –GNOSEOLOGIA.</vt:lpstr>
      <vt:lpstr>Este clima exalto:  la razón,  el triunfo del secularismo,  el individualismo,  el naturalismo,  el modernismo,   la fe en la ciencia,  la valoración de la industria,  y una fe ilimitada en el progreso.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Y SOCIEDAD EN LOS COMIENZOS DE LA EDAD MODERNA</dc:title>
  <dc:creator>Usuario</dc:creator>
  <cp:lastModifiedBy>silvio avelino maciel</cp:lastModifiedBy>
  <cp:revision>11</cp:revision>
  <dcterms:created xsi:type="dcterms:W3CDTF">2011-08-31T22:27:15Z</dcterms:created>
  <dcterms:modified xsi:type="dcterms:W3CDTF">2020-08-31T13:44:38Z</dcterms:modified>
</cp:coreProperties>
</file>