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1" r:id="rId5"/>
    <p:sldId id="262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37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BF36C-A8D7-4BCA-AE25-5347FB9DC3B8}" type="datetimeFigureOut">
              <a:rPr lang="es-AR" smtClean="0"/>
              <a:t>28/04/2020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50AD-E8A2-499E-AF73-3478A07808F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BF36C-A8D7-4BCA-AE25-5347FB9DC3B8}" type="datetimeFigureOut">
              <a:rPr lang="es-AR" smtClean="0"/>
              <a:t>28/04/2020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50AD-E8A2-499E-AF73-3478A07808F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BF36C-A8D7-4BCA-AE25-5347FB9DC3B8}" type="datetimeFigureOut">
              <a:rPr lang="es-AR" smtClean="0"/>
              <a:t>28/04/2020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50AD-E8A2-499E-AF73-3478A07808F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BF36C-A8D7-4BCA-AE25-5347FB9DC3B8}" type="datetimeFigureOut">
              <a:rPr lang="es-AR" smtClean="0"/>
              <a:t>28/04/2020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50AD-E8A2-499E-AF73-3478A07808F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BF36C-A8D7-4BCA-AE25-5347FB9DC3B8}" type="datetimeFigureOut">
              <a:rPr lang="es-AR" smtClean="0"/>
              <a:t>28/04/2020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50AD-E8A2-499E-AF73-3478A07808F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BF36C-A8D7-4BCA-AE25-5347FB9DC3B8}" type="datetimeFigureOut">
              <a:rPr lang="es-AR" smtClean="0"/>
              <a:t>28/04/2020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50AD-E8A2-499E-AF73-3478A07808F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BF36C-A8D7-4BCA-AE25-5347FB9DC3B8}" type="datetimeFigureOut">
              <a:rPr lang="es-AR" smtClean="0"/>
              <a:t>28/04/2020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50AD-E8A2-499E-AF73-3478A07808F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BF36C-A8D7-4BCA-AE25-5347FB9DC3B8}" type="datetimeFigureOut">
              <a:rPr lang="es-AR" smtClean="0"/>
              <a:t>28/04/2020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50AD-E8A2-499E-AF73-3478A07808F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BF36C-A8D7-4BCA-AE25-5347FB9DC3B8}" type="datetimeFigureOut">
              <a:rPr lang="es-AR" smtClean="0"/>
              <a:t>28/04/2020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50AD-E8A2-499E-AF73-3478A07808F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BF36C-A8D7-4BCA-AE25-5347FB9DC3B8}" type="datetimeFigureOut">
              <a:rPr lang="es-AR" smtClean="0"/>
              <a:t>28/04/2020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50AD-E8A2-499E-AF73-3478A07808F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BF36C-A8D7-4BCA-AE25-5347FB9DC3B8}" type="datetimeFigureOut">
              <a:rPr lang="es-AR" smtClean="0"/>
              <a:t>28/04/2020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50AD-E8A2-499E-AF73-3478A07808F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BF36C-A8D7-4BCA-AE25-5347FB9DC3B8}" type="datetimeFigureOut">
              <a:rPr lang="es-AR" smtClean="0"/>
              <a:t>28/04/2020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D50AD-E8A2-499E-AF73-3478A07808F8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/>
          <a:lstStyle/>
          <a:p>
            <a:r>
              <a:rPr lang="es-AR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FILOSOFIA Y TEOLOGIA SOBRENATURAL</a:t>
            </a:r>
            <a:endParaRPr lang="es-AR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title"/>
          </p:nvPr>
        </p:nvSpPr>
        <p:spPr>
          <a:xfrm>
            <a:off x="323528" y="116632"/>
            <a:ext cx="9011344" cy="1143000"/>
          </a:xfrm>
        </p:spPr>
        <p:txBody>
          <a:bodyPr>
            <a:normAutofit/>
          </a:bodyPr>
          <a:lstStyle/>
          <a:p>
            <a:r>
              <a:rPr lang="es-AR" sz="2000" b="1" dirty="0" smtClean="0">
                <a:latin typeface="Times New Roman" pitchFamily="18" charset="0"/>
                <a:cs typeface="Times New Roman" pitchFamily="18" charset="0"/>
              </a:rPr>
              <a:t>FILOSOFIA</a:t>
            </a:r>
            <a:r>
              <a:rPr lang="es-AR" sz="2800" b="1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s-AR" sz="2000" b="1" dirty="0" smtClean="0">
                <a:latin typeface="Times New Roman" pitchFamily="18" charset="0"/>
                <a:cs typeface="Times New Roman" pitchFamily="18" charset="0"/>
              </a:rPr>
              <a:t>TEOLOGIA</a:t>
            </a:r>
            <a:r>
              <a:rPr lang="es-A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000" b="1" dirty="0" smtClean="0">
                <a:latin typeface="Times New Roman" pitchFamily="18" charset="0"/>
                <a:cs typeface="Times New Roman" pitchFamily="18" charset="0"/>
              </a:rPr>
              <a:t>SOBRENATURAL</a:t>
            </a:r>
            <a:endParaRPr lang="es-A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4038600" cy="5001419"/>
          </a:xfrm>
        </p:spPr>
        <p:txBody>
          <a:bodyPr>
            <a:noAutofit/>
          </a:bodyPr>
          <a:lstStyle/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Tiene por objeto la totalidad de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lo real. Abarca 3 grandes temas: Mundo o cosmos), Hombre y Dios.</a:t>
            </a:r>
          </a:p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La Filosofía tiene como punto de partida para conocer a Dios «todo lo creado».</a:t>
            </a:r>
            <a:endParaRPr lang="es-A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s-AR" sz="2000" dirty="0" err="1" smtClean="0">
                <a:latin typeface="Times New Roman" pitchFamily="18" charset="0"/>
                <a:cs typeface="Times New Roman" pitchFamily="18" charset="0"/>
              </a:rPr>
              <a:t>Teodisea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 o Teología </a:t>
            </a:r>
            <a:r>
              <a:rPr lang="es-AR" sz="2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atural estudia a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Dios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a través de la facultad de la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000" b="1" dirty="0" smtClean="0">
                <a:latin typeface="Times New Roman" pitchFamily="18" charset="0"/>
                <a:cs typeface="Times New Roman" pitchFamily="18" charset="0"/>
              </a:rPr>
              <a:t>razón. </a:t>
            </a:r>
            <a:endParaRPr lang="es-AR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Pero la filosofía no es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el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 único saber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que tiene a Dios como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objeto de estudio.</a:t>
            </a:r>
            <a:endParaRPr lang="es-A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038600" cy="5001419"/>
          </a:xfrm>
        </p:spPr>
        <p:txBody>
          <a:bodyPr>
            <a:normAutofit/>
          </a:bodyPr>
          <a:lstStyle/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Teología Sobrenatural en su reflexión comparte con la Filosofía el objeto de estudio que es Dios. </a:t>
            </a:r>
          </a:p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Esta ciencia tiene como punto de partida para conocer a dios los datos de la Revelación que encontramos en La Biblia,  cuando Dios mismo se da a conocer al hombre.</a:t>
            </a:r>
          </a:p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Recurre a la facultad de la </a:t>
            </a:r>
            <a:r>
              <a:rPr lang="es-AR" sz="2000" b="1" dirty="0" smtClean="0">
                <a:latin typeface="Times New Roman" pitchFamily="18" charset="0"/>
                <a:cs typeface="Times New Roman" pitchFamily="18" charset="0"/>
              </a:rPr>
              <a:t>razón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 para elaborar sus argumento pero también utiliza la </a:t>
            </a:r>
            <a:r>
              <a:rPr lang="es-AR" sz="2000" b="1" dirty="0" smtClean="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 porque hay verdades  de fe que no tienen explicación racional. </a:t>
            </a:r>
            <a:endParaRPr lang="es-A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51520" y="0"/>
            <a:ext cx="8892480" cy="836712"/>
          </a:xfrm>
        </p:spPr>
        <p:txBody>
          <a:bodyPr>
            <a:normAutofit/>
          </a:bodyPr>
          <a:lstStyle/>
          <a:p>
            <a:r>
              <a:rPr lang="es-AR" sz="2000" b="1" dirty="0" smtClean="0">
                <a:latin typeface="Times New Roman" pitchFamily="18" charset="0"/>
                <a:cs typeface="Times New Roman" pitchFamily="18" charset="0"/>
              </a:rPr>
              <a:t>            FILOSOFIA                       TEOLOGIA </a:t>
            </a:r>
            <a:r>
              <a:rPr lang="es-AR" sz="2000" b="1" dirty="0" smtClean="0">
                <a:latin typeface="Times New Roman" pitchFamily="18" charset="0"/>
                <a:cs typeface="Times New Roman" pitchFamily="18" charset="0"/>
              </a:rPr>
              <a:t>SOBRENATURAL</a:t>
            </a:r>
            <a:endParaRPr lang="es-A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764704"/>
            <a:ext cx="4038600" cy="5361459"/>
          </a:xfrm>
        </p:spPr>
        <p:txBody>
          <a:bodyPr>
            <a:normAutofit/>
          </a:bodyPr>
          <a:lstStyle/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Hay un relato filosófico sobre Dios o SER.</a:t>
            </a:r>
          </a:p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La noción de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s-AR" sz="2000" b="1" dirty="0" smtClean="0">
                <a:latin typeface="Times New Roman" pitchFamily="18" charset="0"/>
                <a:cs typeface="Times New Roman" pitchFamily="18" charset="0"/>
              </a:rPr>
              <a:t>SER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» en el campo de la filosofía se entiende «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aquello que da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origen a todas las cosas». Es una conquista que realiza el filósofo Parménides en su Poema acerca  de la Naturaleza utilizando solo la </a:t>
            </a:r>
            <a:r>
              <a:rPr lang="es-AR" sz="2000" b="1" dirty="0" smtClean="0">
                <a:latin typeface="Times New Roman" pitchFamily="18" charset="0"/>
                <a:cs typeface="Times New Roman" pitchFamily="18" charset="0"/>
              </a:rPr>
              <a:t>razón.</a:t>
            </a:r>
          </a:p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Los dos relatos hablan  uno es filosófico, uno tiene su origen en la razón </a:t>
            </a:r>
            <a:endParaRPr lang="es-A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764704"/>
            <a:ext cx="4038600" cy="5361459"/>
          </a:xfrm>
        </p:spPr>
        <p:txBody>
          <a:bodyPr>
            <a:normAutofit/>
          </a:bodyPr>
          <a:lstStyle/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Existe otro relato teológico sobre Dios o Ser.</a:t>
            </a:r>
            <a:endParaRPr lang="es-A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Este relato se encuentra en Éxodo, libro del Antiguo Testamento, donde Moisés en la cima del Monte Sinaí le pregunta a Dios ¿quién eres?,  Dios se define a sí mismo como «El que es» o «Yo Soy el que Soy». </a:t>
            </a:r>
          </a:p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Esta es una explicación teológica porque se basa en La Biblia o Revelación y usa la razón y la fe.</a:t>
            </a:r>
            <a:endParaRPr lang="es-A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s-A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16632"/>
            <a:ext cx="8805664" cy="836712"/>
          </a:xfrm>
        </p:spPr>
        <p:txBody>
          <a:bodyPr>
            <a:normAutofit/>
          </a:bodyPr>
          <a:lstStyle/>
          <a:p>
            <a:r>
              <a:rPr lang="es-AR" sz="2000" b="1" dirty="0" smtClean="0">
                <a:latin typeface="Times New Roman" pitchFamily="18" charset="0"/>
                <a:cs typeface="Times New Roman" pitchFamily="18" charset="0"/>
              </a:rPr>
              <a:t>FILOSOFIA                           TEOLOGIA SOBRENATURAL</a:t>
            </a:r>
            <a:endParaRPr lang="es-A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836712"/>
            <a:ext cx="4038600" cy="5289451"/>
          </a:xfrm>
        </p:spPr>
        <p:txBody>
          <a:bodyPr>
            <a:noAutofit/>
          </a:bodyPr>
          <a:lstStyle/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disciplina filosófica que estudia a Dios en la época moderna recibe el nombre de </a:t>
            </a:r>
            <a:r>
              <a:rPr lang="es-AR" sz="2000" dirty="0" err="1" smtClean="0">
                <a:latin typeface="Times New Roman" pitchFamily="18" charset="0"/>
                <a:cs typeface="Times New Roman" pitchFamily="18" charset="0"/>
              </a:rPr>
              <a:t>Teodisea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. En la época antigua, Aristóteles la llama Teología y en la época medieval Santo Tomás de Aquino la denomina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0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s-AR" sz="2000" dirty="0" err="1" smtClean="0">
                <a:latin typeface="Times New Roman" pitchFamily="18" charset="0"/>
                <a:cs typeface="Times New Roman" pitchFamily="18" charset="0"/>
              </a:rPr>
              <a:t>eologÍa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atural, que estudia a Dios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a la luz natural de la razón y forma parte de la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Metafísica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que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estudia al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ser en cuanto ser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y sus propiedades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( incluso a Dios). </a:t>
            </a:r>
            <a:endParaRPr lang="es-A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908720"/>
            <a:ext cx="4038600" cy="5217443"/>
          </a:xfrm>
        </p:spPr>
        <p:txBody>
          <a:bodyPr>
            <a:noAutofit/>
          </a:bodyPr>
          <a:lstStyle/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La ciencia que estudia a Dios se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denomina Doctrina Sagrada o Teología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Sobrenatural. Ella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parte de los datos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revelados recogiendo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organizando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las verdades contenidas en la Escritura y la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Tradición sagrada.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Reflexiona sobre la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Revelación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, es decir que utiliza la razón para reflexionar sobre lo que Dios ha dicho de si mismo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. Pero recurre a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la fe para lograr la adhesión a sus verdades.</a:t>
            </a:r>
            <a:endParaRPr lang="es-AR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es-AR" sz="2000" b="1" dirty="0" smtClean="0">
                <a:latin typeface="Times New Roman" pitchFamily="18" charset="0"/>
                <a:cs typeface="Times New Roman" pitchFamily="18" charset="0"/>
              </a:rPr>
              <a:t>Filosofía </a:t>
            </a:r>
            <a:r>
              <a:rPr lang="es-AR" sz="2000" b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s-AR" sz="2000" b="1" dirty="0" smtClean="0">
                <a:latin typeface="Times New Roman" pitchFamily="18" charset="0"/>
                <a:cs typeface="Times New Roman" pitchFamily="18" charset="0"/>
              </a:rPr>
              <a:t>Teología Sobrenatural</a:t>
            </a:r>
            <a:endParaRPr lang="es-A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980728"/>
            <a:ext cx="4038600" cy="5145435"/>
          </a:xfrm>
        </p:spPr>
        <p:txBody>
          <a:bodyPr>
            <a:normAutofit/>
          </a:bodyPr>
          <a:lstStyle/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Le interesan dos grandes problemas:</a:t>
            </a:r>
          </a:p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La existencia de Dios.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s-AR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¿Qué es Dios?</a:t>
            </a:r>
            <a:endParaRPr lang="es-AR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5073427"/>
          </a:xfrm>
        </p:spPr>
        <p:txBody>
          <a:bodyPr/>
          <a:lstStyle/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Los filósofos y teólogos medievales tuvieron cuidado en distinguir –separar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RAZÓN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FE. </a:t>
            </a:r>
          </a:p>
          <a:p>
            <a:r>
              <a:rPr lang="es-AR" sz="2000" dirty="0" smtClean="0">
                <a:latin typeface="Times New Roman" pitchFamily="18" charset="0"/>
                <a:cs typeface="Times New Roman" pitchFamily="18" charset="0"/>
              </a:rPr>
              <a:t>Esta distinción da origen a la Teología Natural (razón) y a la Teología Sobrenatural (razón + fe)</a:t>
            </a:r>
            <a:endParaRPr lang="es-A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A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507</Words>
  <Application>Microsoft Office PowerPoint</Application>
  <PresentationFormat>Presentación en pantalla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FILOSOFIA Y TEOLOGIA SOBRENATURAL</vt:lpstr>
      <vt:lpstr>FILOSOFIA                            TEOLOGIA SOBRENATURAL</vt:lpstr>
      <vt:lpstr>            FILOSOFIA                       TEOLOGIA SOBRENATURAL</vt:lpstr>
      <vt:lpstr>FILOSOFIA                           TEOLOGIA SOBRENATURAL</vt:lpstr>
      <vt:lpstr>Filosofía                    Teología Sobrenatural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FILOSOFIA Y TEOLOGIA SOBRENATURAL</dc:title>
  <dc:creator>Docente</dc:creator>
  <cp:lastModifiedBy>Denise</cp:lastModifiedBy>
  <cp:revision>15</cp:revision>
  <dcterms:created xsi:type="dcterms:W3CDTF">2012-05-13T23:15:58Z</dcterms:created>
  <dcterms:modified xsi:type="dcterms:W3CDTF">2020-04-29T00:30:14Z</dcterms:modified>
</cp:coreProperties>
</file>