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4D039-6133-4705-BCAE-36DB731D04CD}" type="datetimeFigureOut">
              <a:rPr lang="es-AR" smtClean="0"/>
              <a:pPr/>
              <a:t>26/06/2012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9E0C7-FAE5-41F2-B361-E711D3B4114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s-ES_tradnl" dirty="0" smtClean="0"/>
              <a:t>SAN AGUSTIN	</a:t>
            </a:r>
            <a:br>
              <a:rPr lang="es-ES_tradnl" dirty="0" smtClean="0"/>
            </a:br>
            <a:r>
              <a:rPr lang="es-ES_tradnl" dirty="0" smtClean="0"/>
              <a:t>VIDA Y OBRA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s-ES_tradnl" dirty="0" smtClean="0"/>
              <a:t>A </a:t>
            </a:r>
            <a:r>
              <a:rPr lang="es-ES_tradnl" dirty="0" smtClean="0"/>
              <a:t>los 33 </a:t>
            </a:r>
            <a:r>
              <a:rPr lang="es-ES_tradnl" dirty="0" smtClean="0"/>
              <a:t>años ( 387) </a:t>
            </a:r>
            <a:r>
              <a:rPr lang="es-ES_tradnl" dirty="0" smtClean="0"/>
              <a:t>se convierte al Cristianismo donde es </a:t>
            </a:r>
            <a:r>
              <a:rPr lang="es-ES_tradnl" dirty="0" smtClean="0"/>
              <a:t>bautizado </a:t>
            </a:r>
            <a:r>
              <a:rPr lang="es-ES_tradnl" dirty="0" smtClean="0"/>
              <a:t>por San </a:t>
            </a:r>
            <a:r>
              <a:rPr lang="es-ES_tradnl" dirty="0" smtClean="0"/>
              <a:t>Ambrosio, junto a su hijo </a:t>
            </a:r>
            <a:r>
              <a:rPr lang="es-ES_tradnl" dirty="0" err="1" smtClean="0"/>
              <a:t>Adeodato</a:t>
            </a:r>
            <a:r>
              <a:rPr lang="es-ES_tradnl" dirty="0" smtClean="0"/>
              <a:t>.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ES_tradnl" dirty="0" smtClean="0"/>
              <a:t>Luego emprende el regreso a </a:t>
            </a:r>
            <a:r>
              <a:rPr lang="es-ES_tradnl" dirty="0" err="1" smtClean="0"/>
              <a:t>Africa</a:t>
            </a:r>
            <a:r>
              <a:rPr lang="es-ES_tradnl" dirty="0" smtClean="0"/>
              <a:t> con su madre; que muere en Hostia del </a:t>
            </a:r>
            <a:r>
              <a:rPr lang="es-ES_tradnl" dirty="0" err="1" smtClean="0"/>
              <a:t>Tiber</a:t>
            </a:r>
            <a:r>
              <a:rPr lang="es-ES_tradnl" dirty="0" smtClean="0"/>
              <a:t>,</a:t>
            </a:r>
            <a:endParaRPr lang="es-A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r>
              <a:rPr lang="es-ES_tradnl" dirty="0" smtClean="0"/>
              <a:t>En el año 391 fue ordenado sacerdote en </a:t>
            </a:r>
            <a:r>
              <a:rPr lang="es-ES_tradnl" dirty="0" err="1" smtClean="0"/>
              <a:t>Hipona</a:t>
            </a:r>
            <a:r>
              <a:rPr lang="es-ES_tradnl" dirty="0" smtClean="0"/>
              <a:t> de la que fue </a:t>
            </a:r>
            <a:r>
              <a:rPr lang="es-ES_tradnl" dirty="0" err="1" smtClean="0"/>
              <a:t>co</a:t>
            </a:r>
            <a:r>
              <a:rPr lang="es-ES_tradnl" dirty="0" smtClean="0"/>
              <a:t>-obispo en el 395 y </a:t>
            </a:r>
            <a:r>
              <a:rPr lang="es-ES_tradnl" smtClean="0"/>
              <a:t>obispo </a:t>
            </a:r>
            <a:r>
              <a:rPr lang="es-ES_tradnl" smtClean="0"/>
              <a:t> </a:t>
            </a:r>
            <a:r>
              <a:rPr lang="es-ES_tradnl" dirty="0" smtClean="0"/>
              <a:t>desde el año 396.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ES_tradnl" dirty="0" smtClean="0"/>
              <a:t>Muere el 23/08/430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r>
              <a:rPr lang="es-ES_tradnl" dirty="0" smtClean="0"/>
              <a:t>	</a:t>
            </a:r>
            <a:r>
              <a:rPr lang="es-ES_tradnl" dirty="0" smtClean="0"/>
              <a:t>Nació </a:t>
            </a:r>
            <a:r>
              <a:rPr lang="es-ES_tradnl" dirty="0" smtClean="0"/>
              <a:t>en </a:t>
            </a:r>
            <a:r>
              <a:rPr lang="es-ES_tradnl" dirty="0" err="1" smtClean="0"/>
              <a:t>Tagaste</a:t>
            </a:r>
            <a:r>
              <a:rPr lang="es-ES_tradnl" dirty="0" smtClean="0"/>
              <a:t> </a:t>
            </a:r>
            <a:r>
              <a:rPr lang="es-ES_tradnl" dirty="0" smtClean="0"/>
              <a:t>Á</a:t>
            </a:r>
            <a:r>
              <a:rPr lang="es-ES_tradnl" dirty="0" smtClean="0"/>
              <a:t>frica </a:t>
            </a:r>
            <a:r>
              <a:rPr lang="es-ES_tradnl" dirty="0" smtClean="0"/>
              <a:t>13/11/354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ES_tradnl" dirty="0" smtClean="0"/>
              <a:t>Nos cuenta su vida en su obra CONFESIONES, escrita hacia el 400, en la que relata que su madre fue </a:t>
            </a:r>
            <a:r>
              <a:rPr lang="es-ES_tradnl" dirty="0" err="1" smtClean="0"/>
              <a:t>Sta</a:t>
            </a:r>
            <a:r>
              <a:rPr lang="es-ES_tradnl" dirty="0" smtClean="0"/>
              <a:t> Mónica y su padre Patricio, que era pagano, luego se convirtió. 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r>
              <a:rPr lang="es-ES_tradnl" dirty="0" smtClean="0"/>
              <a:t>En </a:t>
            </a:r>
            <a:r>
              <a:rPr lang="es-ES_tradnl" dirty="0" err="1" smtClean="0"/>
              <a:t>Tagaste</a:t>
            </a:r>
            <a:r>
              <a:rPr lang="es-ES_tradnl" dirty="0" smtClean="0"/>
              <a:t> recibe la educación elemental( gramática, aritmética, latín) y en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ES_tradnl" dirty="0" err="1" smtClean="0"/>
              <a:t>Madaura</a:t>
            </a:r>
            <a:r>
              <a:rPr lang="es-ES_tradnl" dirty="0" smtClean="0"/>
              <a:t>  educado en la cultura latina ( literatura y oratoria</a:t>
            </a:r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r>
              <a:rPr lang="es-ES_tradnl" dirty="0" smtClean="0"/>
              <a:t>A los  18 años se va a Cartago (371) a proseguir sus estudios de letras y retórica, que luego enseñara.</a:t>
            </a:r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r>
              <a:rPr lang="es-ES_tradnl" dirty="0" smtClean="0"/>
              <a:t>A los 19 años (373)  lee el Hortensio de </a:t>
            </a:r>
            <a:r>
              <a:rPr lang="es-ES_tradnl" dirty="0" smtClean="0"/>
              <a:t>Cicerón </a:t>
            </a:r>
            <a:r>
              <a:rPr lang="es-ES_tradnl" dirty="0" smtClean="0"/>
              <a:t>que le despierta el amor a la filosofía, luego adhiere al </a:t>
            </a:r>
            <a:r>
              <a:rPr lang="es-ES_tradnl" dirty="0" smtClean="0"/>
              <a:t>maniqueísmo </a:t>
            </a:r>
            <a:r>
              <a:rPr lang="es-ES_tradnl" dirty="0" smtClean="0"/>
              <a:t>hasta el 382.-</a:t>
            </a: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s-ES_tradnl" dirty="0" smtClean="0"/>
              <a:t>A los 29 años se dirige a Roma como maestro de retórica, abandona el </a:t>
            </a:r>
            <a:r>
              <a:rPr lang="es-ES_tradnl" dirty="0" smtClean="0"/>
              <a:t>maniqueísmo </a:t>
            </a:r>
            <a:r>
              <a:rPr lang="es-ES_tradnl" dirty="0" smtClean="0"/>
              <a:t>por cuestiones científicas, entrando en el escepticismo.</a:t>
            </a:r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r>
              <a:rPr lang="es-ES_tradnl" dirty="0" smtClean="0"/>
              <a:t>A los 30 años (384) en Milán, comienza a ser oyente de los sermones de San Ambrosio, quien le permite descubrir la importancia que tiene la interpretación alegórica de las SE, que había rechazado por su estilo literario pobre  y a las que por soberbia no podía llegar a su contenido.</a:t>
            </a:r>
            <a:endParaRPr lang="es-A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r>
              <a:rPr lang="es-ES_tradnl" dirty="0" smtClean="0"/>
              <a:t>A los 32 años comienza a leer las obras neoplatónica de </a:t>
            </a:r>
            <a:r>
              <a:rPr lang="es-ES_tradnl" dirty="0" err="1" smtClean="0"/>
              <a:t>Plotino</a:t>
            </a:r>
            <a:r>
              <a:rPr lang="es-ES_tradnl" dirty="0" smtClean="0"/>
              <a:t>, y las epístolas de San Pablo, que lo liberan del materialismo en que se hallaba inmerso con la religión maniquea</a:t>
            </a:r>
            <a:endParaRPr lang="es-A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r>
              <a:rPr lang="es-ES_tradnl" dirty="0" smtClean="0"/>
              <a:t>En </a:t>
            </a:r>
            <a:r>
              <a:rPr lang="es-ES_tradnl" dirty="0" err="1" smtClean="0"/>
              <a:t>Casisiaco</a:t>
            </a:r>
            <a:r>
              <a:rPr lang="es-ES_tradnl" dirty="0" smtClean="0"/>
              <a:t> donde se había </a:t>
            </a:r>
            <a:r>
              <a:rPr lang="es-ES_tradnl" dirty="0" err="1" smtClean="0"/>
              <a:t>retirdo</a:t>
            </a:r>
            <a:r>
              <a:rPr lang="es-ES_tradnl" dirty="0" smtClean="0"/>
              <a:t> con su madre y amigos escribe las primeras obras: Contra Académicos, De beta vita, de ordine ).</a:t>
            </a:r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260</Words>
  <Application>Microsoft Office PowerPoint</Application>
  <PresentationFormat>Presentación en pantalla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SAN AGUSTIN  VIDA Y OBRA</vt:lpstr>
      <vt:lpstr> Nació en Tagaste África 13/11/354  Nos cuenta su vida en su obra CONFESIONES, escrita hacia el 400, en la que relata que su madre fue Sta Mónica y su padre Patricio, que era pagano, luego se convirtió. </vt:lpstr>
      <vt:lpstr>En Tagaste recibe la educación elemental( gramática, aritmética, latín) y en  Madaura  educado en la cultura latina ( literatura y oratoria</vt:lpstr>
      <vt:lpstr>A los  18 años se va a Cartago (371) a proseguir sus estudios de letras y retórica, que luego enseñara.</vt:lpstr>
      <vt:lpstr>A los 19 años (373)  lee el Hortensio de Cicerón que le despierta el amor a la filosofía, luego adhiere al maniqueísmo hasta el 382.-</vt:lpstr>
      <vt:lpstr>A los 29 años se dirige a Roma como maestro de retórica, abandona el maniqueísmo por cuestiones científicas, entrando en el escepticismo.</vt:lpstr>
      <vt:lpstr>A los 30 años (384) en Milán, comienza a ser oyente de los sermones de San Ambrosio, quien le permite descubrir la importancia que tiene la interpretación alegórica de las SE, que había rechazado por su estilo literario pobre  y a las que por soberbia no podía llegar a su contenido.</vt:lpstr>
      <vt:lpstr>A los 32 años comienza a leer las obras neoplatónica de Plotino, y las epístolas de San Pablo, que lo liberan del materialismo en que se hallaba inmerso con la religión maniquea</vt:lpstr>
      <vt:lpstr>En Casisiaco donde se había retirdo con su madre y amigos escribe las primeras obras: Contra Académicos, De beta vita, de ordine ).</vt:lpstr>
      <vt:lpstr>A los 33 años ( 387) se convierte al Cristianismo donde es bautizado por San Ambrosio, junto a su hijo Adeodato. Luego emprende el regreso a Africa con su madre; que muere en Hostia del Tiber,</vt:lpstr>
      <vt:lpstr>En el año 391 fue ordenado sacerdote en Hipona de la que fue co-obispo en el 395 y obispo  desde el año 396. Muere el 23/08/430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-387-A los 33 años se convierte al Cristianismo donde es bautizaado por San Ambrosio. Luego emprende el regreso a Africa con su madre; que muere en Hostia del Tiber,  En el año 391 fue ordenado sacerdote en Hipona de la que fue co-obispo en el 395 y obispo único desde el año 396. Muere el 23/08/430                   </dc:title>
  <dc:creator>Docente</dc:creator>
  <cp:lastModifiedBy>Docente</cp:lastModifiedBy>
  <cp:revision>3</cp:revision>
  <dcterms:created xsi:type="dcterms:W3CDTF">2012-06-25T02:51:42Z</dcterms:created>
  <dcterms:modified xsi:type="dcterms:W3CDTF">2012-06-26T19:08:17Z</dcterms:modified>
</cp:coreProperties>
</file>