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6" r:id="rId1"/>
  </p:sldMasterIdLst>
  <p:notesMasterIdLst>
    <p:notesMasterId r:id="rId8"/>
  </p:notesMasterIdLst>
  <p:sldIdLst>
    <p:sldId id="259" r:id="rId2"/>
    <p:sldId id="311" r:id="rId3"/>
    <p:sldId id="270" r:id="rId4"/>
    <p:sldId id="317" r:id="rId5"/>
    <p:sldId id="258" r:id="rId6"/>
    <p:sldId id="322" r:id="rId7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9"/>
      <p:bold r:id="rId10"/>
      <p:italic r:id="rId11"/>
      <p:boldItalic r:id="rId12"/>
    </p:embeddedFont>
    <p:embeddedFont>
      <p:font typeface="Livvic" pitchFamily="2" charset="0"/>
      <p:regular r:id="rId13"/>
      <p:bold r:id="rId14"/>
      <p:italic r:id="rId15"/>
      <p:boldItalic r:id="rId16"/>
    </p:embeddedFont>
    <p:embeddedFont>
      <p:font typeface="Poppins" panose="00000500000000000000" pitchFamily="2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0E00ED1-3012-4698-8498-45F1A683E337}">
  <a:tblStyle styleId="{E0E00ED1-3012-4698-8498-45F1A683E33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82" autoAdjust="0"/>
    <p:restoredTop sz="94364" autoAdjust="0"/>
  </p:normalViewPr>
  <p:slideViewPr>
    <p:cSldViewPr snapToGrid="0">
      <p:cViewPr varScale="1">
        <p:scale>
          <a:sx n="107" d="100"/>
          <a:sy n="107" d="100"/>
        </p:scale>
        <p:origin x="859" y="-5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theme" Target="theme/theme1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205afa3d2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" name="Google Shape;587;g205afa3d2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205afa3d2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" name="Google Shape;587;g205afa3d2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8584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Google Shape;940;g10f9e629ec3_0_5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1" name="Google Shape;941;g10f9e629ec3_0_5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g10f9e629ec3_0_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7" name="Google Shape;787;g10f9e629ec3_0_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1004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g10f9e629ec3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0" name="Google Shape;550;g10f9e629ec3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205afa3d2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" name="Google Shape;587;g205afa3d2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05731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 txBox="1">
            <a:spLocks noGrp="1"/>
          </p:cNvSpPr>
          <p:nvPr>
            <p:ph type="title"/>
          </p:nvPr>
        </p:nvSpPr>
        <p:spPr>
          <a:xfrm>
            <a:off x="2017950" y="2882285"/>
            <a:ext cx="51081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title" idx="2" hasCustomPrompt="1"/>
          </p:nvPr>
        </p:nvSpPr>
        <p:spPr>
          <a:xfrm>
            <a:off x="3787200" y="1129800"/>
            <a:ext cx="1569600" cy="1568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2017950" y="3718444"/>
            <a:ext cx="5108100" cy="4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"/>
          <p:cNvSpPr/>
          <p:nvPr/>
        </p:nvSpPr>
        <p:spPr>
          <a:xfrm flipH="1">
            <a:off x="-595608" y="3573075"/>
            <a:ext cx="4300158" cy="3387308"/>
          </a:xfrm>
          <a:custGeom>
            <a:avLst/>
            <a:gdLst/>
            <a:ahLst/>
            <a:cxnLst/>
            <a:rect l="l" t="t" r="r" b="b"/>
            <a:pathLst>
              <a:path w="38714" h="30495" extrusionOk="0">
                <a:moveTo>
                  <a:pt x="36498" y="1"/>
                </a:moveTo>
                <a:cubicBezTo>
                  <a:pt x="35706" y="1"/>
                  <a:pt x="34913" y="29"/>
                  <a:pt x="34119" y="86"/>
                </a:cubicBezTo>
                <a:cubicBezTo>
                  <a:pt x="29164" y="460"/>
                  <a:pt x="24125" y="2273"/>
                  <a:pt x="20845" y="6010"/>
                </a:cubicBezTo>
                <a:cubicBezTo>
                  <a:pt x="17911" y="9346"/>
                  <a:pt x="16457" y="14093"/>
                  <a:pt x="12623" y="16363"/>
                </a:cubicBezTo>
                <a:cubicBezTo>
                  <a:pt x="10690" y="17512"/>
                  <a:pt x="8519" y="17820"/>
                  <a:pt x="6256" y="17820"/>
                </a:cubicBezTo>
                <a:cubicBezTo>
                  <a:pt x="4211" y="17820"/>
                  <a:pt x="2090" y="17568"/>
                  <a:pt x="0" y="17456"/>
                </a:cubicBezTo>
                <a:lnTo>
                  <a:pt x="0" y="30495"/>
                </a:lnTo>
                <a:lnTo>
                  <a:pt x="38714" y="30495"/>
                </a:lnTo>
                <a:lnTo>
                  <a:pt x="38714" y="72"/>
                </a:lnTo>
                <a:cubicBezTo>
                  <a:pt x="37978" y="25"/>
                  <a:pt x="37239" y="1"/>
                  <a:pt x="3649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" name="Google Shape;31;p3"/>
          <p:cNvGrpSpPr/>
          <p:nvPr/>
        </p:nvGrpSpPr>
        <p:grpSpPr>
          <a:xfrm>
            <a:off x="533563" y="3088600"/>
            <a:ext cx="510050" cy="919425"/>
            <a:chOff x="257500" y="825775"/>
            <a:chExt cx="510050" cy="919425"/>
          </a:xfrm>
        </p:grpSpPr>
        <p:sp>
          <p:nvSpPr>
            <p:cNvPr id="32" name="Google Shape;32;p3"/>
            <p:cNvSpPr/>
            <p:nvPr/>
          </p:nvSpPr>
          <p:spPr>
            <a:xfrm>
              <a:off x="697975" y="8257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697975" y="9956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697975" y="11655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697975" y="13354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97"/>
                    <a:pt x="1385" y="2797"/>
                  </a:cubicBezTo>
                  <a:cubicBezTo>
                    <a:pt x="2160" y="2797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697975" y="15053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697975" y="16752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477575" y="8257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477575" y="9956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477575" y="11655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477575" y="13354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477575" y="15053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477575" y="16752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257500" y="8257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257500" y="9956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257500" y="11655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257500" y="13354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257500" y="15053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257500" y="16752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Google Shape;50;p3"/>
          <p:cNvSpPr/>
          <p:nvPr/>
        </p:nvSpPr>
        <p:spPr>
          <a:xfrm rot="10800000">
            <a:off x="4846137" y="-1482932"/>
            <a:ext cx="5724690" cy="2681281"/>
          </a:xfrm>
          <a:custGeom>
            <a:avLst/>
            <a:gdLst/>
            <a:ahLst/>
            <a:cxnLst/>
            <a:rect l="l" t="t" r="r" b="b"/>
            <a:pathLst>
              <a:path w="38715" h="18133" extrusionOk="0">
                <a:moveTo>
                  <a:pt x="1" y="1"/>
                </a:moveTo>
                <a:lnTo>
                  <a:pt x="1" y="18133"/>
                </a:lnTo>
                <a:lnTo>
                  <a:pt x="38714" y="18133"/>
                </a:lnTo>
                <a:lnTo>
                  <a:pt x="38714" y="9164"/>
                </a:lnTo>
                <a:cubicBezTo>
                  <a:pt x="35171" y="4942"/>
                  <a:pt x="29801" y="2229"/>
                  <a:pt x="24292" y="2229"/>
                </a:cubicBezTo>
                <a:cubicBezTo>
                  <a:pt x="20015" y="2229"/>
                  <a:pt x="15863" y="3766"/>
                  <a:pt x="11586" y="3849"/>
                </a:cubicBezTo>
                <a:cubicBezTo>
                  <a:pt x="11456" y="3852"/>
                  <a:pt x="11327" y="3853"/>
                  <a:pt x="11198" y="3853"/>
                </a:cubicBezTo>
                <a:cubicBezTo>
                  <a:pt x="7178" y="3853"/>
                  <a:pt x="3219" y="2401"/>
                  <a:pt x="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1" name="Google Shape;51;p3"/>
          <p:cNvGrpSpPr/>
          <p:nvPr/>
        </p:nvGrpSpPr>
        <p:grpSpPr>
          <a:xfrm rot="-5400000">
            <a:off x="7787500" y="-170500"/>
            <a:ext cx="289975" cy="919425"/>
            <a:chOff x="205050" y="142150"/>
            <a:chExt cx="289975" cy="919425"/>
          </a:xfrm>
        </p:grpSpPr>
        <p:sp>
          <p:nvSpPr>
            <p:cNvPr id="52" name="Google Shape;52;p3"/>
            <p:cNvSpPr/>
            <p:nvPr/>
          </p:nvSpPr>
          <p:spPr>
            <a:xfrm>
              <a:off x="425125" y="1421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425125" y="3120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425125" y="4819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425125" y="6518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425125" y="8217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425125" y="9916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205050" y="1421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205050" y="3120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05050" y="4819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205050" y="6518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05050" y="8217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205050" y="9916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3"/>
          <p:cNvSpPr txBox="1">
            <a:spLocks noGrp="1"/>
          </p:cNvSpPr>
          <p:nvPr>
            <p:ph type="title" hasCustomPrompt="1"/>
          </p:nvPr>
        </p:nvSpPr>
        <p:spPr>
          <a:xfrm>
            <a:off x="827288" y="1490100"/>
            <a:ext cx="597300" cy="593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74" name="Google Shape;174;p13"/>
          <p:cNvSpPr txBox="1">
            <a:spLocks noGrp="1"/>
          </p:cNvSpPr>
          <p:nvPr>
            <p:ph type="subTitle" idx="1"/>
          </p:nvPr>
        </p:nvSpPr>
        <p:spPr>
          <a:xfrm>
            <a:off x="1496400" y="1638134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p13"/>
          <p:cNvSpPr txBox="1">
            <a:spLocks noGrp="1"/>
          </p:cNvSpPr>
          <p:nvPr>
            <p:ph type="title" idx="2"/>
          </p:nvPr>
        </p:nvSpPr>
        <p:spPr>
          <a:xfrm>
            <a:off x="720000" y="535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13"/>
          <p:cNvSpPr txBox="1">
            <a:spLocks noGrp="1"/>
          </p:cNvSpPr>
          <p:nvPr>
            <p:ph type="subTitle" idx="3"/>
          </p:nvPr>
        </p:nvSpPr>
        <p:spPr>
          <a:xfrm>
            <a:off x="1496400" y="1423750"/>
            <a:ext cx="2417700" cy="362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77" name="Google Shape;177;p13"/>
          <p:cNvSpPr txBox="1">
            <a:spLocks noGrp="1"/>
          </p:cNvSpPr>
          <p:nvPr>
            <p:ph type="title" idx="4" hasCustomPrompt="1"/>
          </p:nvPr>
        </p:nvSpPr>
        <p:spPr>
          <a:xfrm>
            <a:off x="827288" y="2586925"/>
            <a:ext cx="597300" cy="593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78" name="Google Shape;178;p13"/>
          <p:cNvSpPr txBox="1">
            <a:spLocks noGrp="1"/>
          </p:cNvSpPr>
          <p:nvPr>
            <p:ph type="subTitle" idx="5"/>
          </p:nvPr>
        </p:nvSpPr>
        <p:spPr>
          <a:xfrm>
            <a:off x="1496400" y="2738942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13"/>
          <p:cNvSpPr txBox="1">
            <a:spLocks noGrp="1"/>
          </p:cNvSpPr>
          <p:nvPr>
            <p:ph type="subTitle" idx="6"/>
          </p:nvPr>
        </p:nvSpPr>
        <p:spPr>
          <a:xfrm>
            <a:off x="1496400" y="2524558"/>
            <a:ext cx="2417700" cy="362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80" name="Google Shape;180;p13"/>
          <p:cNvSpPr txBox="1">
            <a:spLocks noGrp="1"/>
          </p:cNvSpPr>
          <p:nvPr>
            <p:ph type="title" idx="7" hasCustomPrompt="1"/>
          </p:nvPr>
        </p:nvSpPr>
        <p:spPr>
          <a:xfrm>
            <a:off x="827288" y="3686975"/>
            <a:ext cx="597300" cy="593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81" name="Google Shape;181;p13"/>
          <p:cNvSpPr txBox="1">
            <a:spLocks noGrp="1"/>
          </p:cNvSpPr>
          <p:nvPr>
            <p:ph type="subTitle" idx="8"/>
          </p:nvPr>
        </p:nvSpPr>
        <p:spPr>
          <a:xfrm>
            <a:off x="1496400" y="3839750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13"/>
          <p:cNvSpPr txBox="1">
            <a:spLocks noGrp="1"/>
          </p:cNvSpPr>
          <p:nvPr>
            <p:ph type="subTitle" idx="9"/>
          </p:nvPr>
        </p:nvSpPr>
        <p:spPr>
          <a:xfrm>
            <a:off x="1496400" y="3625366"/>
            <a:ext cx="2417700" cy="362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83" name="Google Shape;183;p13"/>
          <p:cNvSpPr txBox="1">
            <a:spLocks noGrp="1"/>
          </p:cNvSpPr>
          <p:nvPr>
            <p:ph type="title" idx="13" hasCustomPrompt="1"/>
          </p:nvPr>
        </p:nvSpPr>
        <p:spPr>
          <a:xfrm>
            <a:off x="4813238" y="1490100"/>
            <a:ext cx="597300" cy="593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84" name="Google Shape;184;p13"/>
          <p:cNvSpPr txBox="1">
            <a:spLocks noGrp="1"/>
          </p:cNvSpPr>
          <p:nvPr>
            <p:ph type="subTitle" idx="14"/>
          </p:nvPr>
        </p:nvSpPr>
        <p:spPr>
          <a:xfrm>
            <a:off x="5482350" y="1638134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13"/>
          <p:cNvSpPr txBox="1">
            <a:spLocks noGrp="1"/>
          </p:cNvSpPr>
          <p:nvPr>
            <p:ph type="subTitle" idx="15"/>
          </p:nvPr>
        </p:nvSpPr>
        <p:spPr>
          <a:xfrm>
            <a:off x="5482350" y="1423750"/>
            <a:ext cx="2417700" cy="362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86" name="Google Shape;186;p13"/>
          <p:cNvSpPr txBox="1">
            <a:spLocks noGrp="1"/>
          </p:cNvSpPr>
          <p:nvPr>
            <p:ph type="title" idx="16" hasCustomPrompt="1"/>
          </p:nvPr>
        </p:nvSpPr>
        <p:spPr>
          <a:xfrm>
            <a:off x="4813238" y="2586925"/>
            <a:ext cx="597300" cy="593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87" name="Google Shape;187;p13"/>
          <p:cNvSpPr txBox="1">
            <a:spLocks noGrp="1"/>
          </p:cNvSpPr>
          <p:nvPr>
            <p:ph type="subTitle" idx="17"/>
          </p:nvPr>
        </p:nvSpPr>
        <p:spPr>
          <a:xfrm>
            <a:off x="5482350" y="2738942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13"/>
          <p:cNvSpPr txBox="1">
            <a:spLocks noGrp="1"/>
          </p:cNvSpPr>
          <p:nvPr>
            <p:ph type="subTitle" idx="18"/>
          </p:nvPr>
        </p:nvSpPr>
        <p:spPr>
          <a:xfrm>
            <a:off x="5482350" y="2524558"/>
            <a:ext cx="2417700" cy="362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89" name="Google Shape;189;p13"/>
          <p:cNvSpPr txBox="1">
            <a:spLocks noGrp="1"/>
          </p:cNvSpPr>
          <p:nvPr>
            <p:ph type="title" idx="19" hasCustomPrompt="1"/>
          </p:nvPr>
        </p:nvSpPr>
        <p:spPr>
          <a:xfrm>
            <a:off x="4813238" y="3686975"/>
            <a:ext cx="597300" cy="593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90" name="Google Shape;190;p13"/>
          <p:cNvSpPr txBox="1">
            <a:spLocks noGrp="1"/>
          </p:cNvSpPr>
          <p:nvPr>
            <p:ph type="subTitle" idx="20"/>
          </p:nvPr>
        </p:nvSpPr>
        <p:spPr>
          <a:xfrm>
            <a:off x="5482350" y="3839750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13"/>
          <p:cNvSpPr txBox="1">
            <a:spLocks noGrp="1"/>
          </p:cNvSpPr>
          <p:nvPr>
            <p:ph type="subTitle" idx="21"/>
          </p:nvPr>
        </p:nvSpPr>
        <p:spPr>
          <a:xfrm>
            <a:off x="5482350" y="3625366"/>
            <a:ext cx="2417700" cy="362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92" name="Google Shape;192;p13"/>
          <p:cNvSpPr/>
          <p:nvPr/>
        </p:nvSpPr>
        <p:spPr>
          <a:xfrm rot="-1443">
            <a:off x="0" y="447"/>
            <a:ext cx="2143500" cy="274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3"/>
          <p:cNvSpPr/>
          <p:nvPr/>
        </p:nvSpPr>
        <p:spPr>
          <a:xfrm>
            <a:off x="-417227" y="3785150"/>
            <a:ext cx="4459935" cy="3175123"/>
          </a:xfrm>
          <a:custGeom>
            <a:avLst/>
            <a:gdLst/>
            <a:ahLst/>
            <a:cxnLst/>
            <a:rect l="l" t="t" r="r" b="b"/>
            <a:pathLst>
              <a:path w="38729" h="27572" extrusionOk="0">
                <a:moveTo>
                  <a:pt x="1" y="0"/>
                </a:moveTo>
                <a:lnTo>
                  <a:pt x="1" y="27572"/>
                </a:lnTo>
                <a:lnTo>
                  <a:pt x="38728" y="27572"/>
                </a:lnTo>
                <a:lnTo>
                  <a:pt x="38728" y="11917"/>
                </a:lnTo>
                <a:cubicBezTo>
                  <a:pt x="35988" y="10519"/>
                  <a:pt x="32763" y="9813"/>
                  <a:pt x="29690" y="9606"/>
                </a:cubicBezTo>
                <a:cubicBezTo>
                  <a:pt x="28304" y="9510"/>
                  <a:pt x="26910" y="9487"/>
                  <a:pt x="25514" y="9487"/>
                </a:cubicBezTo>
                <a:cubicBezTo>
                  <a:pt x="24169" y="9487"/>
                  <a:pt x="22822" y="9509"/>
                  <a:pt x="21479" y="9509"/>
                </a:cubicBezTo>
                <a:cubicBezTo>
                  <a:pt x="18356" y="9509"/>
                  <a:pt x="15253" y="9391"/>
                  <a:pt x="12236" y="8609"/>
                </a:cubicBezTo>
                <a:cubicBezTo>
                  <a:pt x="7309" y="7336"/>
                  <a:pt x="2963" y="4152"/>
                  <a:pt x="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4" name="Google Shape;194;p13"/>
          <p:cNvGrpSpPr/>
          <p:nvPr/>
        </p:nvGrpSpPr>
        <p:grpSpPr>
          <a:xfrm rot="-5400000">
            <a:off x="501725" y="4678425"/>
            <a:ext cx="69900" cy="579625"/>
            <a:chOff x="8904375" y="2444650"/>
            <a:chExt cx="69900" cy="579625"/>
          </a:xfrm>
        </p:grpSpPr>
        <p:sp>
          <p:nvSpPr>
            <p:cNvPr id="195" name="Google Shape;195;p13"/>
            <p:cNvSpPr/>
            <p:nvPr/>
          </p:nvSpPr>
          <p:spPr>
            <a:xfrm>
              <a:off x="8904375" y="24446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3"/>
            <p:cNvSpPr/>
            <p:nvPr/>
          </p:nvSpPr>
          <p:spPr>
            <a:xfrm>
              <a:off x="8904375" y="26145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3"/>
            <p:cNvSpPr/>
            <p:nvPr/>
          </p:nvSpPr>
          <p:spPr>
            <a:xfrm>
              <a:off x="8904375" y="27844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3"/>
            <p:cNvSpPr/>
            <p:nvPr/>
          </p:nvSpPr>
          <p:spPr>
            <a:xfrm>
              <a:off x="8904375" y="29543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4"/>
          <p:cNvSpPr txBox="1">
            <a:spLocks noGrp="1"/>
          </p:cNvSpPr>
          <p:nvPr>
            <p:ph type="title"/>
          </p:nvPr>
        </p:nvSpPr>
        <p:spPr>
          <a:xfrm>
            <a:off x="1096100" y="3307775"/>
            <a:ext cx="5187900" cy="5100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201" name="Google Shape;201;p14"/>
          <p:cNvSpPr txBox="1">
            <a:spLocks noGrp="1"/>
          </p:cNvSpPr>
          <p:nvPr>
            <p:ph type="subTitle" idx="1"/>
          </p:nvPr>
        </p:nvSpPr>
        <p:spPr>
          <a:xfrm>
            <a:off x="1096100" y="1087537"/>
            <a:ext cx="5187900" cy="206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2" name="Google Shape;202;p14"/>
          <p:cNvSpPr/>
          <p:nvPr/>
        </p:nvSpPr>
        <p:spPr>
          <a:xfrm rot="10800000" flipH="1">
            <a:off x="-411712" y="-1680892"/>
            <a:ext cx="3969643" cy="3020168"/>
          </a:xfrm>
          <a:custGeom>
            <a:avLst/>
            <a:gdLst/>
            <a:ahLst/>
            <a:cxnLst/>
            <a:rect l="l" t="t" r="r" b="b"/>
            <a:pathLst>
              <a:path w="38715" h="29455" extrusionOk="0">
                <a:moveTo>
                  <a:pt x="0" y="1"/>
                </a:moveTo>
                <a:lnTo>
                  <a:pt x="0" y="29455"/>
                </a:lnTo>
                <a:lnTo>
                  <a:pt x="38714" y="29455"/>
                </a:lnTo>
                <a:lnTo>
                  <a:pt x="38714" y="21911"/>
                </a:lnTo>
                <a:cubicBezTo>
                  <a:pt x="37275" y="20375"/>
                  <a:pt x="35392" y="19323"/>
                  <a:pt x="33288" y="19115"/>
                </a:cubicBezTo>
                <a:cubicBezTo>
                  <a:pt x="32962" y="19085"/>
                  <a:pt x="32631" y="19074"/>
                  <a:pt x="32298" y="19074"/>
                </a:cubicBezTo>
                <a:cubicBezTo>
                  <a:pt x="31288" y="19074"/>
                  <a:pt x="30258" y="19177"/>
                  <a:pt x="29257" y="19177"/>
                </a:cubicBezTo>
                <a:cubicBezTo>
                  <a:pt x="28141" y="19177"/>
                  <a:pt x="27063" y="19049"/>
                  <a:pt x="26091" y="18506"/>
                </a:cubicBezTo>
                <a:cubicBezTo>
                  <a:pt x="23461" y="17025"/>
                  <a:pt x="23115" y="13399"/>
                  <a:pt x="21357" y="10935"/>
                </a:cubicBezTo>
                <a:cubicBezTo>
                  <a:pt x="19087" y="7779"/>
                  <a:pt x="14852" y="6949"/>
                  <a:pt x="11143" y="5772"/>
                </a:cubicBezTo>
                <a:cubicBezTo>
                  <a:pt x="7129" y="4499"/>
                  <a:pt x="3350" y="2534"/>
                  <a:pt x="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3" name="Google Shape;203;p14"/>
          <p:cNvGrpSpPr/>
          <p:nvPr/>
        </p:nvGrpSpPr>
        <p:grpSpPr>
          <a:xfrm rot="5400000">
            <a:off x="1520867" y="-69697"/>
            <a:ext cx="289975" cy="919425"/>
            <a:chOff x="205050" y="142150"/>
            <a:chExt cx="289975" cy="919425"/>
          </a:xfrm>
        </p:grpSpPr>
        <p:sp>
          <p:nvSpPr>
            <p:cNvPr id="204" name="Google Shape;204;p14"/>
            <p:cNvSpPr/>
            <p:nvPr/>
          </p:nvSpPr>
          <p:spPr>
            <a:xfrm>
              <a:off x="425125" y="1421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4"/>
            <p:cNvSpPr/>
            <p:nvPr/>
          </p:nvSpPr>
          <p:spPr>
            <a:xfrm>
              <a:off x="425125" y="3120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4"/>
            <p:cNvSpPr/>
            <p:nvPr/>
          </p:nvSpPr>
          <p:spPr>
            <a:xfrm>
              <a:off x="425125" y="4819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4"/>
            <p:cNvSpPr/>
            <p:nvPr/>
          </p:nvSpPr>
          <p:spPr>
            <a:xfrm>
              <a:off x="425125" y="6518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4"/>
            <p:cNvSpPr/>
            <p:nvPr/>
          </p:nvSpPr>
          <p:spPr>
            <a:xfrm>
              <a:off x="425125" y="8217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14"/>
            <p:cNvSpPr/>
            <p:nvPr/>
          </p:nvSpPr>
          <p:spPr>
            <a:xfrm>
              <a:off x="425125" y="9916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14"/>
            <p:cNvSpPr/>
            <p:nvPr/>
          </p:nvSpPr>
          <p:spPr>
            <a:xfrm>
              <a:off x="205050" y="1421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14"/>
            <p:cNvSpPr/>
            <p:nvPr/>
          </p:nvSpPr>
          <p:spPr>
            <a:xfrm>
              <a:off x="205050" y="3120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14"/>
            <p:cNvSpPr/>
            <p:nvPr/>
          </p:nvSpPr>
          <p:spPr>
            <a:xfrm>
              <a:off x="205050" y="4819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14"/>
            <p:cNvSpPr/>
            <p:nvPr/>
          </p:nvSpPr>
          <p:spPr>
            <a:xfrm>
              <a:off x="205050" y="6518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14"/>
            <p:cNvSpPr/>
            <p:nvPr/>
          </p:nvSpPr>
          <p:spPr>
            <a:xfrm>
              <a:off x="205050" y="8217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14"/>
            <p:cNvSpPr/>
            <p:nvPr/>
          </p:nvSpPr>
          <p:spPr>
            <a:xfrm>
              <a:off x="205050" y="9916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2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6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41" name="Google Shape;241;p16"/>
          <p:cNvSpPr/>
          <p:nvPr/>
        </p:nvSpPr>
        <p:spPr>
          <a:xfrm rot="5400000">
            <a:off x="-1638303" y="-800180"/>
            <a:ext cx="3264449" cy="1528975"/>
          </a:xfrm>
          <a:custGeom>
            <a:avLst/>
            <a:gdLst/>
            <a:ahLst/>
            <a:cxnLst/>
            <a:rect l="l" t="t" r="r" b="b"/>
            <a:pathLst>
              <a:path w="38715" h="18133" extrusionOk="0">
                <a:moveTo>
                  <a:pt x="1" y="1"/>
                </a:moveTo>
                <a:lnTo>
                  <a:pt x="1" y="18133"/>
                </a:lnTo>
                <a:lnTo>
                  <a:pt x="38714" y="18133"/>
                </a:lnTo>
                <a:lnTo>
                  <a:pt x="38714" y="9164"/>
                </a:lnTo>
                <a:cubicBezTo>
                  <a:pt x="35171" y="4942"/>
                  <a:pt x="29801" y="2229"/>
                  <a:pt x="24292" y="2229"/>
                </a:cubicBezTo>
                <a:cubicBezTo>
                  <a:pt x="20015" y="2229"/>
                  <a:pt x="15863" y="3766"/>
                  <a:pt x="11586" y="3849"/>
                </a:cubicBezTo>
                <a:cubicBezTo>
                  <a:pt x="11456" y="3852"/>
                  <a:pt x="11327" y="3853"/>
                  <a:pt x="11198" y="3853"/>
                </a:cubicBezTo>
                <a:cubicBezTo>
                  <a:pt x="7178" y="3853"/>
                  <a:pt x="3219" y="2401"/>
                  <a:pt x="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16"/>
          <p:cNvSpPr/>
          <p:nvPr/>
        </p:nvSpPr>
        <p:spPr>
          <a:xfrm rot="-5400000" flipH="1">
            <a:off x="7319218" y="-265262"/>
            <a:ext cx="2850876" cy="2168993"/>
          </a:xfrm>
          <a:custGeom>
            <a:avLst/>
            <a:gdLst/>
            <a:ahLst/>
            <a:cxnLst/>
            <a:rect l="l" t="t" r="r" b="b"/>
            <a:pathLst>
              <a:path w="38715" h="29455" extrusionOk="0">
                <a:moveTo>
                  <a:pt x="0" y="1"/>
                </a:moveTo>
                <a:lnTo>
                  <a:pt x="0" y="29455"/>
                </a:lnTo>
                <a:lnTo>
                  <a:pt x="38714" y="29455"/>
                </a:lnTo>
                <a:lnTo>
                  <a:pt x="38714" y="21911"/>
                </a:lnTo>
                <a:cubicBezTo>
                  <a:pt x="37275" y="20375"/>
                  <a:pt x="35392" y="19323"/>
                  <a:pt x="33288" y="19115"/>
                </a:cubicBezTo>
                <a:cubicBezTo>
                  <a:pt x="32962" y="19085"/>
                  <a:pt x="32631" y="19074"/>
                  <a:pt x="32298" y="19074"/>
                </a:cubicBezTo>
                <a:cubicBezTo>
                  <a:pt x="31288" y="19074"/>
                  <a:pt x="30258" y="19177"/>
                  <a:pt x="29257" y="19177"/>
                </a:cubicBezTo>
                <a:cubicBezTo>
                  <a:pt x="28141" y="19177"/>
                  <a:pt x="27063" y="19049"/>
                  <a:pt x="26091" y="18506"/>
                </a:cubicBezTo>
                <a:cubicBezTo>
                  <a:pt x="23461" y="17025"/>
                  <a:pt x="23115" y="13399"/>
                  <a:pt x="21357" y="10935"/>
                </a:cubicBezTo>
                <a:cubicBezTo>
                  <a:pt x="19087" y="7779"/>
                  <a:pt x="14852" y="6949"/>
                  <a:pt x="11143" y="5772"/>
                </a:cubicBezTo>
                <a:cubicBezTo>
                  <a:pt x="7129" y="4499"/>
                  <a:pt x="3350" y="2534"/>
                  <a:pt x="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3" name="Google Shape;243;p16"/>
          <p:cNvGrpSpPr/>
          <p:nvPr/>
        </p:nvGrpSpPr>
        <p:grpSpPr>
          <a:xfrm>
            <a:off x="8599671" y="923075"/>
            <a:ext cx="289975" cy="919425"/>
            <a:chOff x="8786346" y="812300"/>
            <a:chExt cx="289975" cy="919425"/>
          </a:xfrm>
        </p:grpSpPr>
        <p:sp>
          <p:nvSpPr>
            <p:cNvPr id="244" name="Google Shape;244;p16"/>
            <p:cNvSpPr/>
            <p:nvPr/>
          </p:nvSpPr>
          <p:spPr>
            <a:xfrm flipH="1">
              <a:off x="8786346" y="81230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6"/>
            <p:cNvSpPr/>
            <p:nvPr/>
          </p:nvSpPr>
          <p:spPr>
            <a:xfrm flipH="1">
              <a:off x="8786346" y="98220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6"/>
            <p:cNvSpPr/>
            <p:nvPr/>
          </p:nvSpPr>
          <p:spPr>
            <a:xfrm flipH="1">
              <a:off x="8786346" y="115210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6"/>
            <p:cNvSpPr/>
            <p:nvPr/>
          </p:nvSpPr>
          <p:spPr>
            <a:xfrm flipH="1">
              <a:off x="8786346" y="132200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6"/>
            <p:cNvSpPr/>
            <p:nvPr/>
          </p:nvSpPr>
          <p:spPr>
            <a:xfrm flipH="1">
              <a:off x="8786346" y="149190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6"/>
            <p:cNvSpPr/>
            <p:nvPr/>
          </p:nvSpPr>
          <p:spPr>
            <a:xfrm flipH="1">
              <a:off x="8786346" y="166180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6"/>
            <p:cNvSpPr/>
            <p:nvPr/>
          </p:nvSpPr>
          <p:spPr>
            <a:xfrm flipH="1">
              <a:off x="9006396" y="81230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6"/>
            <p:cNvSpPr/>
            <p:nvPr/>
          </p:nvSpPr>
          <p:spPr>
            <a:xfrm flipH="1">
              <a:off x="9006396" y="98220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6"/>
            <p:cNvSpPr/>
            <p:nvPr/>
          </p:nvSpPr>
          <p:spPr>
            <a:xfrm flipH="1">
              <a:off x="9006396" y="115210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6"/>
            <p:cNvSpPr/>
            <p:nvPr/>
          </p:nvSpPr>
          <p:spPr>
            <a:xfrm flipH="1">
              <a:off x="9006396" y="132200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6"/>
            <p:cNvSpPr/>
            <p:nvPr/>
          </p:nvSpPr>
          <p:spPr>
            <a:xfrm flipH="1">
              <a:off x="9006396" y="149190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6"/>
            <p:cNvSpPr/>
            <p:nvPr/>
          </p:nvSpPr>
          <p:spPr>
            <a:xfrm flipH="1">
              <a:off x="9006396" y="166180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6" name="Google Shape;256;p16"/>
          <p:cNvSpPr/>
          <p:nvPr/>
        </p:nvSpPr>
        <p:spPr>
          <a:xfrm rot="10800000">
            <a:off x="-8600" y="4720225"/>
            <a:ext cx="1120500" cy="425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7" name="Google Shape;257;p16"/>
          <p:cNvGrpSpPr/>
          <p:nvPr/>
        </p:nvGrpSpPr>
        <p:grpSpPr>
          <a:xfrm rot="-5400000">
            <a:off x="534550" y="11275"/>
            <a:ext cx="69900" cy="579625"/>
            <a:chOff x="8904375" y="2444650"/>
            <a:chExt cx="69900" cy="579625"/>
          </a:xfrm>
        </p:grpSpPr>
        <p:sp>
          <p:nvSpPr>
            <p:cNvPr id="258" name="Google Shape;258;p16"/>
            <p:cNvSpPr/>
            <p:nvPr/>
          </p:nvSpPr>
          <p:spPr>
            <a:xfrm>
              <a:off x="8904375" y="24446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6"/>
            <p:cNvSpPr/>
            <p:nvPr/>
          </p:nvSpPr>
          <p:spPr>
            <a:xfrm>
              <a:off x="8904375" y="26145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6"/>
            <p:cNvSpPr/>
            <p:nvPr/>
          </p:nvSpPr>
          <p:spPr>
            <a:xfrm>
              <a:off x="8904375" y="27844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6"/>
            <p:cNvSpPr/>
            <p:nvPr/>
          </p:nvSpPr>
          <p:spPr>
            <a:xfrm>
              <a:off x="8904375" y="29543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25"/>
          <p:cNvSpPr/>
          <p:nvPr/>
        </p:nvSpPr>
        <p:spPr>
          <a:xfrm>
            <a:off x="-776550" y="4087225"/>
            <a:ext cx="3480285" cy="2152795"/>
          </a:xfrm>
          <a:custGeom>
            <a:avLst/>
            <a:gdLst/>
            <a:ahLst/>
            <a:cxnLst/>
            <a:rect l="l" t="t" r="r" b="b"/>
            <a:pathLst>
              <a:path w="38715" h="18133" extrusionOk="0">
                <a:moveTo>
                  <a:pt x="1" y="1"/>
                </a:moveTo>
                <a:lnTo>
                  <a:pt x="1" y="18133"/>
                </a:lnTo>
                <a:lnTo>
                  <a:pt x="38714" y="18133"/>
                </a:lnTo>
                <a:lnTo>
                  <a:pt x="38714" y="9164"/>
                </a:lnTo>
                <a:cubicBezTo>
                  <a:pt x="35171" y="4942"/>
                  <a:pt x="29801" y="2229"/>
                  <a:pt x="24292" y="2229"/>
                </a:cubicBezTo>
                <a:cubicBezTo>
                  <a:pt x="20015" y="2229"/>
                  <a:pt x="15863" y="3766"/>
                  <a:pt x="11586" y="3849"/>
                </a:cubicBezTo>
                <a:cubicBezTo>
                  <a:pt x="11456" y="3852"/>
                  <a:pt x="11327" y="3853"/>
                  <a:pt x="11198" y="3853"/>
                </a:cubicBezTo>
                <a:cubicBezTo>
                  <a:pt x="7178" y="3853"/>
                  <a:pt x="3219" y="2401"/>
                  <a:pt x="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" name="Google Shape;416;p25"/>
          <p:cNvSpPr/>
          <p:nvPr/>
        </p:nvSpPr>
        <p:spPr>
          <a:xfrm>
            <a:off x="7625825" y="3004225"/>
            <a:ext cx="1518300" cy="34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7" name="Google Shape;417;p25"/>
          <p:cNvSpPr/>
          <p:nvPr/>
        </p:nvSpPr>
        <p:spPr>
          <a:xfrm>
            <a:off x="0" y="2289825"/>
            <a:ext cx="1210200" cy="34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8" name="Google Shape;418;p25"/>
          <p:cNvGrpSpPr/>
          <p:nvPr/>
        </p:nvGrpSpPr>
        <p:grpSpPr>
          <a:xfrm rot="10800000">
            <a:off x="671963" y="3892950"/>
            <a:ext cx="510050" cy="919425"/>
            <a:chOff x="257500" y="825775"/>
            <a:chExt cx="510050" cy="919425"/>
          </a:xfrm>
        </p:grpSpPr>
        <p:sp>
          <p:nvSpPr>
            <p:cNvPr id="419" name="Google Shape;419;p25"/>
            <p:cNvSpPr/>
            <p:nvPr/>
          </p:nvSpPr>
          <p:spPr>
            <a:xfrm>
              <a:off x="697975" y="8257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5"/>
            <p:cNvSpPr/>
            <p:nvPr/>
          </p:nvSpPr>
          <p:spPr>
            <a:xfrm>
              <a:off x="697975" y="9956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5"/>
            <p:cNvSpPr/>
            <p:nvPr/>
          </p:nvSpPr>
          <p:spPr>
            <a:xfrm>
              <a:off x="697975" y="11655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5"/>
            <p:cNvSpPr/>
            <p:nvPr/>
          </p:nvSpPr>
          <p:spPr>
            <a:xfrm>
              <a:off x="697975" y="13354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97"/>
                    <a:pt x="1385" y="2797"/>
                  </a:cubicBezTo>
                  <a:cubicBezTo>
                    <a:pt x="2160" y="2797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25"/>
            <p:cNvSpPr/>
            <p:nvPr/>
          </p:nvSpPr>
          <p:spPr>
            <a:xfrm>
              <a:off x="697975" y="15053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5"/>
            <p:cNvSpPr/>
            <p:nvPr/>
          </p:nvSpPr>
          <p:spPr>
            <a:xfrm>
              <a:off x="697975" y="16752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5"/>
            <p:cNvSpPr/>
            <p:nvPr/>
          </p:nvSpPr>
          <p:spPr>
            <a:xfrm>
              <a:off x="477575" y="8257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5"/>
            <p:cNvSpPr/>
            <p:nvPr/>
          </p:nvSpPr>
          <p:spPr>
            <a:xfrm>
              <a:off x="477575" y="9956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5"/>
            <p:cNvSpPr/>
            <p:nvPr/>
          </p:nvSpPr>
          <p:spPr>
            <a:xfrm>
              <a:off x="477575" y="11655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5"/>
            <p:cNvSpPr/>
            <p:nvPr/>
          </p:nvSpPr>
          <p:spPr>
            <a:xfrm>
              <a:off x="477575" y="13354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5"/>
            <p:cNvSpPr/>
            <p:nvPr/>
          </p:nvSpPr>
          <p:spPr>
            <a:xfrm>
              <a:off x="477575" y="15053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5"/>
            <p:cNvSpPr/>
            <p:nvPr/>
          </p:nvSpPr>
          <p:spPr>
            <a:xfrm>
              <a:off x="477575" y="16752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5"/>
            <p:cNvSpPr/>
            <p:nvPr/>
          </p:nvSpPr>
          <p:spPr>
            <a:xfrm>
              <a:off x="257500" y="8257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5"/>
            <p:cNvSpPr/>
            <p:nvPr/>
          </p:nvSpPr>
          <p:spPr>
            <a:xfrm>
              <a:off x="257500" y="9956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5"/>
            <p:cNvSpPr/>
            <p:nvPr/>
          </p:nvSpPr>
          <p:spPr>
            <a:xfrm>
              <a:off x="257500" y="11655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5"/>
            <p:cNvSpPr/>
            <p:nvPr/>
          </p:nvSpPr>
          <p:spPr>
            <a:xfrm>
              <a:off x="257500" y="13354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5"/>
            <p:cNvSpPr/>
            <p:nvPr/>
          </p:nvSpPr>
          <p:spPr>
            <a:xfrm>
              <a:off x="257500" y="15053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5"/>
            <p:cNvSpPr/>
            <p:nvPr/>
          </p:nvSpPr>
          <p:spPr>
            <a:xfrm>
              <a:off x="257500" y="16752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7" name="Google Shape;437;p25"/>
          <p:cNvSpPr/>
          <p:nvPr/>
        </p:nvSpPr>
        <p:spPr>
          <a:xfrm rot="-5400000">
            <a:off x="641200" y="110946"/>
            <a:ext cx="1189500" cy="952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" name="Google Shape;438;p25"/>
          <p:cNvSpPr/>
          <p:nvPr/>
        </p:nvSpPr>
        <p:spPr>
          <a:xfrm rot="10800000" flipH="1">
            <a:off x="5400589" y="-1322603"/>
            <a:ext cx="3913985" cy="3082968"/>
          </a:xfrm>
          <a:custGeom>
            <a:avLst/>
            <a:gdLst/>
            <a:ahLst/>
            <a:cxnLst/>
            <a:rect l="l" t="t" r="r" b="b"/>
            <a:pathLst>
              <a:path w="38714" h="30495" extrusionOk="0">
                <a:moveTo>
                  <a:pt x="36498" y="1"/>
                </a:moveTo>
                <a:cubicBezTo>
                  <a:pt x="35706" y="1"/>
                  <a:pt x="34913" y="29"/>
                  <a:pt x="34119" y="86"/>
                </a:cubicBezTo>
                <a:cubicBezTo>
                  <a:pt x="29164" y="460"/>
                  <a:pt x="24125" y="2273"/>
                  <a:pt x="20845" y="6010"/>
                </a:cubicBezTo>
                <a:cubicBezTo>
                  <a:pt x="17911" y="9346"/>
                  <a:pt x="16457" y="14093"/>
                  <a:pt x="12623" y="16363"/>
                </a:cubicBezTo>
                <a:cubicBezTo>
                  <a:pt x="10690" y="17512"/>
                  <a:pt x="8519" y="17820"/>
                  <a:pt x="6256" y="17820"/>
                </a:cubicBezTo>
                <a:cubicBezTo>
                  <a:pt x="4211" y="17820"/>
                  <a:pt x="2090" y="17568"/>
                  <a:pt x="0" y="17456"/>
                </a:cubicBezTo>
                <a:lnTo>
                  <a:pt x="0" y="30495"/>
                </a:lnTo>
                <a:lnTo>
                  <a:pt x="38714" y="30495"/>
                </a:lnTo>
                <a:lnTo>
                  <a:pt x="38714" y="72"/>
                </a:lnTo>
                <a:cubicBezTo>
                  <a:pt x="37978" y="25"/>
                  <a:pt x="37239" y="1"/>
                  <a:pt x="3649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9" name="Google Shape;439;p25"/>
          <p:cNvGrpSpPr/>
          <p:nvPr/>
        </p:nvGrpSpPr>
        <p:grpSpPr>
          <a:xfrm rot="10800000">
            <a:off x="8642800" y="602475"/>
            <a:ext cx="69900" cy="579625"/>
            <a:chOff x="8904375" y="2444650"/>
            <a:chExt cx="69900" cy="579625"/>
          </a:xfrm>
        </p:grpSpPr>
        <p:sp>
          <p:nvSpPr>
            <p:cNvPr id="440" name="Google Shape;440;p25"/>
            <p:cNvSpPr/>
            <p:nvPr/>
          </p:nvSpPr>
          <p:spPr>
            <a:xfrm>
              <a:off x="8904375" y="24446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5"/>
            <p:cNvSpPr/>
            <p:nvPr/>
          </p:nvSpPr>
          <p:spPr>
            <a:xfrm>
              <a:off x="8904375" y="26145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5"/>
            <p:cNvSpPr/>
            <p:nvPr/>
          </p:nvSpPr>
          <p:spPr>
            <a:xfrm>
              <a:off x="8904375" y="27844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5"/>
            <p:cNvSpPr/>
            <p:nvPr/>
          </p:nvSpPr>
          <p:spPr>
            <a:xfrm>
              <a:off x="8904375" y="29543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26"/>
          <p:cNvSpPr/>
          <p:nvPr/>
        </p:nvSpPr>
        <p:spPr>
          <a:xfrm rot="10800000">
            <a:off x="-1099258" y="-1473882"/>
            <a:ext cx="4300158" cy="3387308"/>
          </a:xfrm>
          <a:custGeom>
            <a:avLst/>
            <a:gdLst/>
            <a:ahLst/>
            <a:cxnLst/>
            <a:rect l="l" t="t" r="r" b="b"/>
            <a:pathLst>
              <a:path w="38714" h="30495" extrusionOk="0">
                <a:moveTo>
                  <a:pt x="36498" y="1"/>
                </a:moveTo>
                <a:cubicBezTo>
                  <a:pt x="35706" y="1"/>
                  <a:pt x="34913" y="29"/>
                  <a:pt x="34119" y="86"/>
                </a:cubicBezTo>
                <a:cubicBezTo>
                  <a:pt x="29164" y="460"/>
                  <a:pt x="24125" y="2273"/>
                  <a:pt x="20845" y="6010"/>
                </a:cubicBezTo>
                <a:cubicBezTo>
                  <a:pt x="17911" y="9346"/>
                  <a:pt x="16457" y="14093"/>
                  <a:pt x="12623" y="16363"/>
                </a:cubicBezTo>
                <a:cubicBezTo>
                  <a:pt x="10690" y="17512"/>
                  <a:pt x="8519" y="17820"/>
                  <a:pt x="6256" y="17820"/>
                </a:cubicBezTo>
                <a:cubicBezTo>
                  <a:pt x="4211" y="17820"/>
                  <a:pt x="2090" y="17568"/>
                  <a:pt x="0" y="17456"/>
                </a:cubicBezTo>
                <a:lnTo>
                  <a:pt x="0" y="30495"/>
                </a:lnTo>
                <a:lnTo>
                  <a:pt x="38714" y="30495"/>
                </a:lnTo>
                <a:lnTo>
                  <a:pt x="38714" y="72"/>
                </a:lnTo>
                <a:cubicBezTo>
                  <a:pt x="37978" y="25"/>
                  <a:pt x="37239" y="1"/>
                  <a:pt x="3649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6" name="Google Shape;446;p26"/>
          <p:cNvSpPr/>
          <p:nvPr/>
        </p:nvSpPr>
        <p:spPr>
          <a:xfrm flipH="1">
            <a:off x="4680012" y="3983502"/>
            <a:ext cx="5724690" cy="2681281"/>
          </a:xfrm>
          <a:custGeom>
            <a:avLst/>
            <a:gdLst/>
            <a:ahLst/>
            <a:cxnLst/>
            <a:rect l="l" t="t" r="r" b="b"/>
            <a:pathLst>
              <a:path w="38715" h="18133" extrusionOk="0">
                <a:moveTo>
                  <a:pt x="1" y="1"/>
                </a:moveTo>
                <a:lnTo>
                  <a:pt x="1" y="18133"/>
                </a:lnTo>
                <a:lnTo>
                  <a:pt x="38714" y="18133"/>
                </a:lnTo>
                <a:lnTo>
                  <a:pt x="38714" y="9164"/>
                </a:lnTo>
                <a:cubicBezTo>
                  <a:pt x="35171" y="4942"/>
                  <a:pt x="29801" y="2229"/>
                  <a:pt x="24292" y="2229"/>
                </a:cubicBezTo>
                <a:cubicBezTo>
                  <a:pt x="20015" y="2229"/>
                  <a:pt x="15863" y="3766"/>
                  <a:pt x="11586" y="3849"/>
                </a:cubicBezTo>
                <a:cubicBezTo>
                  <a:pt x="11456" y="3852"/>
                  <a:pt x="11327" y="3853"/>
                  <a:pt x="11198" y="3853"/>
                </a:cubicBezTo>
                <a:cubicBezTo>
                  <a:pt x="7178" y="3853"/>
                  <a:pt x="3219" y="2401"/>
                  <a:pt x="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7" name="Google Shape;447;p26"/>
          <p:cNvSpPr/>
          <p:nvPr/>
        </p:nvSpPr>
        <p:spPr>
          <a:xfrm flipH="1">
            <a:off x="-100" y="4447450"/>
            <a:ext cx="1762500" cy="34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8" name="Google Shape;448;p26"/>
          <p:cNvSpPr/>
          <p:nvPr/>
        </p:nvSpPr>
        <p:spPr>
          <a:xfrm rot="-5400000" flipH="1">
            <a:off x="7848600" y="538800"/>
            <a:ext cx="1834200" cy="756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9" name="Google Shape;449;p26"/>
          <p:cNvGrpSpPr/>
          <p:nvPr/>
        </p:nvGrpSpPr>
        <p:grpSpPr>
          <a:xfrm rot="10800000" flipH="1">
            <a:off x="533563" y="947526"/>
            <a:ext cx="510050" cy="919425"/>
            <a:chOff x="257500" y="825775"/>
            <a:chExt cx="510050" cy="919425"/>
          </a:xfrm>
        </p:grpSpPr>
        <p:sp>
          <p:nvSpPr>
            <p:cNvPr id="450" name="Google Shape;450;p26"/>
            <p:cNvSpPr/>
            <p:nvPr/>
          </p:nvSpPr>
          <p:spPr>
            <a:xfrm>
              <a:off x="697975" y="8257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6"/>
            <p:cNvSpPr/>
            <p:nvPr/>
          </p:nvSpPr>
          <p:spPr>
            <a:xfrm>
              <a:off x="697975" y="9956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6"/>
            <p:cNvSpPr/>
            <p:nvPr/>
          </p:nvSpPr>
          <p:spPr>
            <a:xfrm>
              <a:off x="697975" y="11655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6"/>
            <p:cNvSpPr/>
            <p:nvPr/>
          </p:nvSpPr>
          <p:spPr>
            <a:xfrm>
              <a:off x="697975" y="13354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97"/>
                    <a:pt x="1385" y="2797"/>
                  </a:cubicBezTo>
                  <a:cubicBezTo>
                    <a:pt x="2160" y="2797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6"/>
            <p:cNvSpPr/>
            <p:nvPr/>
          </p:nvSpPr>
          <p:spPr>
            <a:xfrm>
              <a:off x="697975" y="15053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6"/>
            <p:cNvSpPr/>
            <p:nvPr/>
          </p:nvSpPr>
          <p:spPr>
            <a:xfrm>
              <a:off x="697975" y="16752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6"/>
            <p:cNvSpPr/>
            <p:nvPr/>
          </p:nvSpPr>
          <p:spPr>
            <a:xfrm>
              <a:off x="477575" y="8257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6"/>
            <p:cNvSpPr/>
            <p:nvPr/>
          </p:nvSpPr>
          <p:spPr>
            <a:xfrm>
              <a:off x="477575" y="9956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6"/>
            <p:cNvSpPr/>
            <p:nvPr/>
          </p:nvSpPr>
          <p:spPr>
            <a:xfrm>
              <a:off x="477575" y="11655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6"/>
            <p:cNvSpPr/>
            <p:nvPr/>
          </p:nvSpPr>
          <p:spPr>
            <a:xfrm>
              <a:off x="477575" y="13354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6"/>
            <p:cNvSpPr/>
            <p:nvPr/>
          </p:nvSpPr>
          <p:spPr>
            <a:xfrm>
              <a:off x="477575" y="15053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6"/>
            <p:cNvSpPr/>
            <p:nvPr/>
          </p:nvSpPr>
          <p:spPr>
            <a:xfrm>
              <a:off x="477575" y="16752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6"/>
            <p:cNvSpPr/>
            <p:nvPr/>
          </p:nvSpPr>
          <p:spPr>
            <a:xfrm>
              <a:off x="257500" y="8257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6"/>
            <p:cNvSpPr/>
            <p:nvPr/>
          </p:nvSpPr>
          <p:spPr>
            <a:xfrm>
              <a:off x="257500" y="9956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6"/>
            <p:cNvSpPr/>
            <p:nvPr/>
          </p:nvSpPr>
          <p:spPr>
            <a:xfrm>
              <a:off x="257500" y="11655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6"/>
            <p:cNvSpPr/>
            <p:nvPr/>
          </p:nvSpPr>
          <p:spPr>
            <a:xfrm>
              <a:off x="257500" y="13354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6"/>
            <p:cNvSpPr/>
            <p:nvPr/>
          </p:nvSpPr>
          <p:spPr>
            <a:xfrm>
              <a:off x="257500" y="15053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6"/>
            <p:cNvSpPr/>
            <p:nvPr/>
          </p:nvSpPr>
          <p:spPr>
            <a:xfrm>
              <a:off x="257500" y="16752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8" name="Google Shape;468;p26"/>
          <p:cNvGrpSpPr/>
          <p:nvPr/>
        </p:nvGrpSpPr>
        <p:grpSpPr>
          <a:xfrm rot="-5400000" flipH="1">
            <a:off x="6790525" y="4254451"/>
            <a:ext cx="289975" cy="919425"/>
            <a:chOff x="205050" y="142150"/>
            <a:chExt cx="289975" cy="919425"/>
          </a:xfrm>
        </p:grpSpPr>
        <p:sp>
          <p:nvSpPr>
            <p:cNvPr id="469" name="Google Shape;469;p26"/>
            <p:cNvSpPr/>
            <p:nvPr/>
          </p:nvSpPr>
          <p:spPr>
            <a:xfrm>
              <a:off x="425125" y="1421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6"/>
            <p:cNvSpPr/>
            <p:nvPr/>
          </p:nvSpPr>
          <p:spPr>
            <a:xfrm>
              <a:off x="425125" y="3120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6"/>
            <p:cNvSpPr/>
            <p:nvPr/>
          </p:nvSpPr>
          <p:spPr>
            <a:xfrm>
              <a:off x="425125" y="4819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6"/>
            <p:cNvSpPr/>
            <p:nvPr/>
          </p:nvSpPr>
          <p:spPr>
            <a:xfrm>
              <a:off x="425125" y="6518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6"/>
            <p:cNvSpPr/>
            <p:nvPr/>
          </p:nvSpPr>
          <p:spPr>
            <a:xfrm>
              <a:off x="425125" y="8217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6"/>
            <p:cNvSpPr/>
            <p:nvPr/>
          </p:nvSpPr>
          <p:spPr>
            <a:xfrm>
              <a:off x="425125" y="9916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6"/>
            <p:cNvSpPr/>
            <p:nvPr/>
          </p:nvSpPr>
          <p:spPr>
            <a:xfrm>
              <a:off x="205050" y="1421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6"/>
            <p:cNvSpPr/>
            <p:nvPr/>
          </p:nvSpPr>
          <p:spPr>
            <a:xfrm>
              <a:off x="205050" y="3120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6"/>
            <p:cNvSpPr/>
            <p:nvPr/>
          </p:nvSpPr>
          <p:spPr>
            <a:xfrm>
              <a:off x="205050" y="4819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6"/>
            <p:cNvSpPr/>
            <p:nvPr/>
          </p:nvSpPr>
          <p:spPr>
            <a:xfrm>
              <a:off x="205050" y="6518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6"/>
            <p:cNvSpPr/>
            <p:nvPr/>
          </p:nvSpPr>
          <p:spPr>
            <a:xfrm>
              <a:off x="205050" y="8217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6"/>
            <p:cNvSpPr/>
            <p:nvPr/>
          </p:nvSpPr>
          <p:spPr>
            <a:xfrm>
              <a:off x="205050" y="9916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535000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100" y="1152475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●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○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■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●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○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■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●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○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■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2" r:id="rId5"/>
    <p:sldLayoutId id="2147483671" r:id="rId6"/>
    <p:sldLayoutId id="2147483672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4"/>
          <p:cNvSpPr/>
          <p:nvPr/>
        </p:nvSpPr>
        <p:spPr>
          <a:xfrm>
            <a:off x="7240650" y="1548525"/>
            <a:ext cx="1903500" cy="952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p34"/>
          <p:cNvSpPr txBox="1">
            <a:spLocks noGrp="1"/>
          </p:cNvSpPr>
          <p:nvPr>
            <p:ph type="title" idx="2"/>
          </p:nvPr>
        </p:nvSpPr>
        <p:spPr>
          <a:xfrm>
            <a:off x="1643261" y="1742232"/>
            <a:ext cx="3787929" cy="7206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9600" dirty="0"/>
              <a:t>CIVU</a:t>
            </a:r>
            <a:br>
              <a:rPr lang="en-US" dirty="0"/>
            </a:br>
            <a:endParaRPr sz="2800" dirty="0"/>
          </a:p>
        </p:txBody>
      </p:sp>
      <p:sp>
        <p:nvSpPr>
          <p:cNvPr id="593" name="Google Shape;593;p34"/>
          <p:cNvSpPr/>
          <p:nvPr/>
        </p:nvSpPr>
        <p:spPr>
          <a:xfrm rot="5400000">
            <a:off x="578825" y="640500"/>
            <a:ext cx="1626300" cy="34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34"/>
          <p:cNvSpPr/>
          <p:nvPr/>
        </p:nvSpPr>
        <p:spPr>
          <a:xfrm rot="5400000">
            <a:off x="7578650" y="4607125"/>
            <a:ext cx="817500" cy="34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93;p34"/>
          <p:cNvSpPr/>
          <p:nvPr/>
        </p:nvSpPr>
        <p:spPr>
          <a:xfrm>
            <a:off x="1643261" y="2553185"/>
            <a:ext cx="6249420" cy="7532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Google Shape;590;p34"/>
          <p:cNvSpPr txBox="1">
            <a:spLocks noGrp="1"/>
          </p:cNvSpPr>
          <p:nvPr>
            <p:ph type="title"/>
          </p:nvPr>
        </p:nvSpPr>
        <p:spPr>
          <a:xfrm>
            <a:off x="1580707" y="2644689"/>
            <a:ext cx="6406693" cy="55322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s-ES" sz="2400" dirty="0"/>
              <a:t>Curso de Ingreso a la Vida Universitaria</a:t>
            </a:r>
            <a:endParaRPr sz="2400" dirty="0"/>
          </a:p>
        </p:txBody>
      </p:sp>
      <p:sp>
        <p:nvSpPr>
          <p:cNvPr id="4" name="Google Shape;499;p31">
            <a:extLst>
              <a:ext uri="{FF2B5EF4-FFF2-40B4-BE49-F238E27FC236}">
                <a16:creationId xmlns:a16="http://schemas.microsoft.com/office/drawing/2014/main" id="{2B4D1A2F-1CFD-F425-CBFA-EF33FE98FCA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853653" y="3579717"/>
            <a:ext cx="58608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US" sz="2400" i="1" dirty="0">
                <a:latin typeface="Poppins" panose="020B0604020202020204" charset="0"/>
                <a:cs typeface="Poppins" panose="020B0604020202020204" charset="0"/>
              </a:rPr>
              <a:t> COMISIÓN  13​</a:t>
            </a:r>
            <a:endParaRPr sz="2400" i="1" dirty="0">
              <a:latin typeface="Poppins" panose="020B0604020202020204" charset="0"/>
              <a:cs typeface="Poppins" panose="020B06040202020202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4"/>
          <p:cNvSpPr/>
          <p:nvPr/>
        </p:nvSpPr>
        <p:spPr>
          <a:xfrm>
            <a:off x="7240650" y="1548525"/>
            <a:ext cx="1903500" cy="952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p34"/>
          <p:cNvSpPr txBox="1">
            <a:spLocks noGrp="1"/>
          </p:cNvSpPr>
          <p:nvPr>
            <p:ph type="title" idx="2"/>
          </p:nvPr>
        </p:nvSpPr>
        <p:spPr>
          <a:xfrm>
            <a:off x="1643260" y="2024925"/>
            <a:ext cx="4771827" cy="7206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4400" dirty="0"/>
              <a:t>ENCUENTRO SINCRONICO 5</a:t>
            </a:r>
            <a:br>
              <a:rPr lang="en-US" dirty="0"/>
            </a:br>
            <a:endParaRPr sz="2800" dirty="0"/>
          </a:p>
        </p:txBody>
      </p:sp>
      <p:sp>
        <p:nvSpPr>
          <p:cNvPr id="593" name="Google Shape;593;p34"/>
          <p:cNvSpPr/>
          <p:nvPr/>
        </p:nvSpPr>
        <p:spPr>
          <a:xfrm rot="5400000">
            <a:off x="578825" y="640500"/>
            <a:ext cx="1626300" cy="34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34"/>
          <p:cNvSpPr/>
          <p:nvPr/>
        </p:nvSpPr>
        <p:spPr>
          <a:xfrm rot="5400000">
            <a:off x="7578650" y="4607125"/>
            <a:ext cx="817500" cy="34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93;p34"/>
          <p:cNvSpPr/>
          <p:nvPr/>
        </p:nvSpPr>
        <p:spPr>
          <a:xfrm>
            <a:off x="1271589" y="2929823"/>
            <a:ext cx="7422356" cy="7532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Google Shape;590;p34"/>
          <p:cNvSpPr txBox="1">
            <a:spLocks noGrp="1"/>
          </p:cNvSpPr>
          <p:nvPr>
            <p:ph type="title"/>
          </p:nvPr>
        </p:nvSpPr>
        <p:spPr>
          <a:xfrm>
            <a:off x="1271589" y="3683100"/>
            <a:ext cx="7579517" cy="55322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l"/>
            <a:r>
              <a:rPr lang="es-ES" sz="2800" b="0" dirty="0"/>
              <a:t>Técnicas para la lectura comprensiva</a:t>
            </a:r>
            <a:br>
              <a:rPr lang="es-ES" sz="2800" b="0" dirty="0"/>
            </a:br>
            <a:br>
              <a:rPr lang="es-ES" sz="2800" b="0" dirty="0"/>
            </a:br>
            <a:r>
              <a:rPr lang="es-ES" sz="1600" b="0" dirty="0"/>
              <a:t>18/11/25</a:t>
            </a:r>
            <a:endParaRPr sz="2400" b="0" dirty="0"/>
          </a:p>
        </p:txBody>
      </p:sp>
    </p:spTree>
    <p:extLst>
      <p:ext uri="{BB962C8B-B14F-4D97-AF65-F5344CB8AC3E}">
        <p14:creationId xmlns:p14="http://schemas.microsoft.com/office/powerpoint/2010/main" val="155113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82A1717B-E323-4348-8FB9-857BD82F60BE}"/>
              </a:ext>
            </a:extLst>
          </p:cNvPr>
          <p:cNvCxnSpPr>
            <a:cxnSpLocks/>
            <a:stCxn id="944" idx="0"/>
          </p:cNvCxnSpPr>
          <p:nvPr/>
        </p:nvCxnSpPr>
        <p:spPr>
          <a:xfrm flipH="1">
            <a:off x="2411622" y="1329333"/>
            <a:ext cx="10783" cy="2777476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3" name="Google Shape;943;p45"/>
          <p:cNvSpPr txBox="1">
            <a:spLocks noGrp="1"/>
          </p:cNvSpPr>
          <p:nvPr>
            <p:ph type="title"/>
          </p:nvPr>
        </p:nvSpPr>
        <p:spPr>
          <a:xfrm>
            <a:off x="1948615" y="119402"/>
            <a:ext cx="499296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s-AR" dirty="0"/>
              <a:t>OBJETIVOS DEL MÓDULO</a:t>
            </a:r>
          </a:p>
        </p:txBody>
      </p:sp>
      <p:sp>
        <p:nvSpPr>
          <p:cNvPr id="944" name="Google Shape;944;p45"/>
          <p:cNvSpPr txBox="1"/>
          <p:nvPr/>
        </p:nvSpPr>
        <p:spPr>
          <a:xfrm>
            <a:off x="1277155" y="1329333"/>
            <a:ext cx="2290500" cy="455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2000" b="1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CONOCER</a:t>
            </a:r>
          </a:p>
        </p:txBody>
      </p:sp>
      <p:sp>
        <p:nvSpPr>
          <p:cNvPr id="945" name="Google Shape;945;p45"/>
          <p:cNvSpPr txBox="1"/>
          <p:nvPr/>
        </p:nvSpPr>
        <p:spPr>
          <a:xfrm>
            <a:off x="1291037" y="2142127"/>
            <a:ext cx="2290500" cy="455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2000" b="1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EJERCITAR</a:t>
            </a:r>
          </a:p>
        </p:txBody>
      </p:sp>
      <p:sp>
        <p:nvSpPr>
          <p:cNvPr id="946" name="Google Shape;946;p45"/>
          <p:cNvSpPr txBox="1"/>
          <p:nvPr/>
        </p:nvSpPr>
        <p:spPr>
          <a:xfrm>
            <a:off x="1277155" y="3643500"/>
            <a:ext cx="2290500" cy="455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2000" b="1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RECONOCER</a:t>
            </a:r>
          </a:p>
        </p:txBody>
      </p:sp>
      <p:sp>
        <p:nvSpPr>
          <p:cNvPr id="948" name="Google Shape;948;p45"/>
          <p:cNvSpPr txBox="1">
            <a:spLocks noGrp="1"/>
          </p:cNvSpPr>
          <p:nvPr>
            <p:ph type="subTitle" idx="4294967295"/>
          </p:nvPr>
        </p:nvSpPr>
        <p:spPr>
          <a:xfrm>
            <a:off x="3687816" y="1337242"/>
            <a:ext cx="4901038" cy="45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buNone/>
            </a:pPr>
            <a:r>
              <a:rPr lang="es-AR" b="1" dirty="0"/>
              <a:t>Conocer</a:t>
            </a:r>
            <a:r>
              <a:rPr lang="es-AR" dirty="0"/>
              <a:t> las etapas de un proceso de lectura comprensiva: prelectura, lectura y </a:t>
            </a:r>
            <a:r>
              <a:rPr lang="es-AR" dirty="0" err="1"/>
              <a:t>poslectura</a:t>
            </a:r>
            <a:endParaRPr lang="es-ES" dirty="0"/>
          </a:p>
        </p:txBody>
      </p:sp>
      <p:sp>
        <p:nvSpPr>
          <p:cNvPr id="949" name="Google Shape;949;p45"/>
          <p:cNvSpPr txBox="1">
            <a:spLocks noGrp="1"/>
          </p:cNvSpPr>
          <p:nvPr>
            <p:ph type="subTitle" idx="4294967295"/>
          </p:nvPr>
        </p:nvSpPr>
        <p:spPr>
          <a:xfrm>
            <a:off x="3567655" y="2162361"/>
            <a:ext cx="4901038" cy="45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39700" lvl="0" indent="0">
              <a:buNone/>
            </a:pPr>
            <a:r>
              <a:rPr lang="es-AR" b="1" dirty="0"/>
              <a:t>Ejercitar </a:t>
            </a:r>
            <a:r>
              <a:rPr lang="es-AR" dirty="0"/>
              <a:t>los pasos de las etapas de: prelectura y lectura, aplicándolos a diversos tipos de textos</a:t>
            </a:r>
          </a:p>
        </p:txBody>
      </p:sp>
      <p:sp>
        <p:nvSpPr>
          <p:cNvPr id="950" name="Google Shape;950;p45"/>
          <p:cNvSpPr txBox="1">
            <a:spLocks noGrp="1"/>
          </p:cNvSpPr>
          <p:nvPr>
            <p:ph type="subTitle" idx="4294967295"/>
          </p:nvPr>
        </p:nvSpPr>
        <p:spPr>
          <a:xfrm>
            <a:off x="3542990" y="3722242"/>
            <a:ext cx="4596865" cy="45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39700" indent="0">
              <a:buNone/>
            </a:pPr>
            <a:r>
              <a:rPr lang="es-AR" b="1" dirty="0"/>
              <a:t>Reconocer</a:t>
            </a:r>
            <a:r>
              <a:rPr lang="es-AR" dirty="0"/>
              <a:t> características de los textos disciplinares específicos y pautas para su lectura.</a:t>
            </a:r>
          </a:p>
          <a:p>
            <a:pPr marL="139700" lvl="0" indent="0">
              <a:buNone/>
            </a:pPr>
            <a:endParaRPr lang="es-AR" dirty="0"/>
          </a:p>
        </p:txBody>
      </p:sp>
      <p:sp>
        <p:nvSpPr>
          <p:cNvPr id="952" name="Google Shape;952;p45"/>
          <p:cNvSpPr/>
          <p:nvPr/>
        </p:nvSpPr>
        <p:spPr>
          <a:xfrm rot="-5400000">
            <a:off x="7732575" y="4197900"/>
            <a:ext cx="1500000" cy="391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16C80D7-DDD3-9955-C141-D878F9F2FE57}"/>
              </a:ext>
            </a:extLst>
          </p:cNvPr>
          <p:cNvSpPr txBox="1"/>
          <p:nvPr/>
        </p:nvSpPr>
        <p:spPr>
          <a:xfrm>
            <a:off x="3687816" y="3016113"/>
            <a:ext cx="53006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1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Conocer</a:t>
            </a:r>
            <a:r>
              <a:rPr lang="es-AR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pautas para mejorar la lectura en voz alta</a:t>
            </a:r>
            <a:endParaRPr lang="es-AR" dirty="0"/>
          </a:p>
        </p:txBody>
      </p:sp>
      <p:sp>
        <p:nvSpPr>
          <p:cNvPr id="5" name="Google Shape;944;p45">
            <a:extLst>
              <a:ext uri="{FF2B5EF4-FFF2-40B4-BE49-F238E27FC236}">
                <a16:creationId xmlns:a16="http://schemas.microsoft.com/office/drawing/2014/main" id="{29685BEF-2910-D14E-C8FA-0315253B4E1C}"/>
              </a:ext>
            </a:extLst>
          </p:cNvPr>
          <p:cNvSpPr txBox="1"/>
          <p:nvPr/>
        </p:nvSpPr>
        <p:spPr>
          <a:xfrm>
            <a:off x="1291037" y="2954921"/>
            <a:ext cx="2290500" cy="455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2000" b="1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CONOCER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41"/>
          <p:cNvSpPr/>
          <p:nvPr/>
        </p:nvSpPr>
        <p:spPr>
          <a:xfrm>
            <a:off x="3022275" y="2384325"/>
            <a:ext cx="6244568" cy="4918844"/>
          </a:xfrm>
          <a:custGeom>
            <a:avLst/>
            <a:gdLst/>
            <a:ahLst/>
            <a:cxnLst/>
            <a:rect l="l" t="t" r="r" b="b"/>
            <a:pathLst>
              <a:path w="38714" h="30495" extrusionOk="0">
                <a:moveTo>
                  <a:pt x="36498" y="1"/>
                </a:moveTo>
                <a:cubicBezTo>
                  <a:pt x="35706" y="1"/>
                  <a:pt x="34913" y="29"/>
                  <a:pt x="34119" y="86"/>
                </a:cubicBezTo>
                <a:cubicBezTo>
                  <a:pt x="29164" y="460"/>
                  <a:pt x="24125" y="2273"/>
                  <a:pt x="20845" y="6010"/>
                </a:cubicBezTo>
                <a:cubicBezTo>
                  <a:pt x="17911" y="9346"/>
                  <a:pt x="16457" y="14093"/>
                  <a:pt x="12623" y="16363"/>
                </a:cubicBezTo>
                <a:cubicBezTo>
                  <a:pt x="10690" y="17512"/>
                  <a:pt x="8519" y="17820"/>
                  <a:pt x="6256" y="17820"/>
                </a:cubicBezTo>
                <a:cubicBezTo>
                  <a:pt x="4211" y="17820"/>
                  <a:pt x="2090" y="17568"/>
                  <a:pt x="0" y="17456"/>
                </a:cubicBezTo>
                <a:lnTo>
                  <a:pt x="0" y="30495"/>
                </a:lnTo>
                <a:lnTo>
                  <a:pt x="38714" y="30495"/>
                </a:lnTo>
                <a:lnTo>
                  <a:pt x="38714" y="72"/>
                </a:lnTo>
                <a:cubicBezTo>
                  <a:pt x="37978" y="25"/>
                  <a:pt x="37239" y="1"/>
                  <a:pt x="364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0" name="Google Shape;790;p41"/>
          <p:cNvSpPr txBox="1">
            <a:spLocks noGrp="1"/>
          </p:cNvSpPr>
          <p:nvPr>
            <p:ph type="title"/>
          </p:nvPr>
        </p:nvSpPr>
        <p:spPr>
          <a:xfrm>
            <a:off x="707512" y="865799"/>
            <a:ext cx="5437047" cy="7126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s-ES" dirty="0"/>
              <a:t>IDEAS FUERZA</a:t>
            </a:r>
          </a:p>
        </p:txBody>
      </p:sp>
      <p:sp>
        <p:nvSpPr>
          <p:cNvPr id="791" name="Google Shape;791;p41"/>
          <p:cNvSpPr txBox="1">
            <a:spLocks noGrp="1"/>
          </p:cNvSpPr>
          <p:nvPr>
            <p:ph type="subTitle" idx="1"/>
          </p:nvPr>
        </p:nvSpPr>
        <p:spPr>
          <a:xfrm>
            <a:off x="193163" y="1074306"/>
            <a:ext cx="8436488" cy="262003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just"/>
            <a:r>
              <a:rPr lang="es-A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A partir de las experiencias de lectura del texto: ¿Reconocen que en sus lecturas siempre han comprendido lo que estaban leyendo? ¿Pueden identificar algunas estrategias que los ayudaron a comprender el texto?</a:t>
            </a:r>
          </a:p>
          <a:p>
            <a:pPr marL="0" lvl="0" indent="0"/>
            <a:endParaRPr lang="es-ES" sz="1050" i="1" dirty="0"/>
          </a:p>
          <a:p>
            <a:pPr marL="0" lvl="0" indent="0"/>
            <a:endParaRPr lang="es-ES" sz="1050" i="1" dirty="0"/>
          </a:p>
        </p:txBody>
      </p:sp>
      <p:sp>
        <p:nvSpPr>
          <p:cNvPr id="792" name="Google Shape;792;p41"/>
          <p:cNvSpPr/>
          <p:nvPr/>
        </p:nvSpPr>
        <p:spPr>
          <a:xfrm rot="5400000" flipH="1">
            <a:off x="7519150" y="693149"/>
            <a:ext cx="1731600" cy="345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3" name="Google Shape;793;p41"/>
          <p:cNvGrpSpPr/>
          <p:nvPr/>
        </p:nvGrpSpPr>
        <p:grpSpPr>
          <a:xfrm rot="5400000" flipH="1">
            <a:off x="7497563" y="3553700"/>
            <a:ext cx="510050" cy="919425"/>
            <a:chOff x="257500" y="825775"/>
            <a:chExt cx="510050" cy="919425"/>
          </a:xfrm>
        </p:grpSpPr>
        <p:sp>
          <p:nvSpPr>
            <p:cNvPr id="794" name="Google Shape;794;p41"/>
            <p:cNvSpPr/>
            <p:nvPr/>
          </p:nvSpPr>
          <p:spPr>
            <a:xfrm>
              <a:off x="697975" y="8257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1"/>
            <p:cNvSpPr/>
            <p:nvPr/>
          </p:nvSpPr>
          <p:spPr>
            <a:xfrm>
              <a:off x="697975" y="9956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1"/>
            <p:cNvSpPr/>
            <p:nvPr/>
          </p:nvSpPr>
          <p:spPr>
            <a:xfrm>
              <a:off x="697975" y="11655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1"/>
            <p:cNvSpPr/>
            <p:nvPr/>
          </p:nvSpPr>
          <p:spPr>
            <a:xfrm>
              <a:off x="697975" y="13354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97"/>
                    <a:pt x="1385" y="2797"/>
                  </a:cubicBezTo>
                  <a:cubicBezTo>
                    <a:pt x="2160" y="2797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1"/>
            <p:cNvSpPr/>
            <p:nvPr/>
          </p:nvSpPr>
          <p:spPr>
            <a:xfrm>
              <a:off x="697975" y="15053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1"/>
            <p:cNvSpPr/>
            <p:nvPr/>
          </p:nvSpPr>
          <p:spPr>
            <a:xfrm>
              <a:off x="697975" y="16752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1"/>
            <p:cNvSpPr/>
            <p:nvPr/>
          </p:nvSpPr>
          <p:spPr>
            <a:xfrm>
              <a:off x="477575" y="8257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1"/>
            <p:cNvSpPr/>
            <p:nvPr/>
          </p:nvSpPr>
          <p:spPr>
            <a:xfrm>
              <a:off x="477575" y="9956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1"/>
            <p:cNvSpPr/>
            <p:nvPr/>
          </p:nvSpPr>
          <p:spPr>
            <a:xfrm>
              <a:off x="477575" y="11655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1"/>
            <p:cNvSpPr/>
            <p:nvPr/>
          </p:nvSpPr>
          <p:spPr>
            <a:xfrm>
              <a:off x="477575" y="13354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1"/>
            <p:cNvSpPr/>
            <p:nvPr/>
          </p:nvSpPr>
          <p:spPr>
            <a:xfrm>
              <a:off x="477575" y="15053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1"/>
            <p:cNvSpPr/>
            <p:nvPr/>
          </p:nvSpPr>
          <p:spPr>
            <a:xfrm>
              <a:off x="477575" y="16752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1"/>
            <p:cNvSpPr/>
            <p:nvPr/>
          </p:nvSpPr>
          <p:spPr>
            <a:xfrm>
              <a:off x="257500" y="8257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1"/>
            <p:cNvSpPr/>
            <p:nvPr/>
          </p:nvSpPr>
          <p:spPr>
            <a:xfrm>
              <a:off x="257500" y="9956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1"/>
            <p:cNvSpPr/>
            <p:nvPr/>
          </p:nvSpPr>
          <p:spPr>
            <a:xfrm>
              <a:off x="257500" y="11655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1"/>
            <p:cNvSpPr/>
            <p:nvPr/>
          </p:nvSpPr>
          <p:spPr>
            <a:xfrm>
              <a:off x="257500" y="13354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1"/>
            <p:cNvSpPr/>
            <p:nvPr/>
          </p:nvSpPr>
          <p:spPr>
            <a:xfrm>
              <a:off x="257500" y="15053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1"/>
            <p:cNvSpPr/>
            <p:nvPr/>
          </p:nvSpPr>
          <p:spPr>
            <a:xfrm>
              <a:off x="257500" y="16752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ángulo 1"/>
          <p:cNvSpPr/>
          <p:nvPr/>
        </p:nvSpPr>
        <p:spPr>
          <a:xfrm>
            <a:off x="939654" y="4147843"/>
            <a:ext cx="184731" cy="307777"/>
          </a:xfrm>
          <a:prstGeom prst="rect">
            <a:avLst/>
          </a:prstGeom>
          <a:solidFill>
            <a:schemeClr val="accent2"/>
          </a:solidFill>
        </p:spPr>
        <p:txBody>
          <a:bodyPr wrap="none" lIns="91440" tIns="45720" rIns="91440" bIns="45720" anchor="t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045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33"/>
          <p:cNvSpPr txBox="1">
            <a:spLocks noGrp="1"/>
          </p:cNvSpPr>
          <p:nvPr>
            <p:ph type="subTitle" idx="3"/>
          </p:nvPr>
        </p:nvSpPr>
        <p:spPr>
          <a:xfrm>
            <a:off x="1487548" y="2002571"/>
            <a:ext cx="6368401" cy="362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s-AR" sz="1400" dirty="0">
                <a:latin typeface="Livvic" pitchFamily="2" charset="0"/>
                <a:ea typeface="Calibri" panose="020F0502020204030204" pitchFamily="34" charset="0"/>
                <a:cs typeface="Calibri" panose="020F0502020204030204" pitchFamily="34" charset="0"/>
              </a:rPr>
              <a:t>Reflexión en torno a la lectura de textos y la comprensión de los mismos Etapas/fases como la prelectura, la lectura y la </a:t>
            </a:r>
            <a:r>
              <a:rPr lang="es-AR" sz="1400" dirty="0" err="1">
                <a:latin typeface="Livvic" pitchFamily="2" charset="0"/>
                <a:ea typeface="Calibri" panose="020F0502020204030204" pitchFamily="34" charset="0"/>
                <a:cs typeface="Calibri" panose="020F0502020204030204" pitchFamily="34" charset="0"/>
              </a:rPr>
              <a:t>poslectura</a:t>
            </a:r>
            <a:r>
              <a:rPr lang="es-AR" sz="1400" dirty="0">
                <a:latin typeface="Livvic" pitchFamily="2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553" name="Google Shape;553;p33"/>
          <p:cNvSpPr txBox="1">
            <a:spLocks noGrp="1"/>
          </p:cNvSpPr>
          <p:nvPr>
            <p:ph type="title"/>
          </p:nvPr>
        </p:nvSpPr>
        <p:spPr>
          <a:xfrm>
            <a:off x="890248" y="1773365"/>
            <a:ext cx="597300" cy="5934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</a:t>
            </a:r>
            <a:endParaRPr dirty="0"/>
          </a:p>
        </p:txBody>
      </p:sp>
      <p:sp>
        <p:nvSpPr>
          <p:cNvPr id="555" name="Google Shape;555;p33"/>
          <p:cNvSpPr txBox="1">
            <a:spLocks noGrp="1"/>
          </p:cNvSpPr>
          <p:nvPr>
            <p:ph type="title" idx="2"/>
          </p:nvPr>
        </p:nvSpPr>
        <p:spPr>
          <a:xfrm>
            <a:off x="818811" y="839141"/>
            <a:ext cx="5872389" cy="5082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sz="2400" dirty="0"/>
              <a:t>¿</a:t>
            </a:r>
            <a:r>
              <a:rPr lang="es-AR" sz="2400" dirty="0"/>
              <a:t>Cuáles son las actividades de hoy?</a:t>
            </a:r>
            <a:endParaRPr sz="2400" dirty="0"/>
          </a:p>
        </p:txBody>
      </p:sp>
      <p:sp>
        <p:nvSpPr>
          <p:cNvPr id="556" name="Google Shape;556;p33"/>
          <p:cNvSpPr txBox="1">
            <a:spLocks noGrp="1"/>
          </p:cNvSpPr>
          <p:nvPr>
            <p:ph type="title" idx="4"/>
          </p:nvPr>
        </p:nvSpPr>
        <p:spPr>
          <a:xfrm>
            <a:off x="890248" y="2573137"/>
            <a:ext cx="597300" cy="5934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</a:t>
            </a:r>
            <a:endParaRPr dirty="0"/>
          </a:p>
        </p:txBody>
      </p:sp>
      <p:sp>
        <p:nvSpPr>
          <p:cNvPr id="557" name="Google Shape;557;p33"/>
          <p:cNvSpPr txBox="1">
            <a:spLocks noGrp="1"/>
          </p:cNvSpPr>
          <p:nvPr>
            <p:ph type="subTitle" idx="5"/>
          </p:nvPr>
        </p:nvSpPr>
        <p:spPr>
          <a:xfrm>
            <a:off x="1487548" y="2668282"/>
            <a:ext cx="6000075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s-AR" dirty="0"/>
              <a:t>Proyección de video sobre las fases de la lectura</a:t>
            </a:r>
            <a:endParaRPr lang="es-AR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71" name="Google Shape;571;p33"/>
          <p:cNvSpPr/>
          <p:nvPr/>
        </p:nvSpPr>
        <p:spPr>
          <a:xfrm rot="10800000">
            <a:off x="6273264" y="-606122"/>
            <a:ext cx="2999735" cy="2282247"/>
          </a:xfrm>
          <a:custGeom>
            <a:avLst/>
            <a:gdLst/>
            <a:ahLst/>
            <a:cxnLst/>
            <a:rect l="l" t="t" r="r" b="b"/>
            <a:pathLst>
              <a:path w="38715" h="29455" extrusionOk="0">
                <a:moveTo>
                  <a:pt x="0" y="1"/>
                </a:moveTo>
                <a:lnTo>
                  <a:pt x="0" y="29455"/>
                </a:lnTo>
                <a:lnTo>
                  <a:pt x="38714" y="29455"/>
                </a:lnTo>
                <a:lnTo>
                  <a:pt x="38714" y="21911"/>
                </a:lnTo>
                <a:cubicBezTo>
                  <a:pt x="37275" y="20375"/>
                  <a:pt x="35392" y="19323"/>
                  <a:pt x="33288" y="19115"/>
                </a:cubicBezTo>
                <a:cubicBezTo>
                  <a:pt x="32962" y="19085"/>
                  <a:pt x="32631" y="19074"/>
                  <a:pt x="32298" y="19074"/>
                </a:cubicBezTo>
                <a:cubicBezTo>
                  <a:pt x="31288" y="19074"/>
                  <a:pt x="30258" y="19177"/>
                  <a:pt x="29257" y="19177"/>
                </a:cubicBezTo>
                <a:cubicBezTo>
                  <a:pt x="28141" y="19177"/>
                  <a:pt x="27063" y="19049"/>
                  <a:pt x="26091" y="18506"/>
                </a:cubicBezTo>
                <a:cubicBezTo>
                  <a:pt x="23461" y="17025"/>
                  <a:pt x="23115" y="13399"/>
                  <a:pt x="21357" y="10935"/>
                </a:cubicBezTo>
                <a:cubicBezTo>
                  <a:pt x="19087" y="7779"/>
                  <a:pt x="14852" y="6949"/>
                  <a:pt x="11143" y="5772"/>
                </a:cubicBezTo>
                <a:cubicBezTo>
                  <a:pt x="7129" y="4499"/>
                  <a:pt x="3350" y="2534"/>
                  <a:pt x="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72" name="Google Shape;572;p33"/>
          <p:cNvGrpSpPr/>
          <p:nvPr/>
        </p:nvGrpSpPr>
        <p:grpSpPr>
          <a:xfrm>
            <a:off x="8531900" y="718700"/>
            <a:ext cx="289975" cy="919425"/>
            <a:chOff x="205050" y="142150"/>
            <a:chExt cx="289975" cy="919425"/>
          </a:xfrm>
        </p:grpSpPr>
        <p:sp>
          <p:nvSpPr>
            <p:cNvPr id="573" name="Google Shape;573;p33"/>
            <p:cNvSpPr/>
            <p:nvPr/>
          </p:nvSpPr>
          <p:spPr>
            <a:xfrm>
              <a:off x="425125" y="1421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3"/>
            <p:cNvSpPr/>
            <p:nvPr/>
          </p:nvSpPr>
          <p:spPr>
            <a:xfrm>
              <a:off x="425125" y="3120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3"/>
            <p:cNvSpPr/>
            <p:nvPr/>
          </p:nvSpPr>
          <p:spPr>
            <a:xfrm>
              <a:off x="425125" y="4819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3"/>
            <p:cNvSpPr/>
            <p:nvPr/>
          </p:nvSpPr>
          <p:spPr>
            <a:xfrm>
              <a:off x="425125" y="6518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3"/>
            <p:cNvSpPr/>
            <p:nvPr/>
          </p:nvSpPr>
          <p:spPr>
            <a:xfrm>
              <a:off x="425125" y="8217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3"/>
            <p:cNvSpPr/>
            <p:nvPr/>
          </p:nvSpPr>
          <p:spPr>
            <a:xfrm>
              <a:off x="425125" y="9916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3"/>
            <p:cNvSpPr/>
            <p:nvPr/>
          </p:nvSpPr>
          <p:spPr>
            <a:xfrm>
              <a:off x="205050" y="1421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3"/>
            <p:cNvSpPr/>
            <p:nvPr/>
          </p:nvSpPr>
          <p:spPr>
            <a:xfrm>
              <a:off x="205050" y="3120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3"/>
            <p:cNvSpPr/>
            <p:nvPr/>
          </p:nvSpPr>
          <p:spPr>
            <a:xfrm>
              <a:off x="205050" y="4819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3"/>
            <p:cNvSpPr/>
            <p:nvPr/>
          </p:nvSpPr>
          <p:spPr>
            <a:xfrm>
              <a:off x="205050" y="6518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3"/>
            <p:cNvSpPr/>
            <p:nvPr/>
          </p:nvSpPr>
          <p:spPr>
            <a:xfrm>
              <a:off x="205050" y="8217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3"/>
            <p:cNvSpPr/>
            <p:nvPr/>
          </p:nvSpPr>
          <p:spPr>
            <a:xfrm>
              <a:off x="205050" y="9916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CuadroTexto 2">
            <a:extLst>
              <a:ext uri="{FF2B5EF4-FFF2-40B4-BE49-F238E27FC236}">
                <a16:creationId xmlns:a16="http://schemas.microsoft.com/office/drawing/2014/main" id="{AE703C66-24DD-BD91-E797-2075C5DB3217}"/>
              </a:ext>
            </a:extLst>
          </p:cNvPr>
          <p:cNvSpPr txBox="1"/>
          <p:nvPr/>
        </p:nvSpPr>
        <p:spPr>
          <a:xfrm>
            <a:off x="1616825" y="3612959"/>
            <a:ext cx="48434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s-AR" dirty="0">
                <a:solidFill>
                  <a:schemeClr val="dk1"/>
                </a:solidFill>
                <a:latin typeface="Livvic"/>
                <a:sym typeface="Livvic"/>
              </a:rPr>
              <a:t>Técnicas</a:t>
            </a:r>
            <a:r>
              <a:rPr lang="es-AR" dirty="0"/>
              <a:t> para una lectura comprensiva</a:t>
            </a:r>
            <a:endParaRPr lang="es-A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Google Shape;553;p33">
            <a:extLst>
              <a:ext uri="{FF2B5EF4-FFF2-40B4-BE49-F238E27FC236}">
                <a16:creationId xmlns:a16="http://schemas.microsoft.com/office/drawing/2014/main" id="{8B339E68-8C6E-3DC2-D811-2E8347FE1AF6}"/>
              </a:ext>
            </a:extLst>
          </p:cNvPr>
          <p:cNvSpPr txBox="1">
            <a:spLocks/>
          </p:cNvSpPr>
          <p:nvPr/>
        </p:nvSpPr>
        <p:spPr>
          <a:xfrm>
            <a:off x="890248" y="3470148"/>
            <a:ext cx="597300" cy="593400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r>
              <a:rPr lang="en" dirty="0"/>
              <a:t>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4"/>
          <p:cNvSpPr/>
          <p:nvPr/>
        </p:nvSpPr>
        <p:spPr>
          <a:xfrm>
            <a:off x="7240650" y="1548525"/>
            <a:ext cx="1903500" cy="952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p34"/>
          <p:cNvSpPr txBox="1">
            <a:spLocks noGrp="1"/>
          </p:cNvSpPr>
          <p:nvPr>
            <p:ph type="title" idx="2"/>
          </p:nvPr>
        </p:nvSpPr>
        <p:spPr>
          <a:xfrm>
            <a:off x="1219325" y="1982398"/>
            <a:ext cx="6261486" cy="126800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4400" dirty="0"/>
              <a:t> ¡MUCHAS GRACIAS!</a:t>
            </a:r>
            <a:br>
              <a:rPr lang="en-US" dirty="0"/>
            </a:br>
            <a:endParaRPr sz="2800" dirty="0"/>
          </a:p>
        </p:txBody>
      </p:sp>
      <p:sp>
        <p:nvSpPr>
          <p:cNvPr id="593" name="Google Shape;593;p34"/>
          <p:cNvSpPr/>
          <p:nvPr/>
        </p:nvSpPr>
        <p:spPr>
          <a:xfrm rot="5400000">
            <a:off x="578825" y="640500"/>
            <a:ext cx="1626300" cy="34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34"/>
          <p:cNvSpPr/>
          <p:nvPr/>
        </p:nvSpPr>
        <p:spPr>
          <a:xfrm rot="5400000">
            <a:off x="7578650" y="4607125"/>
            <a:ext cx="817500" cy="34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1265;p56">
            <a:extLst>
              <a:ext uri="{FF2B5EF4-FFF2-40B4-BE49-F238E27FC236}">
                <a16:creationId xmlns:a16="http://schemas.microsoft.com/office/drawing/2014/main" id="{70B43EA0-EB69-F0B4-4562-944994CC9DC3}"/>
              </a:ext>
            </a:extLst>
          </p:cNvPr>
          <p:cNvSpPr txBox="1">
            <a:spLocks/>
          </p:cNvSpPr>
          <p:nvPr/>
        </p:nvSpPr>
        <p:spPr>
          <a:xfrm>
            <a:off x="497086" y="3517601"/>
            <a:ext cx="2939831" cy="362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oppins"/>
              <a:buNone/>
              <a:defRPr sz="6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oppins"/>
              <a:buNone/>
              <a:defRPr sz="6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oppins"/>
              <a:buNone/>
              <a:defRPr sz="6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oppins"/>
              <a:buNone/>
              <a:defRPr sz="6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oppins"/>
              <a:buNone/>
              <a:defRPr sz="6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oppins"/>
              <a:buNone/>
              <a:defRPr sz="6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oppins"/>
              <a:buNone/>
              <a:defRPr sz="6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oppins"/>
              <a:buNone/>
              <a:defRPr sz="6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oppins"/>
              <a:buNone/>
              <a:defRPr sz="60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r>
              <a:rPr lang="es-AR" sz="1600" dirty="0"/>
              <a:t>María Victoria </a:t>
            </a:r>
            <a:r>
              <a:rPr lang="es-AR" sz="1600" dirty="0" err="1"/>
              <a:t>Pfaffen</a:t>
            </a:r>
            <a:endParaRPr lang="es-AR" sz="1600" dirty="0"/>
          </a:p>
        </p:txBody>
      </p:sp>
      <p:sp>
        <p:nvSpPr>
          <p:cNvPr id="7" name="Google Shape;1264;p56">
            <a:extLst>
              <a:ext uri="{FF2B5EF4-FFF2-40B4-BE49-F238E27FC236}">
                <a16:creationId xmlns:a16="http://schemas.microsoft.com/office/drawing/2014/main" id="{71D56ABE-F930-E7FA-118D-AAF0BD60B9B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05386" y="3647119"/>
            <a:ext cx="3016359" cy="3692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es-AR" sz="1600" dirty="0">
                <a:latin typeface="Livvic" panose="020B0604020202020204" charset="0"/>
              </a:rPr>
              <a:t>mariav.pfaffen@ucsf.edu.ar</a:t>
            </a:r>
          </a:p>
        </p:txBody>
      </p:sp>
      <p:sp>
        <p:nvSpPr>
          <p:cNvPr id="10" name="Google Shape;1265;p56">
            <a:extLst>
              <a:ext uri="{FF2B5EF4-FFF2-40B4-BE49-F238E27FC236}">
                <a16:creationId xmlns:a16="http://schemas.microsoft.com/office/drawing/2014/main" id="{DA9A2C69-78CC-6AEA-F8C2-D9BBD32D84DA}"/>
              </a:ext>
            </a:extLst>
          </p:cNvPr>
          <p:cNvSpPr txBox="1">
            <a:spLocks/>
          </p:cNvSpPr>
          <p:nvPr/>
        </p:nvSpPr>
        <p:spPr>
          <a:xfrm>
            <a:off x="5722255" y="3454194"/>
            <a:ext cx="2939831" cy="3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0" i="0" u="none" strike="noStrike" cap="none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s-ES" sz="1600" b="1" dirty="0"/>
              <a:t>F</a:t>
            </a:r>
            <a:r>
              <a:rPr lang="es-AR" sz="1600" b="1" dirty="0" err="1"/>
              <a:t>ederico</a:t>
            </a:r>
            <a:r>
              <a:rPr lang="es-AR" sz="1600" b="1" dirty="0"/>
              <a:t> </a:t>
            </a:r>
            <a:r>
              <a:rPr lang="es-AR" sz="1600" b="1" dirty="0" err="1"/>
              <a:t>Pognante</a:t>
            </a:r>
            <a:endParaRPr lang="es-AR" sz="1600" b="1" dirty="0"/>
          </a:p>
        </p:txBody>
      </p:sp>
      <p:sp>
        <p:nvSpPr>
          <p:cNvPr id="11" name="Google Shape;1265;p56">
            <a:extLst>
              <a:ext uri="{FF2B5EF4-FFF2-40B4-BE49-F238E27FC236}">
                <a16:creationId xmlns:a16="http://schemas.microsoft.com/office/drawing/2014/main" id="{EABA5233-5F9D-2527-395E-27CA15B65830}"/>
              </a:ext>
            </a:extLst>
          </p:cNvPr>
          <p:cNvSpPr txBox="1">
            <a:spLocks/>
          </p:cNvSpPr>
          <p:nvPr/>
        </p:nvSpPr>
        <p:spPr>
          <a:xfrm>
            <a:off x="3067580" y="3477510"/>
            <a:ext cx="2939831" cy="3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0" i="0" u="none" strike="noStrike" cap="none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s-ES" sz="1600" b="1" dirty="0"/>
              <a:t>E</a:t>
            </a:r>
            <a:r>
              <a:rPr lang="es-AR" sz="1600" b="1" dirty="0" err="1"/>
              <a:t>lisabet</a:t>
            </a:r>
            <a:r>
              <a:rPr lang="es-AR" sz="1600" b="1" dirty="0"/>
              <a:t> </a:t>
            </a:r>
            <a:r>
              <a:rPr lang="es-AR" sz="1600" b="1" dirty="0" err="1"/>
              <a:t>Gaziano</a:t>
            </a:r>
            <a:endParaRPr lang="es-AR" sz="1600" b="1" dirty="0"/>
          </a:p>
        </p:txBody>
      </p:sp>
      <p:sp>
        <p:nvSpPr>
          <p:cNvPr id="12" name="Google Shape;1264;p56">
            <a:extLst>
              <a:ext uri="{FF2B5EF4-FFF2-40B4-BE49-F238E27FC236}">
                <a16:creationId xmlns:a16="http://schemas.microsoft.com/office/drawing/2014/main" id="{8BF4D72F-26F8-0B8C-A141-BEF4284A6CC9}"/>
              </a:ext>
            </a:extLst>
          </p:cNvPr>
          <p:cNvSpPr txBox="1">
            <a:spLocks/>
          </p:cNvSpPr>
          <p:nvPr/>
        </p:nvSpPr>
        <p:spPr>
          <a:xfrm>
            <a:off x="5889515" y="3586085"/>
            <a:ext cx="2732326" cy="36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pPr marL="0" indent="0"/>
            <a:r>
              <a:rPr lang="es-AR" dirty="0">
                <a:latin typeface="Livvic" panose="020B0604020202020204" charset="0"/>
              </a:rPr>
              <a:t>federico.pognante@ucsf.edu.ar</a:t>
            </a:r>
          </a:p>
        </p:txBody>
      </p:sp>
      <p:sp>
        <p:nvSpPr>
          <p:cNvPr id="13" name="Google Shape;1264;p56">
            <a:extLst>
              <a:ext uri="{FF2B5EF4-FFF2-40B4-BE49-F238E27FC236}">
                <a16:creationId xmlns:a16="http://schemas.microsoft.com/office/drawing/2014/main" id="{A721B6D2-7A7F-AD2A-3B9F-2B2C4188B7A7}"/>
              </a:ext>
            </a:extLst>
          </p:cNvPr>
          <p:cNvSpPr txBox="1">
            <a:spLocks/>
          </p:cNvSpPr>
          <p:nvPr/>
        </p:nvSpPr>
        <p:spPr>
          <a:xfrm>
            <a:off x="3292337" y="3608373"/>
            <a:ext cx="2732326" cy="36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pPr marL="0" indent="0"/>
            <a:r>
              <a:rPr lang="es-AR" dirty="0">
                <a:latin typeface="Livvic" panose="020B0604020202020204" charset="0"/>
              </a:rPr>
              <a:t>elisabet.gaziano@ucsf.edu.ar</a:t>
            </a:r>
          </a:p>
        </p:txBody>
      </p:sp>
    </p:spTree>
    <p:extLst>
      <p:ext uri="{BB962C8B-B14F-4D97-AF65-F5344CB8AC3E}">
        <p14:creationId xmlns:p14="http://schemas.microsoft.com/office/powerpoint/2010/main" val="1945196683"/>
      </p:ext>
    </p:extLst>
  </p:cSld>
  <p:clrMapOvr>
    <a:masterClrMapping/>
  </p:clrMapOvr>
</p:sld>
</file>

<file path=ppt/theme/theme1.xml><?xml version="1.0" encoding="utf-8"?>
<a:theme xmlns:a="http://schemas.openxmlformats.org/drawingml/2006/main" name="Candy Pastel Style MK Plan by Slidesgo">
  <a:themeElements>
    <a:clrScheme name="Simple Light">
      <a:dk1>
        <a:srgbClr val="2B2B2B"/>
      </a:dk1>
      <a:lt1>
        <a:srgbClr val="FFFFFF"/>
      </a:lt1>
      <a:dk2>
        <a:srgbClr val="B5EBE7"/>
      </a:dk2>
      <a:lt2>
        <a:srgbClr val="D2BCE6"/>
      </a:lt2>
      <a:accent1>
        <a:srgbClr val="FAECB6"/>
      </a:accent1>
      <a:accent2>
        <a:srgbClr val="F7CFB0"/>
      </a:accent2>
      <a:accent3>
        <a:srgbClr val="F3C5D8"/>
      </a:accent3>
      <a:accent4>
        <a:srgbClr val="FFFFFF"/>
      </a:accent4>
      <a:accent5>
        <a:srgbClr val="FFFFFF"/>
      </a:accent5>
      <a:accent6>
        <a:srgbClr val="FFFFFF"/>
      </a:accent6>
      <a:hlink>
        <a:srgbClr val="2B2B2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221</Words>
  <Application>Microsoft Office PowerPoint</Application>
  <PresentationFormat>Presentación en pantalla (16:9)</PresentationFormat>
  <Paragraphs>30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Candy Pastel Style MK Plan by Slidesgo</vt:lpstr>
      <vt:lpstr>CIVU </vt:lpstr>
      <vt:lpstr>ENCUENTRO SINCRONICO 5 </vt:lpstr>
      <vt:lpstr>OBJETIVOS DEL MÓDULO</vt:lpstr>
      <vt:lpstr>IDEAS FUERZA</vt:lpstr>
      <vt:lpstr>1</vt:lpstr>
      <vt:lpstr> ¡MUCHAS GRACIAS!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¡BIENVENIDOS AL CIVU!</dc:title>
  <dc:creator>Usuario</dc:creator>
  <cp:lastModifiedBy>Usuario</cp:lastModifiedBy>
  <cp:revision>212</cp:revision>
  <dcterms:modified xsi:type="dcterms:W3CDTF">2025-11-19T12:50:44Z</dcterms:modified>
</cp:coreProperties>
</file>