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11"/>
  </p:notesMasterIdLst>
  <p:sldIdLst>
    <p:sldId id="259" r:id="rId2"/>
    <p:sldId id="311" r:id="rId3"/>
    <p:sldId id="270" r:id="rId4"/>
    <p:sldId id="258" r:id="rId5"/>
    <p:sldId id="266" r:id="rId6"/>
    <p:sldId id="317" r:id="rId7"/>
    <p:sldId id="316" r:id="rId8"/>
    <p:sldId id="321" r:id="rId9"/>
    <p:sldId id="322" r:id="rId10"/>
  </p:sldIdLst>
  <p:sldSz cx="9144000" cy="5143500" type="screen16x9"/>
  <p:notesSz cx="6858000" cy="9144000"/>
  <p:embeddedFontLst>
    <p:embeddedFont>
      <p:font typeface="Bebas Neue" panose="020B0606020202050201" pitchFamily="34" charset="0"/>
      <p:regular r:id="rId12"/>
    </p:embeddedFont>
    <p:embeddedFont>
      <p:font typeface="Livvic" pitchFamily="2" charset="0"/>
      <p:regular r:id="rId13"/>
      <p:bold r:id="rId14"/>
      <p:italic r:id="rId15"/>
      <p:boldItalic r:id="rId16"/>
    </p:embeddedFont>
    <p:embeddedFont>
      <p:font typeface="Poppins" panose="00000500000000000000" pitchFamily="2" charset="0"/>
      <p:regular r:id="rId17"/>
      <p:bold r:id="rId18"/>
      <p:italic r:id="rId19"/>
      <p:boldItalic r:id="rId20"/>
    </p:embeddedFont>
    <p:embeddedFont>
      <p:font typeface="Poppins Medium" panose="00000600000000000000" pitchFamily="2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E00ED1-3012-4698-8498-45F1A683E337}">
  <a:tblStyle styleId="{E0E00ED1-3012-4698-8498-45F1A683E33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2" autoAdjust="0"/>
    <p:restoredTop sz="94364" autoAdjust="0"/>
  </p:normalViewPr>
  <p:slideViewPr>
    <p:cSldViewPr snapToGrid="0">
      <p:cViewPr varScale="1">
        <p:scale>
          <a:sx n="107" d="100"/>
          <a:sy n="107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font" Target="fonts/font13.fntdata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font" Target="fonts/font12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205afa3d2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205afa3d2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205afa3d2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205afa3d2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8584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10f9e629ec3_0_5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1" name="Google Shape;941;g10f9e629ec3_0_5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10f9e629ec3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Google Shape;550;g10f9e629ec3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10f9e629ec3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7" name="Google Shape;787;g10f9e629ec3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10f9e629ec3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7" name="Google Shape;787;g10f9e629ec3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1004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10f9e629ec3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7" name="Google Shape;787;g10f9e629ec3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82281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g1105afc42a3_1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6" name="Google Shape;1026;g1105afc42a3_1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3435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205afa3d2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205afa3d2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5731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2017950" y="2882285"/>
            <a:ext cx="51081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3787200" y="1129800"/>
            <a:ext cx="1569600" cy="1568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2017950" y="3718444"/>
            <a:ext cx="5108100" cy="4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 flipH="1">
            <a:off x="-595608" y="3573075"/>
            <a:ext cx="4300158" cy="3387308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" name="Google Shape;31;p3"/>
          <p:cNvGrpSpPr/>
          <p:nvPr/>
        </p:nvGrpSpPr>
        <p:grpSpPr>
          <a:xfrm>
            <a:off x="533563" y="3088600"/>
            <a:ext cx="510050" cy="919425"/>
            <a:chOff x="257500" y="825775"/>
            <a:chExt cx="510050" cy="919425"/>
          </a:xfrm>
        </p:grpSpPr>
        <p:sp>
          <p:nvSpPr>
            <p:cNvPr id="32" name="Google Shape;32;p3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3"/>
          <p:cNvSpPr/>
          <p:nvPr/>
        </p:nvSpPr>
        <p:spPr>
          <a:xfrm rot="10800000">
            <a:off x="4846137" y="-1482932"/>
            <a:ext cx="5724690" cy="2681281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" name="Google Shape;51;p3"/>
          <p:cNvGrpSpPr/>
          <p:nvPr/>
        </p:nvGrpSpPr>
        <p:grpSpPr>
          <a:xfrm rot="-5400000">
            <a:off x="7787500" y="-170500"/>
            <a:ext cx="289975" cy="919425"/>
            <a:chOff x="205050" y="142150"/>
            <a:chExt cx="289975" cy="919425"/>
          </a:xfrm>
        </p:grpSpPr>
        <p:sp>
          <p:nvSpPr>
            <p:cNvPr id="52" name="Google Shape;52;p3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"/>
          <p:cNvSpPr txBox="1">
            <a:spLocks noGrp="1"/>
          </p:cNvSpPr>
          <p:nvPr>
            <p:ph type="subTitle" idx="1"/>
          </p:nvPr>
        </p:nvSpPr>
        <p:spPr>
          <a:xfrm>
            <a:off x="1013150" y="1724525"/>
            <a:ext cx="2985900" cy="36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1" name="Google Shape;71;p5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"/>
          <p:cNvSpPr txBox="1">
            <a:spLocks noGrp="1"/>
          </p:cNvSpPr>
          <p:nvPr>
            <p:ph type="body" idx="2"/>
          </p:nvPr>
        </p:nvSpPr>
        <p:spPr>
          <a:xfrm>
            <a:off x="838850" y="2100410"/>
            <a:ext cx="3334500" cy="170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5"/>
          <p:cNvSpPr txBox="1">
            <a:spLocks noGrp="1"/>
          </p:cNvSpPr>
          <p:nvPr>
            <p:ph type="subTitle" idx="3"/>
          </p:nvPr>
        </p:nvSpPr>
        <p:spPr>
          <a:xfrm>
            <a:off x="5144950" y="1724525"/>
            <a:ext cx="2985900" cy="36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4" name="Google Shape;74;p5"/>
          <p:cNvSpPr txBox="1">
            <a:spLocks noGrp="1"/>
          </p:cNvSpPr>
          <p:nvPr>
            <p:ph type="body" idx="4"/>
          </p:nvPr>
        </p:nvSpPr>
        <p:spPr>
          <a:xfrm>
            <a:off x="4970650" y="2100410"/>
            <a:ext cx="3334500" cy="170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5"/>
          <p:cNvSpPr/>
          <p:nvPr/>
        </p:nvSpPr>
        <p:spPr>
          <a:xfrm rot="10800000" flipH="1">
            <a:off x="-451050" y="-1687625"/>
            <a:ext cx="4119313" cy="2932627"/>
          </a:xfrm>
          <a:custGeom>
            <a:avLst/>
            <a:gdLst/>
            <a:ahLst/>
            <a:cxnLst/>
            <a:rect l="l" t="t" r="r" b="b"/>
            <a:pathLst>
              <a:path w="38729" h="27572" extrusionOk="0">
                <a:moveTo>
                  <a:pt x="1" y="0"/>
                </a:moveTo>
                <a:lnTo>
                  <a:pt x="1" y="27572"/>
                </a:lnTo>
                <a:lnTo>
                  <a:pt x="38728" y="27572"/>
                </a:lnTo>
                <a:lnTo>
                  <a:pt x="38728" y="11917"/>
                </a:lnTo>
                <a:cubicBezTo>
                  <a:pt x="35988" y="10519"/>
                  <a:pt x="32763" y="9813"/>
                  <a:pt x="29690" y="9606"/>
                </a:cubicBezTo>
                <a:cubicBezTo>
                  <a:pt x="28304" y="9510"/>
                  <a:pt x="26910" y="9487"/>
                  <a:pt x="25514" y="9487"/>
                </a:cubicBezTo>
                <a:cubicBezTo>
                  <a:pt x="24169" y="9487"/>
                  <a:pt x="22822" y="9509"/>
                  <a:pt x="21479" y="9509"/>
                </a:cubicBezTo>
                <a:cubicBezTo>
                  <a:pt x="18356" y="9509"/>
                  <a:pt x="15253" y="9391"/>
                  <a:pt x="12236" y="8609"/>
                </a:cubicBezTo>
                <a:cubicBezTo>
                  <a:pt x="7309" y="7336"/>
                  <a:pt x="2963" y="4152"/>
                  <a:pt x="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5"/>
          <p:cNvSpPr/>
          <p:nvPr/>
        </p:nvSpPr>
        <p:spPr>
          <a:xfrm rot="-5398182" flipH="1">
            <a:off x="8010299" y="539250"/>
            <a:ext cx="1701600" cy="623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0" y="4510325"/>
            <a:ext cx="1981500" cy="34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" name="Google Shape;78;p5"/>
          <p:cNvGrpSpPr/>
          <p:nvPr/>
        </p:nvGrpSpPr>
        <p:grpSpPr>
          <a:xfrm flipH="1">
            <a:off x="365179" y="188275"/>
            <a:ext cx="289975" cy="919425"/>
            <a:chOff x="205050" y="142150"/>
            <a:chExt cx="289975" cy="919425"/>
          </a:xfrm>
        </p:grpSpPr>
        <p:sp>
          <p:nvSpPr>
            <p:cNvPr id="79" name="Google Shape;79;p5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5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5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5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5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"/>
          <p:cNvSpPr txBox="1">
            <a:spLocks noGrp="1"/>
          </p:cNvSpPr>
          <p:nvPr>
            <p:ph type="title" hasCustomPrompt="1"/>
          </p:nvPr>
        </p:nvSpPr>
        <p:spPr>
          <a:xfrm>
            <a:off x="827288" y="1490100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74" name="Google Shape;174;p13"/>
          <p:cNvSpPr txBox="1">
            <a:spLocks noGrp="1"/>
          </p:cNvSpPr>
          <p:nvPr>
            <p:ph type="subTitle" idx="1"/>
          </p:nvPr>
        </p:nvSpPr>
        <p:spPr>
          <a:xfrm>
            <a:off x="1496400" y="1638134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13"/>
          <p:cNvSpPr txBox="1">
            <a:spLocks noGrp="1"/>
          </p:cNvSpPr>
          <p:nvPr>
            <p:ph type="title" idx="2"/>
          </p:nvPr>
        </p:nvSpPr>
        <p:spPr>
          <a:xfrm>
            <a:off x="720000" y="535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13"/>
          <p:cNvSpPr txBox="1">
            <a:spLocks noGrp="1"/>
          </p:cNvSpPr>
          <p:nvPr>
            <p:ph type="subTitle" idx="3"/>
          </p:nvPr>
        </p:nvSpPr>
        <p:spPr>
          <a:xfrm>
            <a:off x="1496400" y="1423750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77" name="Google Shape;177;p13"/>
          <p:cNvSpPr txBox="1">
            <a:spLocks noGrp="1"/>
          </p:cNvSpPr>
          <p:nvPr>
            <p:ph type="title" idx="4" hasCustomPrompt="1"/>
          </p:nvPr>
        </p:nvSpPr>
        <p:spPr>
          <a:xfrm>
            <a:off x="827288" y="258692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78" name="Google Shape;178;p13"/>
          <p:cNvSpPr txBox="1">
            <a:spLocks noGrp="1"/>
          </p:cNvSpPr>
          <p:nvPr>
            <p:ph type="subTitle" idx="5"/>
          </p:nvPr>
        </p:nvSpPr>
        <p:spPr>
          <a:xfrm>
            <a:off x="1496400" y="2738942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13"/>
          <p:cNvSpPr txBox="1">
            <a:spLocks noGrp="1"/>
          </p:cNvSpPr>
          <p:nvPr>
            <p:ph type="subTitle" idx="6"/>
          </p:nvPr>
        </p:nvSpPr>
        <p:spPr>
          <a:xfrm>
            <a:off x="1496400" y="2524558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0" name="Google Shape;180;p13"/>
          <p:cNvSpPr txBox="1">
            <a:spLocks noGrp="1"/>
          </p:cNvSpPr>
          <p:nvPr>
            <p:ph type="title" idx="7" hasCustomPrompt="1"/>
          </p:nvPr>
        </p:nvSpPr>
        <p:spPr>
          <a:xfrm>
            <a:off x="827288" y="368697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1" name="Google Shape;181;p13"/>
          <p:cNvSpPr txBox="1">
            <a:spLocks noGrp="1"/>
          </p:cNvSpPr>
          <p:nvPr>
            <p:ph type="subTitle" idx="8"/>
          </p:nvPr>
        </p:nvSpPr>
        <p:spPr>
          <a:xfrm>
            <a:off x="1496400" y="3839750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3"/>
          <p:cNvSpPr txBox="1">
            <a:spLocks noGrp="1"/>
          </p:cNvSpPr>
          <p:nvPr>
            <p:ph type="subTitle" idx="9"/>
          </p:nvPr>
        </p:nvSpPr>
        <p:spPr>
          <a:xfrm>
            <a:off x="1496400" y="3625366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3" name="Google Shape;183;p13"/>
          <p:cNvSpPr txBox="1">
            <a:spLocks noGrp="1"/>
          </p:cNvSpPr>
          <p:nvPr>
            <p:ph type="title" idx="13" hasCustomPrompt="1"/>
          </p:nvPr>
        </p:nvSpPr>
        <p:spPr>
          <a:xfrm>
            <a:off x="4813238" y="1490100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4" name="Google Shape;184;p13"/>
          <p:cNvSpPr txBox="1">
            <a:spLocks noGrp="1"/>
          </p:cNvSpPr>
          <p:nvPr>
            <p:ph type="subTitle" idx="14"/>
          </p:nvPr>
        </p:nvSpPr>
        <p:spPr>
          <a:xfrm>
            <a:off x="5482350" y="1638134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13"/>
          <p:cNvSpPr txBox="1">
            <a:spLocks noGrp="1"/>
          </p:cNvSpPr>
          <p:nvPr>
            <p:ph type="subTitle" idx="15"/>
          </p:nvPr>
        </p:nvSpPr>
        <p:spPr>
          <a:xfrm>
            <a:off x="5482350" y="1423750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6" name="Google Shape;186;p13"/>
          <p:cNvSpPr txBox="1">
            <a:spLocks noGrp="1"/>
          </p:cNvSpPr>
          <p:nvPr>
            <p:ph type="title" idx="16" hasCustomPrompt="1"/>
          </p:nvPr>
        </p:nvSpPr>
        <p:spPr>
          <a:xfrm>
            <a:off x="4813238" y="258692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7" name="Google Shape;187;p13"/>
          <p:cNvSpPr txBox="1">
            <a:spLocks noGrp="1"/>
          </p:cNvSpPr>
          <p:nvPr>
            <p:ph type="subTitle" idx="17"/>
          </p:nvPr>
        </p:nvSpPr>
        <p:spPr>
          <a:xfrm>
            <a:off x="5482350" y="2738942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3"/>
          <p:cNvSpPr txBox="1">
            <a:spLocks noGrp="1"/>
          </p:cNvSpPr>
          <p:nvPr>
            <p:ph type="subTitle" idx="18"/>
          </p:nvPr>
        </p:nvSpPr>
        <p:spPr>
          <a:xfrm>
            <a:off x="5482350" y="2524558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9" name="Google Shape;189;p13"/>
          <p:cNvSpPr txBox="1">
            <a:spLocks noGrp="1"/>
          </p:cNvSpPr>
          <p:nvPr>
            <p:ph type="title" idx="19" hasCustomPrompt="1"/>
          </p:nvPr>
        </p:nvSpPr>
        <p:spPr>
          <a:xfrm>
            <a:off x="4813238" y="368697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90" name="Google Shape;190;p13"/>
          <p:cNvSpPr txBox="1">
            <a:spLocks noGrp="1"/>
          </p:cNvSpPr>
          <p:nvPr>
            <p:ph type="subTitle" idx="20"/>
          </p:nvPr>
        </p:nvSpPr>
        <p:spPr>
          <a:xfrm>
            <a:off x="5482350" y="3839750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3"/>
          <p:cNvSpPr txBox="1">
            <a:spLocks noGrp="1"/>
          </p:cNvSpPr>
          <p:nvPr>
            <p:ph type="subTitle" idx="21"/>
          </p:nvPr>
        </p:nvSpPr>
        <p:spPr>
          <a:xfrm>
            <a:off x="5482350" y="3625366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92" name="Google Shape;192;p13"/>
          <p:cNvSpPr/>
          <p:nvPr/>
        </p:nvSpPr>
        <p:spPr>
          <a:xfrm rot="-1443">
            <a:off x="0" y="447"/>
            <a:ext cx="2143500" cy="274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3"/>
          <p:cNvSpPr/>
          <p:nvPr/>
        </p:nvSpPr>
        <p:spPr>
          <a:xfrm>
            <a:off x="-417227" y="3785150"/>
            <a:ext cx="4459935" cy="3175123"/>
          </a:xfrm>
          <a:custGeom>
            <a:avLst/>
            <a:gdLst/>
            <a:ahLst/>
            <a:cxnLst/>
            <a:rect l="l" t="t" r="r" b="b"/>
            <a:pathLst>
              <a:path w="38729" h="27572" extrusionOk="0">
                <a:moveTo>
                  <a:pt x="1" y="0"/>
                </a:moveTo>
                <a:lnTo>
                  <a:pt x="1" y="27572"/>
                </a:lnTo>
                <a:lnTo>
                  <a:pt x="38728" y="27572"/>
                </a:lnTo>
                <a:lnTo>
                  <a:pt x="38728" y="11917"/>
                </a:lnTo>
                <a:cubicBezTo>
                  <a:pt x="35988" y="10519"/>
                  <a:pt x="32763" y="9813"/>
                  <a:pt x="29690" y="9606"/>
                </a:cubicBezTo>
                <a:cubicBezTo>
                  <a:pt x="28304" y="9510"/>
                  <a:pt x="26910" y="9487"/>
                  <a:pt x="25514" y="9487"/>
                </a:cubicBezTo>
                <a:cubicBezTo>
                  <a:pt x="24169" y="9487"/>
                  <a:pt x="22822" y="9509"/>
                  <a:pt x="21479" y="9509"/>
                </a:cubicBezTo>
                <a:cubicBezTo>
                  <a:pt x="18356" y="9509"/>
                  <a:pt x="15253" y="9391"/>
                  <a:pt x="12236" y="8609"/>
                </a:cubicBezTo>
                <a:cubicBezTo>
                  <a:pt x="7309" y="7336"/>
                  <a:pt x="2963" y="4152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4" name="Google Shape;194;p13"/>
          <p:cNvGrpSpPr/>
          <p:nvPr/>
        </p:nvGrpSpPr>
        <p:grpSpPr>
          <a:xfrm rot="-5400000">
            <a:off x="501725" y="4678425"/>
            <a:ext cx="69900" cy="579625"/>
            <a:chOff x="8904375" y="2444650"/>
            <a:chExt cx="69900" cy="579625"/>
          </a:xfrm>
        </p:grpSpPr>
        <p:sp>
          <p:nvSpPr>
            <p:cNvPr id="195" name="Google Shape;195;p13"/>
            <p:cNvSpPr/>
            <p:nvPr/>
          </p:nvSpPr>
          <p:spPr>
            <a:xfrm>
              <a:off x="8904375" y="24446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3"/>
            <p:cNvSpPr/>
            <p:nvPr/>
          </p:nvSpPr>
          <p:spPr>
            <a:xfrm>
              <a:off x="8904375" y="26145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8904375" y="27844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8904375" y="29543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4"/>
          <p:cNvSpPr txBox="1">
            <a:spLocks noGrp="1"/>
          </p:cNvSpPr>
          <p:nvPr>
            <p:ph type="title"/>
          </p:nvPr>
        </p:nvSpPr>
        <p:spPr>
          <a:xfrm>
            <a:off x="1096100" y="3307775"/>
            <a:ext cx="5187900" cy="5100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201" name="Google Shape;201;p14"/>
          <p:cNvSpPr txBox="1">
            <a:spLocks noGrp="1"/>
          </p:cNvSpPr>
          <p:nvPr>
            <p:ph type="subTitle" idx="1"/>
          </p:nvPr>
        </p:nvSpPr>
        <p:spPr>
          <a:xfrm>
            <a:off x="1096100" y="1087537"/>
            <a:ext cx="5187900" cy="206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" name="Google Shape;202;p14"/>
          <p:cNvSpPr/>
          <p:nvPr/>
        </p:nvSpPr>
        <p:spPr>
          <a:xfrm rot="10800000" flipH="1">
            <a:off x="-411712" y="-1680892"/>
            <a:ext cx="3969643" cy="3020168"/>
          </a:xfrm>
          <a:custGeom>
            <a:avLst/>
            <a:gdLst/>
            <a:ahLst/>
            <a:cxnLst/>
            <a:rect l="l" t="t" r="r" b="b"/>
            <a:pathLst>
              <a:path w="38715" h="29455" extrusionOk="0">
                <a:moveTo>
                  <a:pt x="0" y="1"/>
                </a:moveTo>
                <a:lnTo>
                  <a:pt x="0" y="29455"/>
                </a:lnTo>
                <a:lnTo>
                  <a:pt x="38714" y="29455"/>
                </a:lnTo>
                <a:lnTo>
                  <a:pt x="38714" y="21911"/>
                </a:lnTo>
                <a:cubicBezTo>
                  <a:pt x="37275" y="20375"/>
                  <a:pt x="35392" y="19323"/>
                  <a:pt x="33288" y="19115"/>
                </a:cubicBezTo>
                <a:cubicBezTo>
                  <a:pt x="32962" y="19085"/>
                  <a:pt x="32631" y="19074"/>
                  <a:pt x="32298" y="19074"/>
                </a:cubicBezTo>
                <a:cubicBezTo>
                  <a:pt x="31288" y="19074"/>
                  <a:pt x="30258" y="19177"/>
                  <a:pt x="29257" y="19177"/>
                </a:cubicBezTo>
                <a:cubicBezTo>
                  <a:pt x="28141" y="19177"/>
                  <a:pt x="27063" y="19049"/>
                  <a:pt x="26091" y="18506"/>
                </a:cubicBezTo>
                <a:cubicBezTo>
                  <a:pt x="23461" y="17025"/>
                  <a:pt x="23115" y="13399"/>
                  <a:pt x="21357" y="10935"/>
                </a:cubicBezTo>
                <a:cubicBezTo>
                  <a:pt x="19087" y="7779"/>
                  <a:pt x="14852" y="6949"/>
                  <a:pt x="11143" y="5772"/>
                </a:cubicBezTo>
                <a:cubicBezTo>
                  <a:pt x="7129" y="4499"/>
                  <a:pt x="3350" y="2534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3" name="Google Shape;203;p14"/>
          <p:cNvGrpSpPr/>
          <p:nvPr/>
        </p:nvGrpSpPr>
        <p:grpSpPr>
          <a:xfrm rot="5400000">
            <a:off x="1520867" y="-69697"/>
            <a:ext cx="289975" cy="919425"/>
            <a:chOff x="205050" y="142150"/>
            <a:chExt cx="289975" cy="919425"/>
          </a:xfrm>
        </p:grpSpPr>
        <p:sp>
          <p:nvSpPr>
            <p:cNvPr id="204" name="Google Shape;204;p14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4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4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4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4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4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4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14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4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4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4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4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2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6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41" name="Google Shape;241;p16"/>
          <p:cNvSpPr/>
          <p:nvPr/>
        </p:nvSpPr>
        <p:spPr>
          <a:xfrm rot="5400000">
            <a:off x="-1638303" y="-800180"/>
            <a:ext cx="3264449" cy="1528975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6"/>
          <p:cNvSpPr/>
          <p:nvPr/>
        </p:nvSpPr>
        <p:spPr>
          <a:xfrm rot="-5400000" flipH="1">
            <a:off x="7319218" y="-265262"/>
            <a:ext cx="2850876" cy="2168993"/>
          </a:xfrm>
          <a:custGeom>
            <a:avLst/>
            <a:gdLst/>
            <a:ahLst/>
            <a:cxnLst/>
            <a:rect l="l" t="t" r="r" b="b"/>
            <a:pathLst>
              <a:path w="38715" h="29455" extrusionOk="0">
                <a:moveTo>
                  <a:pt x="0" y="1"/>
                </a:moveTo>
                <a:lnTo>
                  <a:pt x="0" y="29455"/>
                </a:lnTo>
                <a:lnTo>
                  <a:pt x="38714" y="29455"/>
                </a:lnTo>
                <a:lnTo>
                  <a:pt x="38714" y="21911"/>
                </a:lnTo>
                <a:cubicBezTo>
                  <a:pt x="37275" y="20375"/>
                  <a:pt x="35392" y="19323"/>
                  <a:pt x="33288" y="19115"/>
                </a:cubicBezTo>
                <a:cubicBezTo>
                  <a:pt x="32962" y="19085"/>
                  <a:pt x="32631" y="19074"/>
                  <a:pt x="32298" y="19074"/>
                </a:cubicBezTo>
                <a:cubicBezTo>
                  <a:pt x="31288" y="19074"/>
                  <a:pt x="30258" y="19177"/>
                  <a:pt x="29257" y="19177"/>
                </a:cubicBezTo>
                <a:cubicBezTo>
                  <a:pt x="28141" y="19177"/>
                  <a:pt x="27063" y="19049"/>
                  <a:pt x="26091" y="18506"/>
                </a:cubicBezTo>
                <a:cubicBezTo>
                  <a:pt x="23461" y="17025"/>
                  <a:pt x="23115" y="13399"/>
                  <a:pt x="21357" y="10935"/>
                </a:cubicBezTo>
                <a:cubicBezTo>
                  <a:pt x="19087" y="7779"/>
                  <a:pt x="14852" y="6949"/>
                  <a:pt x="11143" y="5772"/>
                </a:cubicBezTo>
                <a:cubicBezTo>
                  <a:pt x="7129" y="4499"/>
                  <a:pt x="3350" y="2534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3" name="Google Shape;243;p16"/>
          <p:cNvGrpSpPr/>
          <p:nvPr/>
        </p:nvGrpSpPr>
        <p:grpSpPr>
          <a:xfrm>
            <a:off x="8599671" y="923075"/>
            <a:ext cx="289975" cy="919425"/>
            <a:chOff x="8786346" y="812300"/>
            <a:chExt cx="289975" cy="919425"/>
          </a:xfrm>
        </p:grpSpPr>
        <p:sp>
          <p:nvSpPr>
            <p:cNvPr id="244" name="Google Shape;244;p16"/>
            <p:cNvSpPr/>
            <p:nvPr/>
          </p:nvSpPr>
          <p:spPr>
            <a:xfrm flipH="1">
              <a:off x="8786346" y="81230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6"/>
            <p:cNvSpPr/>
            <p:nvPr/>
          </p:nvSpPr>
          <p:spPr>
            <a:xfrm flipH="1">
              <a:off x="8786346" y="98220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6"/>
            <p:cNvSpPr/>
            <p:nvPr/>
          </p:nvSpPr>
          <p:spPr>
            <a:xfrm flipH="1">
              <a:off x="8786346" y="115210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6"/>
            <p:cNvSpPr/>
            <p:nvPr/>
          </p:nvSpPr>
          <p:spPr>
            <a:xfrm flipH="1">
              <a:off x="8786346" y="132200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6"/>
            <p:cNvSpPr/>
            <p:nvPr/>
          </p:nvSpPr>
          <p:spPr>
            <a:xfrm flipH="1">
              <a:off x="8786346" y="149190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6"/>
            <p:cNvSpPr/>
            <p:nvPr/>
          </p:nvSpPr>
          <p:spPr>
            <a:xfrm flipH="1">
              <a:off x="8786346" y="166180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6"/>
            <p:cNvSpPr/>
            <p:nvPr/>
          </p:nvSpPr>
          <p:spPr>
            <a:xfrm flipH="1">
              <a:off x="9006396" y="81230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6"/>
            <p:cNvSpPr/>
            <p:nvPr/>
          </p:nvSpPr>
          <p:spPr>
            <a:xfrm flipH="1">
              <a:off x="9006396" y="98220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6"/>
            <p:cNvSpPr/>
            <p:nvPr/>
          </p:nvSpPr>
          <p:spPr>
            <a:xfrm flipH="1">
              <a:off x="9006396" y="115210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6"/>
            <p:cNvSpPr/>
            <p:nvPr/>
          </p:nvSpPr>
          <p:spPr>
            <a:xfrm flipH="1">
              <a:off x="9006396" y="132200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6"/>
            <p:cNvSpPr/>
            <p:nvPr/>
          </p:nvSpPr>
          <p:spPr>
            <a:xfrm flipH="1">
              <a:off x="9006396" y="149190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6"/>
            <p:cNvSpPr/>
            <p:nvPr/>
          </p:nvSpPr>
          <p:spPr>
            <a:xfrm flipH="1">
              <a:off x="9006396" y="166180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6" name="Google Shape;256;p16"/>
          <p:cNvSpPr/>
          <p:nvPr/>
        </p:nvSpPr>
        <p:spPr>
          <a:xfrm rot="10800000">
            <a:off x="-8600" y="4720225"/>
            <a:ext cx="1120500" cy="425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7" name="Google Shape;257;p16"/>
          <p:cNvGrpSpPr/>
          <p:nvPr/>
        </p:nvGrpSpPr>
        <p:grpSpPr>
          <a:xfrm rot="-5400000">
            <a:off x="534550" y="11275"/>
            <a:ext cx="69900" cy="579625"/>
            <a:chOff x="8904375" y="2444650"/>
            <a:chExt cx="69900" cy="579625"/>
          </a:xfrm>
        </p:grpSpPr>
        <p:sp>
          <p:nvSpPr>
            <p:cNvPr id="258" name="Google Shape;258;p16"/>
            <p:cNvSpPr/>
            <p:nvPr/>
          </p:nvSpPr>
          <p:spPr>
            <a:xfrm>
              <a:off x="8904375" y="24446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6"/>
            <p:cNvSpPr/>
            <p:nvPr/>
          </p:nvSpPr>
          <p:spPr>
            <a:xfrm>
              <a:off x="8904375" y="26145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8904375" y="27844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6"/>
            <p:cNvSpPr/>
            <p:nvPr/>
          </p:nvSpPr>
          <p:spPr>
            <a:xfrm>
              <a:off x="8904375" y="29543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5"/>
          <p:cNvSpPr/>
          <p:nvPr/>
        </p:nvSpPr>
        <p:spPr>
          <a:xfrm>
            <a:off x="-776550" y="4087225"/>
            <a:ext cx="3480285" cy="2152795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25"/>
          <p:cNvSpPr/>
          <p:nvPr/>
        </p:nvSpPr>
        <p:spPr>
          <a:xfrm>
            <a:off x="7625825" y="3004225"/>
            <a:ext cx="1518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25"/>
          <p:cNvSpPr/>
          <p:nvPr/>
        </p:nvSpPr>
        <p:spPr>
          <a:xfrm>
            <a:off x="0" y="2289825"/>
            <a:ext cx="12102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8" name="Google Shape;418;p25"/>
          <p:cNvGrpSpPr/>
          <p:nvPr/>
        </p:nvGrpSpPr>
        <p:grpSpPr>
          <a:xfrm rot="10800000">
            <a:off x="671963" y="3892950"/>
            <a:ext cx="510050" cy="919425"/>
            <a:chOff x="257500" y="825775"/>
            <a:chExt cx="510050" cy="919425"/>
          </a:xfrm>
        </p:grpSpPr>
        <p:sp>
          <p:nvSpPr>
            <p:cNvPr id="419" name="Google Shape;419;p25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5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5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5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5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5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5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5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5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5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5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5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5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5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5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5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5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5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7" name="Google Shape;437;p25"/>
          <p:cNvSpPr/>
          <p:nvPr/>
        </p:nvSpPr>
        <p:spPr>
          <a:xfrm rot="-5400000">
            <a:off x="641200" y="110946"/>
            <a:ext cx="1189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25"/>
          <p:cNvSpPr/>
          <p:nvPr/>
        </p:nvSpPr>
        <p:spPr>
          <a:xfrm rot="10800000" flipH="1">
            <a:off x="5400589" y="-1322603"/>
            <a:ext cx="3913985" cy="3082968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9" name="Google Shape;439;p25"/>
          <p:cNvGrpSpPr/>
          <p:nvPr/>
        </p:nvGrpSpPr>
        <p:grpSpPr>
          <a:xfrm rot="10800000">
            <a:off x="8642800" y="602475"/>
            <a:ext cx="69900" cy="579625"/>
            <a:chOff x="8904375" y="2444650"/>
            <a:chExt cx="69900" cy="579625"/>
          </a:xfrm>
        </p:grpSpPr>
        <p:sp>
          <p:nvSpPr>
            <p:cNvPr id="440" name="Google Shape;440;p25"/>
            <p:cNvSpPr/>
            <p:nvPr/>
          </p:nvSpPr>
          <p:spPr>
            <a:xfrm>
              <a:off x="8904375" y="24446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5"/>
            <p:cNvSpPr/>
            <p:nvPr/>
          </p:nvSpPr>
          <p:spPr>
            <a:xfrm>
              <a:off x="8904375" y="26145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5"/>
            <p:cNvSpPr/>
            <p:nvPr/>
          </p:nvSpPr>
          <p:spPr>
            <a:xfrm>
              <a:off x="8904375" y="27844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5"/>
            <p:cNvSpPr/>
            <p:nvPr/>
          </p:nvSpPr>
          <p:spPr>
            <a:xfrm>
              <a:off x="8904375" y="29543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26"/>
          <p:cNvSpPr/>
          <p:nvPr/>
        </p:nvSpPr>
        <p:spPr>
          <a:xfrm rot="10800000">
            <a:off x="-1099258" y="-1473882"/>
            <a:ext cx="4300158" cy="3387308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26"/>
          <p:cNvSpPr/>
          <p:nvPr/>
        </p:nvSpPr>
        <p:spPr>
          <a:xfrm flipH="1">
            <a:off x="4680012" y="3983502"/>
            <a:ext cx="5724690" cy="2681281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26"/>
          <p:cNvSpPr/>
          <p:nvPr/>
        </p:nvSpPr>
        <p:spPr>
          <a:xfrm flipH="1">
            <a:off x="-100" y="4447450"/>
            <a:ext cx="17625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26"/>
          <p:cNvSpPr/>
          <p:nvPr/>
        </p:nvSpPr>
        <p:spPr>
          <a:xfrm rot="-5400000" flipH="1">
            <a:off x="7848600" y="538800"/>
            <a:ext cx="1834200" cy="756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9" name="Google Shape;449;p26"/>
          <p:cNvGrpSpPr/>
          <p:nvPr/>
        </p:nvGrpSpPr>
        <p:grpSpPr>
          <a:xfrm rot="10800000" flipH="1">
            <a:off x="533563" y="947526"/>
            <a:ext cx="510050" cy="919425"/>
            <a:chOff x="257500" y="825775"/>
            <a:chExt cx="510050" cy="919425"/>
          </a:xfrm>
        </p:grpSpPr>
        <p:sp>
          <p:nvSpPr>
            <p:cNvPr id="450" name="Google Shape;450;p26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6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6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6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6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6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6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6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6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6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6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6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6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6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6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6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6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6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8" name="Google Shape;468;p26"/>
          <p:cNvGrpSpPr/>
          <p:nvPr/>
        </p:nvGrpSpPr>
        <p:grpSpPr>
          <a:xfrm rot="-5400000" flipH="1">
            <a:off x="6790525" y="4254451"/>
            <a:ext cx="289975" cy="919425"/>
            <a:chOff x="205050" y="142150"/>
            <a:chExt cx="289975" cy="919425"/>
          </a:xfrm>
        </p:grpSpPr>
        <p:sp>
          <p:nvSpPr>
            <p:cNvPr id="469" name="Google Shape;469;p26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6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6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6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6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6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6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6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6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6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6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6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8" r:id="rId3"/>
    <p:sldLayoutId id="2147483659" r:id="rId4"/>
    <p:sldLayoutId id="2147483660" r:id="rId5"/>
    <p:sldLayoutId id="2147483662" r:id="rId6"/>
    <p:sldLayoutId id="2147483671" r:id="rId7"/>
    <p:sldLayoutId id="2147483672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4"/>
          <p:cNvSpPr/>
          <p:nvPr/>
        </p:nvSpPr>
        <p:spPr>
          <a:xfrm>
            <a:off x="7240650" y="1548525"/>
            <a:ext cx="1903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34"/>
          <p:cNvSpPr txBox="1">
            <a:spLocks noGrp="1"/>
          </p:cNvSpPr>
          <p:nvPr>
            <p:ph type="title" idx="2"/>
          </p:nvPr>
        </p:nvSpPr>
        <p:spPr>
          <a:xfrm>
            <a:off x="1643261" y="1742232"/>
            <a:ext cx="3787929" cy="7206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9600" dirty="0"/>
              <a:t>CIVU</a:t>
            </a:r>
            <a:br>
              <a:rPr lang="en-US" dirty="0"/>
            </a:br>
            <a:endParaRPr sz="2800" dirty="0"/>
          </a:p>
        </p:txBody>
      </p:sp>
      <p:sp>
        <p:nvSpPr>
          <p:cNvPr id="593" name="Google Shape;593;p34"/>
          <p:cNvSpPr/>
          <p:nvPr/>
        </p:nvSpPr>
        <p:spPr>
          <a:xfrm rot="5400000">
            <a:off x="578825" y="640500"/>
            <a:ext cx="1626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4"/>
          <p:cNvSpPr/>
          <p:nvPr/>
        </p:nvSpPr>
        <p:spPr>
          <a:xfrm rot="5400000">
            <a:off x="7578650" y="4607125"/>
            <a:ext cx="8175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93;p34"/>
          <p:cNvSpPr/>
          <p:nvPr/>
        </p:nvSpPr>
        <p:spPr>
          <a:xfrm>
            <a:off x="1643261" y="2553185"/>
            <a:ext cx="6249420" cy="7532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34"/>
          <p:cNvSpPr txBox="1">
            <a:spLocks noGrp="1"/>
          </p:cNvSpPr>
          <p:nvPr>
            <p:ph type="title"/>
          </p:nvPr>
        </p:nvSpPr>
        <p:spPr>
          <a:xfrm>
            <a:off x="1580707" y="2644689"/>
            <a:ext cx="6406693" cy="55322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s-ES" sz="2400" dirty="0"/>
              <a:t>Curso de Ingreso a la Vida Universitaria</a:t>
            </a:r>
            <a:endParaRPr sz="2400" dirty="0"/>
          </a:p>
        </p:txBody>
      </p:sp>
      <p:sp>
        <p:nvSpPr>
          <p:cNvPr id="4" name="Google Shape;499;p31">
            <a:extLst>
              <a:ext uri="{FF2B5EF4-FFF2-40B4-BE49-F238E27FC236}">
                <a16:creationId xmlns:a16="http://schemas.microsoft.com/office/drawing/2014/main" id="{2B4D1A2F-1CFD-F425-CBFA-EF33FE98FCA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853653" y="3579717"/>
            <a:ext cx="58608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2400" i="1" dirty="0">
                <a:latin typeface="Poppins" panose="020B0604020202020204" charset="0"/>
                <a:cs typeface="Poppins" panose="020B0604020202020204" charset="0"/>
              </a:rPr>
              <a:t> COMISIÓN  13​</a:t>
            </a:r>
            <a:endParaRPr sz="2400" i="1" dirty="0">
              <a:latin typeface="Poppins" panose="020B0604020202020204" charset="0"/>
              <a:cs typeface="Poppins" panose="020B060402020202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4"/>
          <p:cNvSpPr/>
          <p:nvPr/>
        </p:nvSpPr>
        <p:spPr>
          <a:xfrm>
            <a:off x="7240650" y="1548525"/>
            <a:ext cx="1903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34"/>
          <p:cNvSpPr txBox="1">
            <a:spLocks noGrp="1"/>
          </p:cNvSpPr>
          <p:nvPr>
            <p:ph type="title" idx="2"/>
          </p:nvPr>
        </p:nvSpPr>
        <p:spPr>
          <a:xfrm>
            <a:off x="1643260" y="2024925"/>
            <a:ext cx="4771827" cy="7206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4400" dirty="0"/>
              <a:t>ENCUENTRO SINCRONICO 2</a:t>
            </a:r>
            <a:br>
              <a:rPr lang="en-US" dirty="0"/>
            </a:br>
            <a:endParaRPr sz="2800" dirty="0"/>
          </a:p>
        </p:txBody>
      </p:sp>
      <p:sp>
        <p:nvSpPr>
          <p:cNvPr id="593" name="Google Shape;593;p34"/>
          <p:cNvSpPr/>
          <p:nvPr/>
        </p:nvSpPr>
        <p:spPr>
          <a:xfrm rot="5400000">
            <a:off x="578825" y="640500"/>
            <a:ext cx="1626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4"/>
          <p:cNvSpPr/>
          <p:nvPr/>
        </p:nvSpPr>
        <p:spPr>
          <a:xfrm rot="5400000">
            <a:off x="7578650" y="4607125"/>
            <a:ext cx="8175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93;p34"/>
          <p:cNvSpPr/>
          <p:nvPr/>
        </p:nvSpPr>
        <p:spPr>
          <a:xfrm>
            <a:off x="1643261" y="2929823"/>
            <a:ext cx="5000427" cy="7532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34"/>
          <p:cNvSpPr txBox="1">
            <a:spLocks noGrp="1"/>
          </p:cNvSpPr>
          <p:nvPr>
            <p:ph type="title"/>
          </p:nvPr>
        </p:nvSpPr>
        <p:spPr>
          <a:xfrm>
            <a:off x="1860735" y="3029851"/>
            <a:ext cx="4690084" cy="55322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/>
            <a:r>
              <a:rPr lang="es-ES" sz="2800" b="0" dirty="0"/>
              <a:t>Organización del Estudio</a:t>
            </a:r>
            <a:endParaRPr sz="2400" b="0" dirty="0"/>
          </a:p>
        </p:txBody>
      </p:sp>
    </p:spTree>
    <p:extLst>
      <p:ext uri="{BB962C8B-B14F-4D97-AF65-F5344CB8AC3E}">
        <p14:creationId xmlns:p14="http://schemas.microsoft.com/office/powerpoint/2010/main" val="155113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82A1717B-E323-4348-8FB9-857BD82F60BE}"/>
              </a:ext>
            </a:extLst>
          </p:cNvPr>
          <p:cNvCxnSpPr>
            <a:cxnSpLocks/>
            <a:endCxn id="947" idx="2"/>
          </p:cNvCxnSpPr>
          <p:nvPr/>
        </p:nvCxnSpPr>
        <p:spPr>
          <a:xfrm>
            <a:off x="2407459" y="833351"/>
            <a:ext cx="4163" cy="3273458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3" name="Google Shape;943;p45"/>
          <p:cNvSpPr txBox="1">
            <a:spLocks noGrp="1"/>
          </p:cNvSpPr>
          <p:nvPr>
            <p:ph type="title"/>
          </p:nvPr>
        </p:nvSpPr>
        <p:spPr>
          <a:xfrm>
            <a:off x="1948615" y="119402"/>
            <a:ext cx="499296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s-AR" dirty="0"/>
              <a:t>OBJETIVOS DEL MÓDULO</a:t>
            </a:r>
          </a:p>
        </p:txBody>
      </p:sp>
      <p:sp>
        <p:nvSpPr>
          <p:cNvPr id="944" name="Google Shape;944;p45"/>
          <p:cNvSpPr txBox="1"/>
          <p:nvPr/>
        </p:nvSpPr>
        <p:spPr>
          <a:xfrm>
            <a:off x="1277155" y="822755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PLANIFICAR</a:t>
            </a:r>
          </a:p>
        </p:txBody>
      </p:sp>
      <p:sp>
        <p:nvSpPr>
          <p:cNvPr id="945" name="Google Shape;945;p45"/>
          <p:cNvSpPr txBox="1"/>
          <p:nvPr/>
        </p:nvSpPr>
        <p:spPr>
          <a:xfrm>
            <a:off x="1277155" y="1564357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VALORAR</a:t>
            </a:r>
          </a:p>
        </p:txBody>
      </p:sp>
      <p:sp>
        <p:nvSpPr>
          <p:cNvPr id="946" name="Google Shape;946;p45"/>
          <p:cNvSpPr txBox="1"/>
          <p:nvPr/>
        </p:nvSpPr>
        <p:spPr>
          <a:xfrm>
            <a:off x="1277155" y="2284392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CONOCER</a:t>
            </a:r>
          </a:p>
        </p:txBody>
      </p:sp>
      <p:sp>
        <p:nvSpPr>
          <p:cNvPr id="947" name="Google Shape;947;p45"/>
          <p:cNvSpPr txBox="1"/>
          <p:nvPr/>
        </p:nvSpPr>
        <p:spPr>
          <a:xfrm>
            <a:off x="1266372" y="3651409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ea typeface="Poppins Medium"/>
                <a:cs typeface="Poppins"/>
                <a:sym typeface="Poppins"/>
              </a:rPr>
              <a:t>AUTOEVALUAR</a:t>
            </a:r>
            <a:endParaRPr sz="2000" dirty="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948" name="Google Shape;948;p45"/>
          <p:cNvSpPr txBox="1">
            <a:spLocks noGrp="1"/>
          </p:cNvSpPr>
          <p:nvPr>
            <p:ph type="subTitle" idx="4294967295"/>
          </p:nvPr>
        </p:nvSpPr>
        <p:spPr>
          <a:xfrm>
            <a:off x="3839904" y="833538"/>
            <a:ext cx="4901038" cy="4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es-ES" b="1" dirty="0"/>
              <a:t>Planificar </a:t>
            </a:r>
            <a:r>
              <a:rPr lang="es-ES" dirty="0"/>
              <a:t>un modelo de rutina diaria de estudio</a:t>
            </a:r>
          </a:p>
        </p:txBody>
      </p:sp>
      <p:sp>
        <p:nvSpPr>
          <p:cNvPr id="949" name="Google Shape;949;p45"/>
          <p:cNvSpPr txBox="1">
            <a:spLocks noGrp="1"/>
          </p:cNvSpPr>
          <p:nvPr>
            <p:ph type="subTitle" idx="4294967295"/>
          </p:nvPr>
        </p:nvSpPr>
        <p:spPr>
          <a:xfrm>
            <a:off x="3839904" y="1564357"/>
            <a:ext cx="4901038" cy="4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es-ES" b="1" dirty="0"/>
              <a:t>Valorar </a:t>
            </a:r>
            <a:r>
              <a:rPr lang="es-ES" dirty="0"/>
              <a:t>la importancia de generar una rutina diaria de estudio</a:t>
            </a:r>
          </a:p>
        </p:txBody>
      </p:sp>
      <p:sp>
        <p:nvSpPr>
          <p:cNvPr id="950" name="Google Shape;950;p45"/>
          <p:cNvSpPr txBox="1">
            <a:spLocks noGrp="1"/>
          </p:cNvSpPr>
          <p:nvPr>
            <p:ph type="subTitle" idx="4294967295"/>
          </p:nvPr>
        </p:nvSpPr>
        <p:spPr>
          <a:xfrm>
            <a:off x="3839903" y="2284392"/>
            <a:ext cx="4596865" cy="4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es-ES" b="1" dirty="0"/>
              <a:t>Conocer </a:t>
            </a:r>
            <a:r>
              <a:rPr lang="es-ES" dirty="0"/>
              <a:t>diversas técnicas y estrategias de recolección de información que forman parte de un método de estudio</a:t>
            </a:r>
          </a:p>
        </p:txBody>
      </p:sp>
      <p:sp>
        <p:nvSpPr>
          <p:cNvPr id="951" name="Google Shape;951;p45"/>
          <p:cNvSpPr txBox="1">
            <a:spLocks noGrp="1"/>
          </p:cNvSpPr>
          <p:nvPr>
            <p:ph type="subTitle" idx="4294967295"/>
          </p:nvPr>
        </p:nvSpPr>
        <p:spPr>
          <a:xfrm>
            <a:off x="3839904" y="3651409"/>
            <a:ext cx="3678000" cy="4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en-US" b="1" dirty="0" err="1"/>
              <a:t>Autoevaluar</a:t>
            </a:r>
            <a:r>
              <a:rPr lang="en-US" b="1" dirty="0"/>
              <a:t> </a:t>
            </a:r>
            <a:r>
              <a:rPr lang="en-US" dirty="0"/>
              <a:t>la </a:t>
            </a:r>
            <a:r>
              <a:rPr lang="en-US" dirty="0" err="1"/>
              <a:t>modalidad</a:t>
            </a:r>
            <a:r>
              <a:rPr lang="en-US" dirty="0"/>
              <a:t> de </a:t>
            </a:r>
            <a:r>
              <a:rPr lang="en-US" dirty="0" err="1"/>
              <a:t>toma</a:t>
            </a:r>
            <a:r>
              <a:rPr lang="en-US" dirty="0"/>
              <a:t> de </a:t>
            </a:r>
            <a:r>
              <a:rPr lang="en-US" dirty="0" err="1"/>
              <a:t>apuntes</a:t>
            </a:r>
            <a:r>
              <a:rPr lang="en-US" dirty="0"/>
              <a:t> personal</a:t>
            </a:r>
          </a:p>
        </p:txBody>
      </p:sp>
      <p:sp>
        <p:nvSpPr>
          <p:cNvPr id="952" name="Google Shape;952;p45"/>
          <p:cNvSpPr/>
          <p:nvPr/>
        </p:nvSpPr>
        <p:spPr>
          <a:xfrm rot="-5400000">
            <a:off x="7732575" y="4197900"/>
            <a:ext cx="1500000" cy="391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946;p45">
            <a:extLst>
              <a:ext uri="{FF2B5EF4-FFF2-40B4-BE49-F238E27FC236}">
                <a16:creationId xmlns:a16="http://schemas.microsoft.com/office/drawing/2014/main" id="{AA5DC450-7F85-33B4-BAE8-A982224C1037}"/>
              </a:ext>
            </a:extLst>
          </p:cNvPr>
          <p:cNvSpPr txBox="1"/>
          <p:nvPr/>
        </p:nvSpPr>
        <p:spPr>
          <a:xfrm>
            <a:off x="1277155" y="2974505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cs typeface="Poppins"/>
                <a:sym typeface="Poppins"/>
              </a:rPr>
              <a:t>EJERCITAR</a:t>
            </a:r>
            <a:endParaRPr lang="es-ES" dirty="0"/>
          </a:p>
        </p:txBody>
      </p:sp>
      <p:sp>
        <p:nvSpPr>
          <p:cNvPr id="6" name="Google Shape;950;p45">
            <a:extLst>
              <a:ext uri="{FF2B5EF4-FFF2-40B4-BE49-F238E27FC236}">
                <a16:creationId xmlns:a16="http://schemas.microsoft.com/office/drawing/2014/main" id="{2C1E4AEF-A2F4-65B6-B555-BB1D0CFB6637}"/>
              </a:ext>
            </a:extLst>
          </p:cNvPr>
          <p:cNvSpPr txBox="1">
            <a:spLocks/>
          </p:cNvSpPr>
          <p:nvPr/>
        </p:nvSpPr>
        <p:spPr>
          <a:xfrm>
            <a:off x="3841342" y="2878896"/>
            <a:ext cx="4842566" cy="63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0" indent="0">
              <a:buNone/>
            </a:pPr>
            <a:r>
              <a:rPr lang="es-ES" b="1" dirty="0"/>
              <a:t>Ejercitar </a:t>
            </a:r>
            <a:r>
              <a:rPr lang="es-ES" dirty="0"/>
              <a:t>la toma de apuntes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33"/>
          <p:cNvSpPr txBox="1">
            <a:spLocks noGrp="1"/>
          </p:cNvSpPr>
          <p:nvPr>
            <p:ph type="subTitle" idx="3"/>
          </p:nvPr>
        </p:nvSpPr>
        <p:spPr>
          <a:xfrm>
            <a:off x="1599975" y="2792697"/>
            <a:ext cx="2417700" cy="36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en-US" b="1" dirty="0"/>
              <a:t>Organización del </a:t>
            </a:r>
            <a:r>
              <a:rPr lang="en-US" b="1" dirty="0" err="1"/>
              <a:t>estudio</a:t>
            </a:r>
            <a:endParaRPr b="1" dirty="0"/>
          </a:p>
        </p:txBody>
      </p:sp>
      <p:sp>
        <p:nvSpPr>
          <p:cNvPr id="553" name="Google Shape;553;p33"/>
          <p:cNvSpPr txBox="1">
            <a:spLocks noGrp="1"/>
          </p:cNvSpPr>
          <p:nvPr>
            <p:ph type="title"/>
          </p:nvPr>
        </p:nvSpPr>
        <p:spPr>
          <a:xfrm>
            <a:off x="818811" y="2630508"/>
            <a:ext cx="597300" cy="5934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554" name="Google Shape;554;p33"/>
          <p:cNvSpPr txBox="1">
            <a:spLocks noGrp="1"/>
          </p:cNvSpPr>
          <p:nvPr>
            <p:ph type="subTitle" idx="1"/>
          </p:nvPr>
        </p:nvSpPr>
        <p:spPr>
          <a:xfrm>
            <a:off x="1599975" y="3042858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/>
              <a:t>Plan personal / Toma de decisions (</a:t>
            </a:r>
            <a:r>
              <a:rPr lang="en-US" dirty="0" err="1"/>
              <a:t>organización</a:t>
            </a:r>
            <a:r>
              <a:rPr lang="en-US" dirty="0"/>
              <a:t> y </a:t>
            </a:r>
            <a:r>
              <a:rPr lang="en-US" dirty="0" err="1"/>
              <a:t>planificación</a:t>
            </a:r>
            <a:r>
              <a:rPr lang="en-US" dirty="0"/>
              <a:t> del </a:t>
            </a:r>
            <a:r>
              <a:rPr lang="en-US" dirty="0" err="1"/>
              <a:t>tiempo</a:t>
            </a:r>
            <a:r>
              <a:rPr lang="en-US" dirty="0"/>
              <a:t>)</a:t>
            </a:r>
          </a:p>
        </p:txBody>
      </p:sp>
      <p:sp>
        <p:nvSpPr>
          <p:cNvPr id="555" name="Google Shape;555;p33"/>
          <p:cNvSpPr txBox="1">
            <a:spLocks noGrp="1"/>
          </p:cNvSpPr>
          <p:nvPr>
            <p:ph type="title" idx="2"/>
          </p:nvPr>
        </p:nvSpPr>
        <p:spPr>
          <a:xfrm>
            <a:off x="818811" y="839141"/>
            <a:ext cx="5872389" cy="5082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2400" dirty="0"/>
              <a:t>¿</a:t>
            </a:r>
            <a:r>
              <a:rPr lang="es-AR" sz="2400" dirty="0"/>
              <a:t>Cuáles son las actividades de hoy?</a:t>
            </a:r>
            <a:endParaRPr sz="2400" dirty="0"/>
          </a:p>
        </p:txBody>
      </p:sp>
      <p:sp>
        <p:nvSpPr>
          <p:cNvPr id="556" name="Google Shape;556;p33"/>
          <p:cNvSpPr txBox="1">
            <a:spLocks noGrp="1"/>
          </p:cNvSpPr>
          <p:nvPr>
            <p:ph type="title" idx="4"/>
          </p:nvPr>
        </p:nvSpPr>
        <p:spPr>
          <a:xfrm>
            <a:off x="5049244" y="2630508"/>
            <a:ext cx="597300" cy="5934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  <p:sp>
        <p:nvSpPr>
          <p:cNvPr id="557" name="Google Shape;557;p33"/>
          <p:cNvSpPr txBox="1">
            <a:spLocks noGrp="1"/>
          </p:cNvSpPr>
          <p:nvPr>
            <p:ph type="subTitle" idx="5"/>
          </p:nvPr>
        </p:nvSpPr>
        <p:spPr>
          <a:xfrm>
            <a:off x="5896950" y="3121390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/>
              <a:t>El studio / Un </a:t>
            </a:r>
            <a:r>
              <a:rPr lang="en-US" dirty="0" err="1"/>
              <a:t>método</a:t>
            </a:r>
            <a:r>
              <a:rPr lang="en-US" dirty="0"/>
              <a:t> para </a:t>
            </a:r>
            <a:r>
              <a:rPr lang="en-US" dirty="0" err="1"/>
              <a:t>estudiar</a:t>
            </a:r>
            <a:endParaRPr lang="en-US" dirty="0"/>
          </a:p>
        </p:txBody>
      </p:sp>
      <p:sp>
        <p:nvSpPr>
          <p:cNvPr id="558" name="Google Shape;558;p33"/>
          <p:cNvSpPr txBox="1">
            <a:spLocks noGrp="1"/>
          </p:cNvSpPr>
          <p:nvPr>
            <p:ph type="subTitle" idx="6"/>
          </p:nvPr>
        </p:nvSpPr>
        <p:spPr>
          <a:xfrm>
            <a:off x="5702501" y="2861808"/>
            <a:ext cx="3049474" cy="36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buClr>
                <a:schemeClr val="dk2"/>
              </a:buClr>
              <a:buSzPts val="1100"/>
            </a:pPr>
            <a:r>
              <a:rPr lang="es-ES" b="1" dirty="0"/>
              <a:t>M</a:t>
            </a:r>
            <a:r>
              <a:rPr lang="es-AR" b="1" dirty="0" err="1"/>
              <a:t>étodo</a:t>
            </a:r>
            <a:r>
              <a:rPr lang="es-AR" b="1" dirty="0"/>
              <a:t> de estudio / Técnicas de estudio</a:t>
            </a:r>
          </a:p>
        </p:txBody>
      </p:sp>
      <p:sp>
        <p:nvSpPr>
          <p:cNvPr id="571" name="Google Shape;571;p33"/>
          <p:cNvSpPr/>
          <p:nvPr/>
        </p:nvSpPr>
        <p:spPr>
          <a:xfrm rot="10800000">
            <a:off x="6273264" y="-606122"/>
            <a:ext cx="2999735" cy="2282247"/>
          </a:xfrm>
          <a:custGeom>
            <a:avLst/>
            <a:gdLst/>
            <a:ahLst/>
            <a:cxnLst/>
            <a:rect l="l" t="t" r="r" b="b"/>
            <a:pathLst>
              <a:path w="38715" h="29455" extrusionOk="0">
                <a:moveTo>
                  <a:pt x="0" y="1"/>
                </a:moveTo>
                <a:lnTo>
                  <a:pt x="0" y="29455"/>
                </a:lnTo>
                <a:lnTo>
                  <a:pt x="38714" y="29455"/>
                </a:lnTo>
                <a:lnTo>
                  <a:pt x="38714" y="21911"/>
                </a:lnTo>
                <a:cubicBezTo>
                  <a:pt x="37275" y="20375"/>
                  <a:pt x="35392" y="19323"/>
                  <a:pt x="33288" y="19115"/>
                </a:cubicBezTo>
                <a:cubicBezTo>
                  <a:pt x="32962" y="19085"/>
                  <a:pt x="32631" y="19074"/>
                  <a:pt x="32298" y="19074"/>
                </a:cubicBezTo>
                <a:cubicBezTo>
                  <a:pt x="31288" y="19074"/>
                  <a:pt x="30258" y="19177"/>
                  <a:pt x="29257" y="19177"/>
                </a:cubicBezTo>
                <a:cubicBezTo>
                  <a:pt x="28141" y="19177"/>
                  <a:pt x="27063" y="19049"/>
                  <a:pt x="26091" y="18506"/>
                </a:cubicBezTo>
                <a:cubicBezTo>
                  <a:pt x="23461" y="17025"/>
                  <a:pt x="23115" y="13399"/>
                  <a:pt x="21357" y="10935"/>
                </a:cubicBezTo>
                <a:cubicBezTo>
                  <a:pt x="19087" y="7779"/>
                  <a:pt x="14852" y="6949"/>
                  <a:pt x="11143" y="5772"/>
                </a:cubicBezTo>
                <a:cubicBezTo>
                  <a:pt x="7129" y="4499"/>
                  <a:pt x="3350" y="2534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2" name="Google Shape;572;p33"/>
          <p:cNvGrpSpPr/>
          <p:nvPr/>
        </p:nvGrpSpPr>
        <p:grpSpPr>
          <a:xfrm>
            <a:off x="8531900" y="718700"/>
            <a:ext cx="289975" cy="919425"/>
            <a:chOff x="205050" y="142150"/>
            <a:chExt cx="289975" cy="919425"/>
          </a:xfrm>
        </p:grpSpPr>
        <p:sp>
          <p:nvSpPr>
            <p:cNvPr id="573" name="Google Shape;573;p33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3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3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3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3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3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3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3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3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3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3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3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41"/>
          <p:cNvSpPr/>
          <p:nvPr/>
        </p:nvSpPr>
        <p:spPr>
          <a:xfrm>
            <a:off x="3022275" y="2384325"/>
            <a:ext cx="6244568" cy="4918844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41"/>
          <p:cNvSpPr txBox="1">
            <a:spLocks noGrp="1"/>
          </p:cNvSpPr>
          <p:nvPr>
            <p:ph type="title"/>
          </p:nvPr>
        </p:nvSpPr>
        <p:spPr>
          <a:xfrm>
            <a:off x="707512" y="865799"/>
            <a:ext cx="5437047" cy="7126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QUÉ COSAS LES QUEDARON DEL ENCUENTRO DEL MARTES PASADO…</a:t>
            </a:r>
            <a:endParaRPr dirty="0"/>
          </a:p>
        </p:txBody>
      </p:sp>
      <p:sp>
        <p:nvSpPr>
          <p:cNvPr id="791" name="Google Shape;791;p41"/>
          <p:cNvSpPr txBox="1">
            <a:spLocks noGrp="1"/>
          </p:cNvSpPr>
          <p:nvPr>
            <p:ph type="subTitle" idx="1"/>
          </p:nvPr>
        </p:nvSpPr>
        <p:spPr>
          <a:xfrm>
            <a:off x="707512" y="1739406"/>
            <a:ext cx="8047902" cy="185621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139700" indent="0"/>
            <a:r>
              <a:rPr lang="es-ES" sz="1800" dirty="0"/>
              <a:t>Cuál es la importancia del </a:t>
            </a:r>
            <a:r>
              <a:rPr lang="es-ES" sz="1800" b="1" dirty="0"/>
              <a:t>Autoconocimiento</a:t>
            </a:r>
            <a:r>
              <a:rPr lang="es-ES" sz="1800" dirty="0"/>
              <a:t> como punto inicial para lograr un </a:t>
            </a:r>
            <a:r>
              <a:rPr lang="es-ES" sz="1800" b="1" dirty="0"/>
              <a:t>Método de Estudio</a:t>
            </a:r>
            <a:r>
              <a:rPr lang="es-ES" sz="1800" dirty="0"/>
              <a:t> </a:t>
            </a:r>
          </a:p>
          <a:p>
            <a:pPr marL="425450" indent="-285750">
              <a:buFont typeface="Arial"/>
              <a:buChar char="•"/>
            </a:pPr>
            <a:endParaRPr lang="es-ES" sz="1800" dirty="0"/>
          </a:p>
        </p:txBody>
      </p:sp>
      <p:sp>
        <p:nvSpPr>
          <p:cNvPr id="792" name="Google Shape;792;p41"/>
          <p:cNvSpPr/>
          <p:nvPr/>
        </p:nvSpPr>
        <p:spPr>
          <a:xfrm rot="5400000" flipH="1">
            <a:off x="7519150" y="693149"/>
            <a:ext cx="1731600" cy="34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3" name="Google Shape;793;p41"/>
          <p:cNvGrpSpPr/>
          <p:nvPr/>
        </p:nvGrpSpPr>
        <p:grpSpPr>
          <a:xfrm rot="5400000" flipH="1">
            <a:off x="7497563" y="3553700"/>
            <a:ext cx="510050" cy="919425"/>
            <a:chOff x="257500" y="825775"/>
            <a:chExt cx="510050" cy="919425"/>
          </a:xfrm>
        </p:grpSpPr>
        <p:sp>
          <p:nvSpPr>
            <p:cNvPr id="794" name="Google Shape;794;p41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1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1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1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1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1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1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1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1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1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1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1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1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1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1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1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1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ángulo 1"/>
          <p:cNvSpPr/>
          <p:nvPr/>
        </p:nvSpPr>
        <p:spPr>
          <a:xfrm>
            <a:off x="799213" y="3445680"/>
            <a:ext cx="1891865" cy="30777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r>
              <a:rPr lang="es-AR" dirty="0"/>
              <a:t>PRIMER ACTIVIDAD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41"/>
          <p:cNvSpPr/>
          <p:nvPr/>
        </p:nvSpPr>
        <p:spPr>
          <a:xfrm>
            <a:off x="3022275" y="2384325"/>
            <a:ext cx="6244568" cy="4918844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41"/>
          <p:cNvSpPr txBox="1">
            <a:spLocks noGrp="1"/>
          </p:cNvSpPr>
          <p:nvPr>
            <p:ph type="title"/>
          </p:nvPr>
        </p:nvSpPr>
        <p:spPr>
          <a:xfrm>
            <a:off x="707512" y="865799"/>
            <a:ext cx="5437047" cy="7126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ES" dirty="0"/>
              <a:t>ORGANIZACIÓN DEL ESTUDIO</a:t>
            </a:r>
          </a:p>
        </p:txBody>
      </p:sp>
      <p:sp>
        <p:nvSpPr>
          <p:cNvPr id="791" name="Google Shape;791;p41"/>
          <p:cNvSpPr txBox="1">
            <a:spLocks noGrp="1"/>
          </p:cNvSpPr>
          <p:nvPr>
            <p:ph type="subTitle" idx="1"/>
          </p:nvPr>
        </p:nvSpPr>
        <p:spPr>
          <a:xfrm>
            <a:off x="707512" y="1707028"/>
            <a:ext cx="8436488" cy="262003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" sz="1800" i="1" dirty="0"/>
              <a:t>Rutina de trabajo diario para generar hábitos de estudio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" sz="1800" i="1" dirty="0"/>
              <a:t>Bloque de estudio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" sz="1800" i="1" dirty="0"/>
              <a:t>Flexibilidad de la rutina de trabajo diario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" sz="1800" i="1" dirty="0"/>
              <a:t>Introducción a la noción de método de estudio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" sz="1800" i="1" dirty="0"/>
              <a:t>Toma de apuntes</a:t>
            </a:r>
          </a:p>
          <a:p>
            <a:pPr marL="0" lvl="0" indent="0"/>
            <a:endParaRPr lang="es-ES" sz="1800" i="1" dirty="0"/>
          </a:p>
          <a:p>
            <a:pPr marL="0" lvl="0" indent="0"/>
            <a:endParaRPr lang="es-ES" sz="1800" i="1" dirty="0"/>
          </a:p>
        </p:txBody>
      </p:sp>
      <p:sp>
        <p:nvSpPr>
          <p:cNvPr id="792" name="Google Shape;792;p41"/>
          <p:cNvSpPr/>
          <p:nvPr/>
        </p:nvSpPr>
        <p:spPr>
          <a:xfrm rot="5400000" flipH="1">
            <a:off x="7519150" y="693149"/>
            <a:ext cx="1731600" cy="34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3" name="Google Shape;793;p41"/>
          <p:cNvGrpSpPr/>
          <p:nvPr/>
        </p:nvGrpSpPr>
        <p:grpSpPr>
          <a:xfrm rot="5400000" flipH="1">
            <a:off x="7497563" y="3553700"/>
            <a:ext cx="510050" cy="919425"/>
            <a:chOff x="257500" y="825775"/>
            <a:chExt cx="510050" cy="919425"/>
          </a:xfrm>
        </p:grpSpPr>
        <p:sp>
          <p:nvSpPr>
            <p:cNvPr id="794" name="Google Shape;794;p41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1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1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1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1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1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1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1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1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1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1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1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1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1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1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1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1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ángulo 1"/>
          <p:cNvSpPr/>
          <p:nvPr/>
        </p:nvSpPr>
        <p:spPr>
          <a:xfrm>
            <a:off x="939654" y="4147843"/>
            <a:ext cx="2082621" cy="307777"/>
          </a:xfrm>
          <a:prstGeom prst="rect">
            <a:avLst/>
          </a:prstGeom>
          <a:solidFill>
            <a:schemeClr val="accent2"/>
          </a:solidFill>
        </p:spPr>
        <p:txBody>
          <a:bodyPr wrap="none" lIns="91440" tIns="45720" rIns="91440" bIns="45720" anchor="t">
            <a:spAutoFit/>
          </a:bodyPr>
          <a:lstStyle/>
          <a:p>
            <a:r>
              <a:rPr lang="es-AR" dirty="0"/>
              <a:t>SEGUNDA ACTIVIDAD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45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41"/>
          <p:cNvSpPr/>
          <p:nvPr/>
        </p:nvSpPr>
        <p:spPr>
          <a:xfrm>
            <a:off x="3022275" y="2384325"/>
            <a:ext cx="6244568" cy="4918844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41"/>
          <p:cNvSpPr txBox="1">
            <a:spLocks noGrp="1"/>
          </p:cNvSpPr>
          <p:nvPr>
            <p:ph type="title"/>
          </p:nvPr>
        </p:nvSpPr>
        <p:spPr>
          <a:xfrm>
            <a:off x="707512" y="859362"/>
            <a:ext cx="5437047" cy="7126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ES" dirty="0"/>
              <a:t>CHARLEMOS…</a:t>
            </a:r>
          </a:p>
        </p:txBody>
      </p:sp>
      <p:sp>
        <p:nvSpPr>
          <p:cNvPr id="791" name="Google Shape;791;p41"/>
          <p:cNvSpPr txBox="1">
            <a:spLocks noGrp="1"/>
          </p:cNvSpPr>
          <p:nvPr>
            <p:ph type="subTitle" idx="1"/>
          </p:nvPr>
        </p:nvSpPr>
        <p:spPr>
          <a:xfrm>
            <a:off x="707512" y="2027072"/>
            <a:ext cx="7860871" cy="71349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es-ES" sz="1800" i="1" dirty="0"/>
              <a:t>¿Qué actitudes asumir frente a los sentimientos que pueden aparecer ante el comienzo a la vida universitaria?</a:t>
            </a:r>
          </a:p>
        </p:txBody>
      </p:sp>
      <p:sp>
        <p:nvSpPr>
          <p:cNvPr id="792" name="Google Shape;792;p41"/>
          <p:cNvSpPr/>
          <p:nvPr/>
        </p:nvSpPr>
        <p:spPr>
          <a:xfrm rot="5400000" flipH="1">
            <a:off x="7519150" y="693149"/>
            <a:ext cx="1731600" cy="34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3" name="Google Shape;793;p41"/>
          <p:cNvGrpSpPr/>
          <p:nvPr/>
        </p:nvGrpSpPr>
        <p:grpSpPr>
          <a:xfrm rot="5400000" flipH="1">
            <a:off x="7497563" y="3553700"/>
            <a:ext cx="510050" cy="919425"/>
            <a:chOff x="257500" y="825775"/>
            <a:chExt cx="510050" cy="919425"/>
          </a:xfrm>
        </p:grpSpPr>
        <p:sp>
          <p:nvSpPr>
            <p:cNvPr id="794" name="Google Shape;794;p41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1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1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1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1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1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1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1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1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1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1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1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1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1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1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1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1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45624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869" y="964814"/>
            <a:ext cx="6113206" cy="512108"/>
          </a:xfrm>
          <a:prstGeom prst="rect">
            <a:avLst/>
          </a:prstGeom>
        </p:spPr>
      </p:pic>
      <p:sp>
        <p:nvSpPr>
          <p:cNvPr id="1029" name="Google Shape;1029;p49"/>
          <p:cNvSpPr txBox="1">
            <a:spLocks noGrp="1"/>
          </p:cNvSpPr>
          <p:nvPr>
            <p:ph type="subTitle" idx="1"/>
          </p:nvPr>
        </p:nvSpPr>
        <p:spPr>
          <a:xfrm>
            <a:off x="452503" y="1916152"/>
            <a:ext cx="8357938" cy="6640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en-US" b="1" dirty="0"/>
              <a:t>3.</a:t>
            </a:r>
            <a:r>
              <a:rPr lang="en-US" dirty="0"/>
              <a:t> </a:t>
            </a:r>
            <a:r>
              <a:rPr lang="en-US" dirty="0" err="1"/>
              <a:t>Aprendiendo</a:t>
            </a:r>
            <a:r>
              <a:rPr lang="en-US" dirty="0"/>
              <a:t> a usar Calendar</a:t>
            </a:r>
          </a:p>
          <a:p>
            <a:pPr marL="0" indent="0"/>
            <a:r>
              <a:rPr lang="en-US" sz="1600" b="1" dirty="0"/>
              <a:t>(OPCIONAL)</a:t>
            </a:r>
          </a:p>
        </p:txBody>
      </p:sp>
      <p:sp>
        <p:nvSpPr>
          <p:cNvPr id="1030" name="Google Shape;1030;p49"/>
          <p:cNvSpPr txBox="1">
            <a:spLocks noGrp="1"/>
          </p:cNvSpPr>
          <p:nvPr>
            <p:ph type="title"/>
          </p:nvPr>
        </p:nvSpPr>
        <p:spPr>
          <a:xfrm>
            <a:off x="1588496" y="931366"/>
            <a:ext cx="608594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/>
              <a:t>ACTIVIDADES ASINCRÓNICAS </a:t>
            </a:r>
            <a:endParaRPr dirty="0"/>
          </a:p>
        </p:txBody>
      </p:sp>
      <p:sp>
        <p:nvSpPr>
          <p:cNvPr id="1033" name="Google Shape;1033;p49"/>
          <p:cNvSpPr/>
          <p:nvPr/>
        </p:nvSpPr>
        <p:spPr>
          <a:xfrm rot="-829556">
            <a:off x="6442996" y="3501318"/>
            <a:ext cx="3498020" cy="2317369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34" name="Google Shape;1034;p49"/>
          <p:cNvGrpSpPr/>
          <p:nvPr/>
        </p:nvGrpSpPr>
        <p:grpSpPr>
          <a:xfrm rot="5400000">
            <a:off x="7552963" y="4081463"/>
            <a:ext cx="510050" cy="919425"/>
            <a:chOff x="257500" y="825775"/>
            <a:chExt cx="510050" cy="919425"/>
          </a:xfrm>
        </p:grpSpPr>
        <p:sp>
          <p:nvSpPr>
            <p:cNvPr id="1035" name="Google Shape;1035;p49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49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49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9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9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9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9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9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9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9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9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9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49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49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49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49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9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9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Google Shape;1028;p49"/>
          <p:cNvSpPr txBox="1">
            <a:spLocks/>
          </p:cNvSpPr>
          <p:nvPr/>
        </p:nvSpPr>
        <p:spPr>
          <a:xfrm>
            <a:off x="2093119" y="2798253"/>
            <a:ext cx="5935106" cy="6532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b="1" dirty="0"/>
              <a:t>4.</a:t>
            </a:r>
            <a:r>
              <a:rPr lang="en-US" dirty="0"/>
              <a:t> </a:t>
            </a:r>
            <a:r>
              <a:rPr lang="en-US" dirty="0" err="1"/>
              <a:t>Apuntes</a:t>
            </a:r>
            <a:r>
              <a:rPr lang="en-US" dirty="0"/>
              <a:t> de la </a:t>
            </a:r>
            <a:r>
              <a:rPr lang="en-US" dirty="0" err="1"/>
              <a:t>charla</a:t>
            </a:r>
            <a:r>
              <a:rPr lang="en-US" dirty="0"/>
              <a:t> TEDx</a:t>
            </a:r>
          </a:p>
          <a:p>
            <a:pPr marL="0" indent="0"/>
            <a:r>
              <a:rPr lang="en-US" sz="1600" b="1" dirty="0"/>
              <a:t>(OBLIGATORIA)</a:t>
            </a:r>
          </a:p>
        </p:txBody>
      </p:sp>
    </p:spTree>
    <p:extLst>
      <p:ext uri="{BB962C8B-B14F-4D97-AF65-F5344CB8AC3E}">
        <p14:creationId xmlns:p14="http://schemas.microsoft.com/office/powerpoint/2010/main" val="2723329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4"/>
          <p:cNvSpPr/>
          <p:nvPr/>
        </p:nvSpPr>
        <p:spPr>
          <a:xfrm>
            <a:off x="7240650" y="1548525"/>
            <a:ext cx="1903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34"/>
          <p:cNvSpPr txBox="1">
            <a:spLocks noGrp="1"/>
          </p:cNvSpPr>
          <p:nvPr>
            <p:ph type="title" idx="2"/>
          </p:nvPr>
        </p:nvSpPr>
        <p:spPr>
          <a:xfrm>
            <a:off x="1219325" y="2024925"/>
            <a:ext cx="6261486" cy="7206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4400" dirty="0"/>
              <a:t> ¡MUCHAS GRACIAS</a:t>
            </a:r>
            <a:br>
              <a:rPr lang="en-US" dirty="0"/>
            </a:br>
            <a:endParaRPr sz="2800" dirty="0"/>
          </a:p>
        </p:txBody>
      </p:sp>
      <p:sp>
        <p:nvSpPr>
          <p:cNvPr id="593" name="Google Shape;593;p34"/>
          <p:cNvSpPr/>
          <p:nvPr/>
        </p:nvSpPr>
        <p:spPr>
          <a:xfrm rot="5400000">
            <a:off x="578825" y="640500"/>
            <a:ext cx="1626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4"/>
          <p:cNvSpPr/>
          <p:nvPr/>
        </p:nvSpPr>
        <p:spPr>
          <a:xfrm rot="5400000">
            <a:off x="7578650" y="4607125"/>
            <a:ext cx="8175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93;p34"/>
          <p:cNvSpPr/>
          <p:nvPr/>
        </p:nvSpPr>
        <p:spPr>
          <a:xfrm>
            <a:off x="1219325" y="2857423"/>
            <a:ext cx="7732170" cy="8723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34"/>
          <p:cNvSpPr txBox="1">
            <a:spLocks noGrp="1"/>
          </p:cNvSpPr>
          <p:nvPr>
            <p:ph type="title"/>
          </p:nvPr>
        </p:nvSpPr>
        <p:spPr>
          <a:xfrm>
            <a:off x="1219325" y="2745557"/>
            <a:ext cx="7828422" cy="138123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/>
            <a:r>
              <a:rPr lang="es-ES" sz="2400" b="0" dirty="0"/>
              <a:t>NOS ENCONTRAMOS EL LUNES </a:t>
            </a:r>
            <a:r>
              <a:rPr lang="es-ES" sz="2400" dirty="0"/>
              <a:t>17/11</a:t>
            </a:r>
            <a:r>
              <a:rPr lang="es-ES" sz="2400" b="0" dirty="0"/>
              <a:t> A LAS </a:t>
            </a:r>
            <a:r>
              <a:rPr lang="es-ES" sz="2400" dirty="0"/>
              <a:t>19:30HS.</a:t>
            </a:r>
            <a:br>
              <a:rPr lang="es-ES" sz="2400" dirty="0"/>
            </a:br>
            <a:r>
              <a:rPr lang="es-ES" sz="2400" dirty="0"/>
              <a:t>ENCUENTRO SINCRÓNICO</a:t>
            </a:r>
            <a:br>
              <a:rPr lang="es-ES" sz="2800" b="0" dirty="0"/>
            </a:br>
            <a:endParaRPr sz="2400" b="0" dirty="0"/>
          </a:p>
        </p:txBody>
      </p:sp>
    </p:spTree>
    <p:extLst>
      <p:ext uri="{BB962C8B-B14F-4D97-AF65-F5344CB8AC3E}">
        <p14:creationId xmlns:p14="http://schemas.microsoft.com/office/powerpoint/2010/main" val="1945196683"/>
      </p:ext>
    </p:extLst>
  </p:cSld>
  <p:clrMapOvr>
    <a:masterClrMapping/>
  </p:clrMapOvr>
</p:sld>
</file>

<file path=ppt/theme/theme1.xml><?xml version="1.0" encoding="utf-8"?>
<a:theme xmlns:a="http://schemas.openxmlformats.org/drawingml/2006/main" name="Candy Pastel Style MK Plan by Slidesgo">
  <a:themeElements>
    <a:clrScheme name="Simple Light">
      <a:dk1>
        <a:srgbClr val="2B2B2B"/>
      </a:dk1>
      <a:lt1>
        <a:srgbClr val="FFFFFF"/>
      </a:lt1>
      <a:dk2>
        <a:srgbClr val="B5EBE7"/>
      </a:dk2>
      <a:lt2>
        <a:srgbClr val="D2BCE6"/>
      </a:lt2>
      <a:accent1>
        <a:srgbClr val="FAECB6"/>
      </a:accent1>
      <a:accent2>
        <a:srgbClr val="F7CFB0"/>
      </a:accent2>
      <a:accent3>
        <a:srgbClr val="F3C5D8"/>
      </a:accent3>
      <a:accent4>
        <a:srgbClr val="FFFFFF"/>
      </a:accent4>
      <a:accent5>
        <a:srgbClr val="FFFFFF"/>
      </a:accent5>
      <a:accent6>
        <a:srgbClr val="FFFFFF"/>
      </a:accent6>
      <a:hlink>
        <a:srgbClr val="2B2B2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239</Words>
  <Application>Microsoft Office PowerPoint</Application>
  <PresentationFormat>Presentación en pantalla (16:9)</PresentationFormat>
  <Paragraphs>42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Poppins Medium</vt:lpstr>
      <vt:lpstr>Wingdings</vt:lpstr>
      <vt:lpstr>Bebas Neue</vt:lpstr>
      <vt:lpstr>Livvic</vt:lpstr>
      <vt:lpstr>Poppins</vt:lpstr>
      <vt:lpstr>Arial</vt:lpstr>
      <vt:lpstr>Candy Pastel Style MK Plan by Slidesgo</vt:lpstr>
      <vt:lpstr>CIVU </vt:lpstr>
      <vt:lpstr>ENCUENTRO SINCRONICO 2 </vt:lpstr>
      <vt:lpstr>OBJETIVOS DEL MÓDULO</vt:lpstr>
      <vt:lpstr>1</vt:lpstr>
      <vt:lpstr>QUÉ COSAS LES QUEDARON DEL ENCUENTRO DEL MARTES PASADO…</vt:lpstr>
      <vt:lpstr>ORGANIZACIÓN DEL ESTUDIO</vt:lpstr>
      <vt:lpstr>CHARLEMOS…</vt:lpstr>
      <vt:lpstr>ACTIVIDADES ASINCRÓNICAS </vt:lpstr>
      <vt:lpstr> ¡MUCHAS GRACIAS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¡BIENVENIDOS AL CIVU!</dc:title>
  <dc:creator>Usuario</dc:creator>
  <cp:lastModifiedBy>Usuario</cp:lastModifiedBy>
  <cp:revision>204</cp:revision>
  <dcterms:modified xsi:type="dcterms:W3CDTF">2025-11-12T14:34:14Z</dcterms:modified>
</cp:coreProperties>
</file>