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 Juan Pérez</a:t>
            </a:r>
          </a:p>
        </p:txBody>
      </p:sp>
      <p:sp>
        <p:nvSpPr>
          <p:cNvPr id="94" name="“Escribe una cita aquí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“Escribe una cita aquí” 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irugia Tendon Aqui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Cirugia Tendon Aquiles</a:t>
            </a:r>
          </a:p>
        </p:txBody>
      </p:sp>
      <p:sp>
        <p:nvSpPr>
          <p:cNvPr id="120" name="Cuerp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716" y="2150872"/>
            <a:ext cx="11349534" cy="8080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8956" y="2965450"/>
            <a:ext cx="8103974" cy="6188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ítul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Cuerp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0476" y="2886022"/>
            <a:ext cx="8083848" cy="5043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ítul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Cuerp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4307" y="1952609"/>
            <a:ext cx="8087170" cy="6287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6636" y="4924899"/>
            <a:ext cx="2719864" cy="397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968" y="2000250"/>
            <a:ext cx="11379201" cy="271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Cuerp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098" y="2798415"/>
            <a:ext cx="12206604" cy="3627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ítul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Cuerp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097" y="1517808"/>
            <a:ext cx="11341101" cy="739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ítul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Cuerp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650" y="742950"/>
            <a:ext cx="11188700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337" y="2028345"/>
            <a:ext cx="7649120" cy="5949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ítul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Cuerp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950" y="-6350"/>
            <a:ext cx="11264900" cy="684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ítul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Cuerp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508000"/>
            <a:ext cx="3581400" cy="554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ítul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Cuerp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1570" y="1930400"/>
            <a:ext cx="7931032" cy="5727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