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71" r:id="rId6"/>
    <p:sldId id="273" r:id="rId7"/>
    <p:sldId id="274" r:id="rId8"/>
    <p:sldId id="27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7B63E-2F4C-49CD-A3A6-B12EA66310C8}" v="6" dt="2025-08-06T19:48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a Werlen" userId="61d1fbc238f0ca0b" providerId="LiveId" clId="{323281BC-3AB4-44B0-92A2-185F420E389A}"/>
    <pc:docChg chg="custSel modSld">
      <pc:chgData name="Melina Werlen" userId="61d1fbc238f0ca0b" providerId="LiveId" clId="{323281BC-3AB4-44B0-92A2-185F420E389A}" dt="2025-03-27T23:24:09.102" v="227" actId="1076"/>
      <pc:docMkLst>
        <pc:docMk/>
      </pc:docMkLst>
      <pc:sldChg chg="addSp delSp modSp mod">
        <pc:chgData name="Melina Werlen" userId="61d1fbc238f0ca0b" providerId="LiveId" clId="{323281BC-3AB4-44B0-92A2-185F420E389A}" dt="2025-03-27T21:19:15.817" v="157" actId="1076"/>
        <pc:sldMkLst>
          <pc:docMk/>
          <pc:sldMk cId="2269861099" sldId="261"/>
        </pc:sldMkLst>
      </pc:sldChg>
      <pc:sldChg chg="modSp mod">
        <pc:chgData name="Melina Werlen" userId="61d1fbc238f0ca0b" providerId="LiveId" clId="{323281BC-3AB4-44B0-92A2-185F420E389A}" dt="2025-03-27T20:43:04.749" v="26" actId="207"/>
        <pc:sldMkLst>
          <pc:docMk/>
          <pc:sldMk cId="1494238486" sldId="263"/>
        </pc:sldMkLst>
      </pc:sldChg>
      <pc:sldChg chg="modSp mod">
        <pc:chgData name="Melina Werlen" userId="61d1fbc238f0ca0b" providerId="LiveId" clId="{323281BC-3AB4-44B0-92A2-185F420E389A}" dt="2025-03-27T20:48:24.690" v="104" actId="207"/>
        <pc:sldMkLst>
          <pc:docMk/>
          <pc:sldMk cId="2760105015" sldId="266"/>
        </pc:sldMkLst>
      </pc:sldChg>
      <pc:sldChg chg="addSp delSp modSp mod">
        <pc:chgData name="Melina Werlen" userId="61d1fbc238f0ca0b" providerId="LiveId" clId="{323281BC-3AB4-44B0-92A2-185F420E389A}" dt="2025-03-27T23:24:09.102" v="227" actId="1076"/>
        <pc:sldMkLst>
          <pc:docMk/>
          <pc:sldMk cId="3673592878" sldId="267"/>
        </pc:sldMkLst>
      </pc:sldChg>
      <pc:sldChg chg="addSp delSp modSp mod">
        <pc:chgData name="Melina Werlen" userId="61d1fbc238f0ca0b" providerId="LiveId" clId="{323281BC-3AB4-44B0-92A2-185F420E389A}" dt="2025-03-27T20:54:33.707" v="127" actId="115"/>
        <pc:sldMkLst>
          <pc:docMk/>
          <pc:sldMk cId="2313147543" sldId="269"/>
        </pc:sldMkLst>
      </pc:sldChg>
    </pc:docChg>
  </pc:docChgLst>
  <pc:docChgLst>
    <pc:chgData name="Melina Werlen" userId="61d1fbc238f0ca0b" providerId="LiveId" clId="{E506BFB6-410D-440C-8115-BBD094D5AE58}"/>
    <pc:docChg chg="custSel modSld">
      <pc:chgData name="Melina Werlen" userId="61d1fbc238f0ca0b" providerId="LiveId" clId="{E506BFB6-410D-440C-8115-BBD094D5AE58}" dt="2025-03-30T20:42:02.712" v="57" actId="14100"/>
      <pc:docMkLst>
        <pc:docMk/>
      </pc:docMkLst>
      <pc:sldChg chg="modSp mod">
        <pc:chgData name="Melina Werlen" userId="61d1fbc238f0ca0b" providerId="LiveId" clId="{E506BFB6-410D-440C-8115-BBD094D5AE58}" dt="2025-03-30T20:39:33.111" v="38" actId="20577"/>
        <pc:sldMkLst>
          <pc:docMk/>
          <pc:sldMk cId="2760105015" sldId="266"/>
        </pc:sldMkLst>
      </pc:sldChg>
      <pc:sldChg chg="addSp delSp modSp mod">
        <pc:chgData name="Melina Werlen" userId="61d1fbc238f0ca0b" providerId="LiveId" clId="{E506BFB6-410D-440C-8115-BBD094D5AE58}" dt="2025-03-30T20:42:02.712" v="57" actId="14100"/>
        <pc:sldMkLst>
          <pc:docMk/>
          <pc:sldMk cId="2313147543" sldId="269"/>
        </pc:sldMkLst>
      </pc:sldChg>
    </pc:docChg>
  </pc:docChgLst>
  <pc:docChgLst>
    <pc:chgData name="Melina Werlen" userId="61d1fbc238f0ca0b" providerId="LiveId" clId="{80A6D25D-4730-4863-B32A-FA3BCF3C11E9}"/>
    <pc:docChg chg="modSld">
      <pc:chgData name="Melina Werlen" userId="61d1fbc238f0ca0b" providerId="LiveId" clId="{80A6D25D-4730-4863-B32A-FA3BCF3C11E9}" dt="2024-09-26T13:22:15.013" v="1" actId="20577"/>
      <pc:docMkLst>
        <pc:docMk/>
      </pc:docMkLst>
      <pc:sldChg chg="modSp mod">
        <pc:chgData name="Melina Werlen" userId="61d1fbc238f0ca0b" providerId="LiveId" clId="{80A6D25D-4730-4863-B32A-FA3BCF3C11E9}" dt="2024-09-26T13:22:15.013" v="1" actId="20577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416474E9-08B0-4EE5-86D9-B532B0BA54B2}"/>
    <pc:docChg chg="undo custSel addSld delSld modSld sldOrd">
      <pc:chgData name="Melina Werlen" userId="61d1fbc238f0ca0b" providerId="LiveId" clId="{416474E9-08B0-4EE5-86D9-B532B0BA54B2}" dt="2023-08-07T16:55:22.798" v="1292" actId="207"/>
      <pc:docMkLst>
        <pc:docMk/>
      </pc:docMkLst>
      <pc:sldChg chg="addSp delSp modSp del">
        <pc:chgData name="Melina Werlen" userId="61d1fbc238f0ca0b" providerId="LiveId" clId="{416474E9-08B0-4EE5-86D9-B532B0BA54B2}" dt="2023-07-28T22:13:15.817" v="437" actId="2696"/>
        <pc:sldMkLst>
          <pc:docMk/>
          <pc:sldMk cId="383547202" sldId="256"/>
        </pc:sldMkLst>
      </pc:sldChg>
      <pc:sldChg chg="del">
        <pc:chgData name="Melina Werlen" userId="61d1fbc238f0ca0b" providerId="LiveId" clId="{416474E9-08B0-4EE5-86D9-B532B0BA54B2}" dt="2023-07-28T22:13:23.792" v="439" actId="2696"/>
        <pc:sldMkLst>
          <pc:docMk/>
          <pc:sldMk cId="1000285783" sldId="257"/>
        </pc:sldMkLst>
      </pc:sldChg>
      <pc:sldChg chg="del">
        <pc:chgData name="Melina Werlen" userId="61d1fbc238f0ca0b" providerId="LiveId" clId="{416474E9-08B0-4EE5-86D9-B532B0BA54B2}" dt="2023-07-28T22:13:26.673" v="440" actId="2696"/>
        <pc:sldMkLst>
          <pc:docMk/>
          <pc:sldMk cId="1937718089" sldId="258"/>
        </pc:sldMkLst>
      </pc:sldChg>
      <pc:sldChg chg="addSp delSp modSp mod ord delAnim modAnim">
        <pc:chgData name="Melina Werlen" userId="61d1fbc238f0ca0b" providerId="LiveId" clId="{416474E9-08B0-4EE5-86D9-B532B0BA54B2}" dt="2023-08-04T20:44:35.573" v="534"/>
        <pc:sldMkLst>
          <pc:docMk/>
          <pc:sldMk cId="3068266780" sldId="259"/>
        </pc:sldMkLst>
      </pc:sldChg>
      <pc:sldChg chg="del">
        <pc:chgData name="Melina Werlen" userId="61d1fbc238f0ca0b" providerId="LiveId" clId="{416474E9-08B0-4EE5-86D9-B532B0BA54B2}" dt="2023-07-28T22:13:19.077" v="438" actId="2696"/>
        <pc:sldMkLst>
          <pc:docMk/>
          <pc:sldMk cId="1628486511" sldId="260"/>
        </pc:sldMkLst>
      </pc:sldChg>
      <pc:sldChg chg="addSp delSp modSp new mod ord setBg">
        <pc:chgData name="Melina Werlen" userId="61d1fbc238f0ca0b" providerId="LiveId" clId="{416474E9-08B0-4EE5-86D9-B532B0BA54B2}" dt="2023-08-05T00:35:59.721" v="667" actId="1076"/>
        <pc:sldMkLst>
          <pc:docMk/>
          <pc:sldMk cId="2269861099" sldId="261"/>
        </pc:sldMkLst>
      </pc:sldChg>
      <pc:sldChg chg="addSp modSp new del mod setBg">
        <pc:chgData name="Melina Werlen" userId="61d1fbc238f0ca0b" providerId="LiveId" clId="{416474E9-08B0-4EE5-86D9-B532B0BA54B2}" dt="2023-07-28T22:13:36.679" v="441" actId="2696"/>
        <pc:sldMkLst>
          <pc:docMk/>
          <pc:sldMk cId="782589581" sldId="262"/>
        </pc:sldMkLst>
      </pc:sldChg>
      <pc:sldChg chg="addSp delSp modSp new mod">
        <pc:chgData name="Melina Werlen" userId="61d1fbc238f0ca0b" providerId="LiveId" clId="{416474E9-08B0-4EE5-86D9-B532B0BA54B2}" dt="2023-08-04T22:06:41.039" v="615" actId="1076"/>
        <pc:sldMkLst>
          <pc:docMk/>
          <pc:sldMk cId="1494238486" sldId="263"/>
        </pc:sldMkLst>
      </pc:sldChg>
      <pc:sldChg chg="addSp delSp modSp new mod">
        <pc:chgData name="Melina Werlen" userId="61d1fbc238f0ca0b" providerId="LiveId" clId="{416474E9-08B0-4EE5-86D9-B532B0BA54B2}" dt="2023-08-07T16:55:22.798" v="1292" actId="207"/>
        <pc:sldMkLst>
          <pc:docMk/>
          <pc:sldMk cId="2909518899" sldId="264"/>
        </pc:sldMkLst>
      </pc:sldChg>
      <pc:sldChg chg="new">
        <pc:chgData name="Melina Werlen" userId="61d1fbc238f0ca0b" providerId="LiveId" clId="{416474E9-08B0-4EE5-86D9-B532B0BA54B2}" dt="2023-07-31T21:01:10.233" v="443" actId="680"/>
        <pc:sldMkLst>
          <pc:docMk/>
          <pc:sldMk cId="2607533832" sldId="265"/>
        </pc:sldMkLst>
      </pc:sldChg>
      <pc:sldChg chg="addSp delSp modSp new mod setBg">
        <pc:chgData name="Melina Werlen" userId="61d1fbc238f0ca0b" providerId="LiveId" clId="{416474E9-08B0-4EE5-86D9-B532B0BA54B2}" dt="2023-08-05T20:44:25.151" v="826" actId="1076"/>
        <pc:sldMkLst>
          <pc:docMk/>
          <pc:sldMk cId="2760105015" sldId="266"/>
        </pc:sldMkLst>
      </pc:sldChg>
      <pc:sldChg chg="new del">
        <pc:chgData name="Melina Werlen" userId="61d1fbc238f0ca0b" providerId="LiveId" clId="{416474E9-08B0-4EE5-86D9-B532B0BA54B2}" dt="2023-08-05T00:40:37.340" v="684" actId="680"/>
        <pc:sldMkLst>
          <pc:docMk/>
          <pc:sldMk cId="2541086673" sldId="267"/>
        </pc:sldMkLst>
      </pc:sldChg>
      <pc:sldChg chg="addSp delSp modSp new mod">
        <pc:chgData name="Melina Werlen" userId="61d1fbc238f0ca0b" providerId="LiveId" clId="{416474E9-08B0-4EE5-86D9-B532B0BA54B2}" dt="2023-08-05T21:27:58.054" v="1277" actId="1076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C697B63E-2F4C-49CD-A3A6-B12EA66310C8}"/>
    <pc:docChg chg="undo custSel delSld modSld">
      <pc:chgData name="Melina Werlen" userId="61d1fbc238f0ca0b" providerId="LiveId" clId="{C697B63E-2F4C-49CD-A3A6-B12EA66310C8}" dt="2025-08-06T19:51:44.034" v="76" actId="14100"/>
      <pc:docMkLst>
        <pc:docMk/>
      </pc:docMkLst>
      <pc:sldChg chg="addSp delSp modSp mod">
        <pc:chgData name="Melina Werlen" userId="61d1fbc238f0ca0b" providerId="LiveId" clId="{C697B63E-2F4C-49CD-A3A6-B12EA66310C8}" dt="2025-08-06T19:51:44.034" v="76" actId="14100"/>
        <pc:sldMkLst>
          <pc:docMk/>
          <pc:sldMk cId="2607533832" sldId="265"/>
        </pc:sldMkLst>
        <pc:graphicFrameChg chg="add mod modGraphic">
          <ac:chgData name="Melina Werlen" userId="61d1fbc238f0ca0b" providerId="LiveId" clId="{C697B63E-2F4C-49CD-A3A6-B12EA66310C8}" dt="2025-08-06T19:46:45.516" v="55" actId="14100"/>
          <ac:graphicFrameMkLst>
            <pc:docMk/>
            <pc:sldMk cId="2607533832" sldId="265"/>
            <ac:graphicFrameMk id="2" creationId="{F9669128-CD2D-69F3-7DB9-B58D3E2858A5}"/>
          </ac:graphicFrameMkLst>
        </pc:graphicFrameChg>
        <pc:graphicFrameChg chg="add mod">
          <ac:chgData name="Melina Werlen" userId="61d1fbc238f0ca0b" providerId="LiveId" clId="{C697B63E-2F4C-49CD-A3A6-B12EA66310C8}" dt="2025-08-06T19:47:58.896" v="65"/>
          <ac:graphicFrameMkLst>
            <pc:docMk/>
            <pc:sldMk cId="2607533832" sldId="265"/>
            <ac:graphicFrameMk id="4" creationId="{22B124F9-49CA-0E0F-DA4D-F5F3BF7498F1}"/>
          </ac:graphicFrameMkLst>
        </pc:graphicFrameChg>
        <pc:picChg chg="add mod">
          <ac:chgData name="Melina Werlen" userId="61d1fbc238f0ca0b" providerId="LiveId" clId="{C697B63E-2F4C-49CD-A3A6-B12EA66310C8}" dt="2025-08-06T19:47:41.261" v="64" actId="14100"/>
          <ac:picMkLst>
            <pc:docMk/>
            <pc:sldMk cId="2607533832" sldId="265"/>
            <ac:picMk id="3" creationId="{D6A4D0C7-21D3-7C57-66ED-8CA87CE7D4AA}"/>
          </ac:picMkLst>
        </pc:picChg>
        <pc:picChg chg="add del">
          <ac:chgData name="Melina Werlen" userId="61d1fbc238f0ca0b" providerId="LiveId" clId="{C697B63E-2F4C-49CD-A3A6-B12EA66310C8}" dt="2025-08-06T19:49:00.061" v="67" actId="22"/>
          <ac:picMkLst>
            <pc:docMk/>
            <pc:sldMk cId="2607533832" sldId="265"/>
            <ac:picMk id="6" creationId="{89EEB8F5-E4EA-9801-7EF8-32E86F751EA7}"/>
          </ac:picMkLst>
        </pc:picChg>
        <pc:picChg chg="add del mod">
          <ac:chgData name="Melina Werlen" userId="61d1fbc238f0ca0b" providerId="LiveId" clId="{C697B63E-2F4C-49CD-A3A6-B12EA66310C8}" dt="2025-08-06T19:50:47.013" v="72" actId="478"/>
          <ac:picMkLst>
            <pc:docMk/>
            <pc:sldMk cId="2607533832" sldId="265"/>
            <ac:picMk id="8" creationId="{D5C17C5E-6395-2E21-B48E-EEABB0F67FA9}"/>
          </ac:picMkLst>
        </pc:picChg>
        <pc:picChg chg="add mod">
          <ac:chgData name="Melina Werlen" userId="61d1fbc238f0ca0b" providerId="LiveId" clId="{C697B63E-2F4C-49CD-A3A6-B12EA66310C8}" dt="2025-08-06T19:51:44.034" v="76" actId="14100"/>
          <ac:picMkLst>
            <pc:docMk/>
            <pc:sldMk cId="2607533832" sldId="265"/>
            <ac:picMk id="10" creationId="{BBABCD2A-6C8B-DA57-F87D-EF178892069D}"/>
          </ac:picMkLst>
        </pc:picChg>
      </pc:sldChg>
      <pc:sldChg chg="modSp mod">
        <pc:chgData name="Melina Werlen" userId="61d1fbc238f0ca0b" providerId="LiveId" clId="{C697B63E-2F4C-49CD-A3A6-B12EA66310C8}" dt="2025-08-06T19:45:06.176" v="51" actId="20577"/>
        <pc:sldMkLst>
          <pc:docMk/>
          <pc:sldMk cId="2760105015" sldId="266"/>
        </pc:sldMkLst>
        <pc:spChg chg="mod">
          <ac:chgData name="Melina Werlen" userId="61d1fbc238f0ca0b" providerId="LiveId" clId="{C697B63E-2F4C-49CD-A3A6-B12EA66310C8}" dt="2025-08-06T19:45:06.176" v="51" actId="20577"/>
          <ac:spMkLst>
            <pc:docMk/>
            <pc:sldMk cId="2760105015" sldId="266"/>
            <ac:spMk id="2" creationId="{F6357B54-E799-C1EE-7EE7-AA94824A7FB7}"/>
          </ac:spMkLst>
        </pc:spChg>
      </pc:sldChg>
      <pc:sldChg chg="del">
        <pc:chgData name="Melina Werlen" userId="61d1fbc238f0ca0b" providerId="LiveId" clId="{C697B63E-2F4C-49CD-A3A6-B12EA66310C8}" dt="2025-08-06T19:45:49.135" v="52" actId="2696"/>
        <pc:sldMkLst>
          <pc:docMk/>
          <pc:sldMk cId="2313147543" sldId="269"/>
        </pc:sldMkLst>
      </pc:sldChg>
    </pc:docChg>
  </pc:docChgLst>
  <pc:docChgLst>
    <pc:chgData name="Melina Werlen" userId="61d1fbc238f0ca0b" providerId="LiveId" clId="{D3A8F385-F072-4350-A56B-3FE8D9384371}"/>
    <pc:docChg chg="undo custSel addSld delSld modSld sldOrd">
      <pc:chgData name="Melina Werlen" userId="61d1fbc238f0ca0b" providerId="LiveId" clId="{D3A8F385-F072-4350-A56B-3FE8D9384371}" dt="2024-08-08T20:35:10.134" v="417" actId="14100"/>
      <pc:docMkLst>
        <pc:docMk/>
      </pc:docMkLst>
      <pc:sldChg chg="addSp modSp mod ord">
        <pc:chgData name="Melina Werlen" userId="61d1fbc238f0ca0b" providerId="LiveId" clId="{D3A8F385-F072-4350-A56B-3FE8D9384371}" dt="2024-08-08T16:22:11.908" v="387"/>
        <pc:sldMkLst>
          <pc:docMk/>
          <pc:sldMk cId="3068266780" sldId="259"/>
        </pc:sldMkLst>
      </pc:sldChg>
      <pc:sldChg chg="ord">
        <pc:chgData name="Melina Werlen" userId="61d1fbc238f0ca0b" providerId="LiveId" clId="{D3A8F385-F072-4350-A56B-3FE8D9384371}" dt="2024-08-08T16:22:14.250" v="389"/>
        <pc:sldMkLst>
          <pc:docMk/>
          <pc:sldMk cId="1494238486" sldId="263"/>
        </pc:sldMkLst>
      </pc:sldChg>
      <pc:sldChg chg="addSp modSp mod ord">
        <pc:chgData name="Melina Werlen" userId="61d1fbc238f0ca0b" providerId="LiveId" clId="{D3A8F385-F072-4350-A56B-3FE8D9384371}" dt="2024-08-08T16:22:15.871" v="391"/>
        <pc:sldMkLst>
          <pc:docMk/>
          <pc:sldMk cId="2909518899" sldId="264"/>
        </pc:sldMkLst>
      </pc:sldChg>
      <pc:sldChg chg="addSp modSp mod ord">
        <pc:chgData name="Melina Werlen" userId="61d1fbc238f0ca0b" providerId="LiveId" clId="{D3A8F385-F072-4350-A56B-3FE8D9384371}" dt="2024-08-08T16:26:41.400" v="403"/>
        <pc:sldMkLst>
          <pc:docMk/>
          <pc:sldMk cId="2760105015" sldId="266"/>
        </pc:sldMkLst>
      </pc:sldChg>
      <pc:sldChg chg="modSp mod ord">
        <pc:chgData name="Melina Werlen" userId="61d1fbc238f0ca0b" providerId="LiveId" clId="{D3A8F385-F072-4350-A56B-3FE8D9384371}" dt="2024-08-08T20:35:10.134" v="417" actId="14100"/>
        <pc:sldMkLst>
          <pc:docMk/>
          <pc:sldMk cId="3673592878" sldId="267"/>
        </pc:sldMkLst>
      </pc:sldChg>
      <pc:sldChg chg="del ord">
        <pc:chgData name="Melina Werlen" userId="61d1fbc238f0ca0b" providerId="LiveId" clId="{D3A8F385-F072-4350-A56B-3FE8D9384371}" dt="2024-08-07T15:34:56.565" v="267" actId="2696"/>
        <pc:sldMkLst>
          <pc:docMk/>
          <pc:sldMk cId="468757088" sldId="268"/>
        </pc:sldMkLst>
      </pc:sldChg>
      <pc:sldChg chg="addSp delSp modSp new mod">
        <pc:chgData name="Melina Werlen" userId="61d1fbc238f0ca0b" providerId="LiveId" clId="{D3A8F385-F072-4350-A56B-3FE8D9384371}" dt="2024-08-08T16:17:26.826" v="373" actId="21"/>
        <pc:sldMkLst>
          <pc:docMk/>
          <pc:sldMk cId="2313147543" sldId="269"/>
        </pc:sldMkLst>
      </pc:sldChg>
      <pc:sldChg chg="addSp modSp new del mod">
        <pc:chgData name="Melina Werlen" userId="61d1fbc238f0ca0b" providerId="LiveId" clId="{D3A8F385-F072-4350-A56B-3FE8D9384371}" dt="2024-08-07T15:35:11.631" v="268" actId="2696"/>
        <pc:sldMkLst>
          <pc:docMk/>
          <pc:sldMk cId="3343431116" sldId="270"/>
        </pc:sldMkLst>
      </pc:sldChg>
      <pc:sldChg chg="addSp delSp modSp new mod ord">
        <pc:chgData name="Melina Werlen" userId="61d1fbc238f0ca0b" providerId="LiveId" clId="{D3A8F385-F072-4350-A56B-3FE8D9384371}" dt="2024-08-08T16:26:10.153" v="393"/>
        <pc:sldMkLst>
          <pc:docMk/>
          <pc:sldMk cId="3974002097" sldId="271"/>
        </pc:sldMkLst>
      </pc:sldChg>
      <pc:sldChg chg="addSp modSp new mod ord">
        <pc:chgData name="Melina Werlen" userId="61d1fbc238f0ca0b" providerId="LiveId" clId="{D3A8F385-F072-4350-A56B-3FE8D9384371}" dt="2024-08-08T16:26:28.232" v="399"/>
        <pc:sldMkLst>
          <pc:docMk/>
          <pc:sldMk cId="2239825411" sldId="272"/>
        </pc:sldMkLst>
      </pc:sldChg>
      <pc:sldChg chg="addSp modSp new mod ord">
        <pc:chgData name="Melina Werlen" userId="61d1fbc238f0ca0b" providerId="LiveId" clId="{D3A8F385-F072-4350-A56B-3FE8D9384371}" dt="2024-08-08T16:26:16.104" v="395"/>
        <pc:sldMkLst>
          <pc:docMk/>
          <pc:sldMk cId="1955629568" sldId="273"/>
        </pc:sldMkLst>
      </pc:sldChg>
      <pc:sldChg chg="addSp modSp new mod ord">
        <pc:chgData name="Melina Werlen" userId="61d1fbc238f0ca0b" providerId="LiveId" clId="{D3A8F385-F072-4350-A56B-3FE8D9384371}" dt="2024-08-08T16:26:22.479" v="397"/>
        <pc:sldMkLst>
          <pc:docMk/>
          <pc:sldMk cId="355584123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:a16="http://schemas.microsoft.com/office/drawing/2014/main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49463B-0455-DCC8-5B1F-7CD68BB2F983}"/>
              </a:ext>
            </a:extLst>
          </p:cNvPr>
          <p:cNvSpPr txBox="1"/>
          <p:nvPr/>
        </p:nvSpPr>
        <p:spPr>
          <a:xfrm>
            <a:off x="8817404" y="2164413"/>
            <a:ext cx="300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BE5C26-5739-DC21-BA21-395036B875DF}"/>
              </a:ext>
            </a:extLst>
          </p:cNvPr>
          <p:cNvSpPr txBox="1"/>
          <p:nvPr/>
        </p:nvSpPr>
        <p:spPr>
          <a:xfrm>
            <a:off x="896328" y="4931218"/>
            <a:ext cx="2341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Prof. Vrancken, Lilián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7" name="Picture 3" descr="C:\Users\asus2\Desktop\2fd64ca3-5220-4c9c-89a9-7aed94f30429_rwc_0x60x500x391x500.png">
            <a:extLst>
              <a:ext uri="{FF2B5EF4-FFF2-40B4-BE49-F238E27FC236}">
                <a16:creationId xmlns:a16="http://schemas.microsoft.com/office/drawing/2014/main" id="{74BAAC25-B685-D7DA-C3DB-4383E452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79" y="697917"/>
            <a:ext cx="175895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5F980F-FD12-82A9-787A-51423F34A1B0}"/>
              </a:ext>
            </a:extLst>
          </p:cNvPr>
          <p:cNvSpPr txBox="1"/>
          <p:nvPr/>
        </p:nvSpPr>
        <p:spPr>
          <a:xfrm>
            <a:off x="5501390" y="2351255"/>
            <a:ext cx="643362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</a:t>
            </a:r>
            <a:endParaRPr lang="es-ES_tradnl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01" y="62973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C4FB9F-C852-B5E9-0230-A6DAC495DF23}"/>
              </a:ext>
            </a:extLst>
          </p:cNvPr>
          <p:cNvSpPr txBox="1"/>
          <p:nvPr/>
        </p:nvSpPr>
        <p:spPr>
          <a:xfrm>
            <a:off x="3085321" y="3807503"/>
            <a:ext cx="6021357" cy="86177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ENTORNO VIRTUAL </a:t>
            </a:r>
          </a:p>
          <a:p>
            <a:r>
              <a:rPr lang="es-ES" b="1" dirty="0"/>
              <a:t>CODIGO DE MATRICULACION: </a:t>
            </a:r>
            <a:r>
              <a:rPr lang="es-ES" sz="3200" b="1" dirty="0"/>
              <a:t>gukbhq</a:t>
            </a:r>
          </a:p>
        </p:txBody>
      </p:sp>
    </p:spTree>
    <p:extLst>
      <p:ext uri="{BB962C8B-B14F-4D97-AF65-F5344CB8AC3E}">
        <p14:creationId xmlns:p14="http://schemas.microsoft.com/office/powerpoint/2010/main" val="367359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ABCD2A-6C8B-DA57-F87D-EF178892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66" y="137781"/>
            <a:ext cx="6391848" cy="65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374A0-CFAB-3732-D155-1339F0718F27}"/>
              </a:ext>
            </a:extLst>
          </p:cNvPr>
          <p:cNvSpPr txBox="1"/>
          <p:nvPr/>
        </p:nvSpPr>
        <p:spPr>
          <a:xfrm>
            <a:off x="4960715" y="3002286"/>
            <a:ext cx="1970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B3DDE-CCBD-7CBC-71BF-C275588CFDB7}"/>
              </a:ext>
            </a:extLst>
          </p:cNvPr>
          <p:cNvSpPr txBox="1"/>
          <p:nvPr/>
        </p:nvSpPr>
        <p:spPr>
          <a:xfrm>
            <a:off x="181866" y="6078116"/>
            <a:ext cx="1182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Conocer las bases biológicas necesarias para comprender el fenómeno de la conducta humana, contribuyendo al acervo de saberes del alumno y a su interpretación de los mecanismos biológicos asociados a procesos de índole psíquica. </a:t>
            </a:r>
          </a:p>
        </p:txBody>
      </p:sp>
    </p:spTree>
    <p:extLst>
      <p:ext uri="{BB962C8B-B14F-4D97-AF65-F5344CB8AC3E}">
        <p14:creationId xmlns:p14="http://schemas.microsoft.com/office/powerpoint/2010/main" val="3068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23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:a16="http://schemas.microsoft.com/office/drawing/2014/main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44" y="4818981"/>
            <a:ext cx="3946324" cy="1486374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:a16="http://schemas.microsoft.com/office/drawing/2014/main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ECE89-62E3-D53E-02EB-BA286DE3A5A1}"/>
              </a:ext>
            </a:extLst>
          </p:cNvPr>
          <p:cNvSpPr txBox="1"/>
          <p:nvPr/>
        </p:nvSpPr>
        <p:spPr>
          <a:xfrm>
            <a:off x="4647284" y="1522657"/>
            <a:ext cx="23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:a16="http://schemas.microsoft.com/office/drawing/2014/main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A1F650B-F79F-01FF-9375-4F30491C9D0A}"/>
              </a:ext>
            </a:extLst>
          </p:cNvPr>
          <p:cNvSpPr/>
          <p:nvPr/>
        </p:nvSpPr>
        <p:spPr>
          <a:xfrm>
            <a:off x="4835236" y="444799"/>
            <a:ext cx="1836642" cy="4523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Inteligencia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1C3FE0-E17B-3809-BF39-23A47B707657}"/>
              </a:ext>
            </a:extLst>
          </p:cNvPr>
          <p:cNvSpPr txBox="1"/>
          <p:nvPr/>
        </p:nvSpPr>
        <p:spPr>
          <a:xfrm>
            <a:off x="7687582" y="4795897"/>
            <a:ext cx="4512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desarrollo filogenético del cerebro humano es nuestra ventaja adaptativa más relevante, y que dentro del conjunto de sistemas que regulan la actividad biológica, el sistema neuroendocrino, por la estrecha relación existente entre su actividad y la conducta, es el más importante al momento de brindar fundamentos sobre el comportamiento humano. </a:t>
            </a:r>
          </a:p>
        </p:txBody>
      </p:sp>
    </p:spTree>
    <p:extLst>
      <p:ext uri="{BB962C8B-B14F-4D97-AF65-F5344CB8AC3E}">
        <p14:creationId xmlns:p14="http://schemas.microsoft.com/office/powerpoint/2010/main" val="29095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678A04-B688-191C-425D-CF2DF2467A4C}"/>
              </a:ext>
            </a:extLst>
          </p:cNvPr>
          <p:cNvSpPr txBox="1"/>
          <p:nvPr/>
        </p:nvSpPr>
        <p:spPr>
          <a:xfrm>
            <a:off x="527645" y="289679"/>
            <a:ext cx="11137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CONTENIDOS-  Área de Formación Básica  </a:t>
            </a:r>
          </a:p>
          <a:p>
            <a:endParaRPr lang="es-ES" b="1" dirty="0"/>
          </a:p>
          <a:p>
            <a:r>
              <a:rPr lang="es-ES" b="1" u="sng" dirty="0"/>
              <a:t>UNIDADES TEMÁTICAS</a:t>
            </a:r>
          </a:p>
          <a:p>
            <a:endParaRPr lang="es-ES" b="1" u="sng" dirty="0"/>
          </a:p>
          <a:p>
            <a:r>
              <a:rPr lang="es-ES" b="1" dirty="0"/>
              <a:t> </a:t>
            </a:r>
            <a:r>
              <a:rPr lang="es-ES" b="1" u="sng" dirty="0"/>
              <a:t>UNIDAD 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Biología como ciencia de estudio y su relación con la Psicología.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Características de los seres  vivos.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Niveles de organización de los seres vivos. Biomoléculas, sus funciones como nutrientes.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célula eucariota animal: estructura y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Transporte de membrana: mecanismos  pasivos y activos.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Metabolismo: catabolismo y anabolismo.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B009AA-39BF-E2A5-1790-05FF2691DA15}"/>
              </a:ext>
            </a:extLst>
          </p:cNvPr>
          <p:cNvSpPr txBox="1"/>
          <p:nvPr/>
        </p:nvSpPr>
        <p:spPr>
          <a:xfrm>
            <a:off x="361391" y="3695360"/>
            <a:ext cx="1097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  <a:p>
            <a:endParaRPr lang="es-ES" sz="1400" b="1" dirty="0"/>
          </a:p>
          <a:p>
            <a:r>
              <a:rPr lang="es-ES" sz="1400" b="1" dirty="0"/>
              <a:t>Unidad I </a:t>
            </a:r>
          </a:p>
          <a:p>
            <a:r>
              <a:rPr lang="es-ES" sz="1400" b="1" dirty="0"/>
              <a:t>Obligatoria </a:t>
            </a:r>
            <a:r>
              <a:rPr lang="es-ES" sz="1400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1, 3-8.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- Soporte digital facilitado en la página web de la cátedra. (https://www.facebook.com/Biolog%C3%ADa UCSF-1687139838180417/) </a:t>
            </a:r>
          </a:p>
          <a:p>
            <a:r>
              <a:rPr lang="es-ES" sz="1400" b="1" dirty="0"/>
              <a:t>Complementaria: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Villee</a:t>
            </a:r>
            <a:r>
              <a:rPr lang="es-ES" sz="1400" dirty="0"/>
              <a:t>, Claude. Biología. 8o ed. Mc Graw-Hill Interamericana. Chile, 2001. Disponible en biblioteca (1 ejemplar).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Alberts, B y otros. “Biología molecular de la célula.” 2o ed. Omega. Barcelona 1994. Disponible en biblioteca (1 ejemplar).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http://www.biologia.edu.ar/ - Hipertextos del área de Biología.</a:t>
            </a:r>
          </a:p>
        </p:txBody>
      </p:sp>
    </p:spTree>
    <p:extLst>
      <p:ext uri="{BB962C8B-B14F-4D97-AF65-F5344CB8AC3E}">
        <p14:creationId xmlns:p14="http://schemas.microsoft.com/office/powerpoint/2010/main" val="397400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F54CD9-A38A-DE2C-9971-3EF9921C79DE}"/>
              </a:ext>
            </a:extLst>
          </p:cNvPr>
          <p:cNvSpPr txBox="1"/>
          <p:nvPr/>
        </p:nvSpPr>
        <p:spPr>
          <a:xfrm>
            <a:off x="540328" y="418236"/>
            <a:ext cx="10571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Reproducción celular: mitosis y meiosis.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Leyes de la herencia genética. Dogma central de la Biología.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Teoría cromosómica de la herencia. Herencia y ambiente.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Genotipo y fenotipo. Conceptos de gen, genoma, cariotipo.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herencia: completa, incompleta, </a:t>
            </a:r>
            <a:r>
              <a:rPr lang="es-ES" dirty="0" err="1"/>
              <a:t>co-dominancia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 y conducta.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9F68F-8BDB-5C20-8767-920D0FB748F6}"/>
              </a:ext>
            </a:extLst>
          </p:cNvPr>
          <p:cNvSpPr txBox="1"/>
          <p:nvPr/>
        </p:nvSpPr>
        <p:spPr>
          <a:xfrm>
            <a:off x="498763" y="3618960"/>
            <a:ext cx="111944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</a:t>
            </a:r>
          </a:p>
          <a:p>
            <a:r>
              <a:rPr lang="es-ES" sz="1400" b="1" dirty="0"/>
              <a:t> 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10- 13.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r>
              <a:rPr lang="es-ES" sz="1400" dirty="0"/>
              <a:t> </a:t>
            </a:r>
            <a:r>
              <a:rPr lang="es-ES" sz="1400" b="1" dirty="0"/>
              <a:t>Complementaria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- www.amesweb.tripod.com/ccmc02.pdf “La teoría de la evolución y el origen del ser humano”.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http://personal.us.es/oliva/GENETICA.pdf Oliva Delgado, Alfredo. 1997. “La controversia entre herencia y ambiente. Aportaciones de la genética de la conducta”. Apuntes de Psicología, 51, 21-37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507BC-00B3-BF60-1291-CECEDA8D892F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19556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1BAC5C-39CB-56CD-2674-3AE6DD95D6AB}"/>
              </a:ext>
            </a:extLst>
          </p:cNvPr>
          <p:cNvSpPr txBox="1"/>
          <p:nvPr/>
        </p:nvSpPr>
        <p:spPr>
          <a:xfrm>
            <a:off x="651164" y="390620"/>
            <a:ext cx="1021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III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organismo y sus funciones: sostén y movimiento, nutrición, relación, control y reproducción.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al servicio de la nutrición: digestivo, respiratorio, circulatorio y excretor.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Mecanismos de relación y control: sistema neuroendocrino.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Sistema nervioso: generalidades. Tejido nervioso: la neurona. Funciones de la neuroglia. Sinapsis. Neurotransmisión. Eje hipotálamo – hipófisis – adrenal.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Glándulas. Las hormonas y sus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sexuales.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132853-A73F-8749-D226-3246E81231D2}"/>
              </a:ext>
            </a:extLst>
          </p:cNvPr>
          <p:cNvSpPr txBox="1"/>
          <p:nvPr/>
        </p:nvSpPr>
        <p:spPr>
          <a:xfrm>
            <a:off x="374072" y="3743650"/>
            <a:ext cx="114161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39-43, 45-50.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 (https://www.facebook.com/Biolog%C3%ADa UCSF-1687139838180417/). </a:t>
            </a:r>
          </a:p>
          <a:p>
            <a:endParaRPr lang="es-ES" sz="1400" dirty="0"/>
          </a:p>
          <a:p>
            <a:r>
              <a:rPr lang="es-ES" sz="1400" b="1" dirty="0"/>
              <a:t>Complementaria</a:t>
            </a:r>
            <a:r>
              <a:rPr lang="es-ES" sz="1400" dirty="0"/>
              <a:t> :</a:t>
            </a:r>
          </a:p>
          <a:p>
            <a:r>
              <a:rPr lang="es-ES" sz="1400" dirty="0"/>
              <a:t> - Gerard J. Tortora, Bryan Derrickson: “Anatomía y Fisiología Humana”. 11° ed. Médica Panamericana. Buenos Aires, 2009.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Ganong, William.: “Fisiología Médica”.16° ed. El Manual Moderno. México, 1998.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Guyton, Arthur: “Tratado de Fisiología Médica”. 12va. ed. Elsevier. Barcelona. 2011. Disponible en biblioteca (3 ejemplares).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Thibodeau</a:t>
            </a:r>
            <a:r>
              <a:rPr lang="es-ES" sz="1400" dirty="0"/>
              <a:t>, Gary. </a:t>
            </a:r>
            <a:r>
              <a:rPr lang="es-ES" sz="1400" dirty="0" err="1"/>
              <a:t>Patton</a:t>
            </a:r>
            <a:r>
              <a:rPr lang="es-ES" sz="1400" dirty="0"/>
              <a:t>, Kevin: “Anatomía y Fisiología”. 4ta edición. Harcourt. Madrid. c2000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8D8573-BEA1-1299-5975-25E4FC8CABF3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DC6285-3EED-9E6E-67CE-14A0D3740B5E}"/>
              </a:ext>
            </a:extLst>
          </p:cNvPr>
          <p:cNvSpPr txBox="1"/>
          <p:nvPr/>
        </p:nvSpPr>
        <p:spPr>
          <a:xfrm>
            <a:off x="429491" y="342900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III </a:t>
            </a:r>
          </a:p>
        </p:txBody>
      </p:sp>
    </p:spTree>
    <p:extLst>
      <p:ext uri="{BB962C8B-B14F-4D97-AF65-F5344CB8AC3E}">
        <p14:creationId xmlns:p14="http://schemas.microsoft.com/office/powerpoint/2010/main" val="35558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542929-98B6-05E9-C997-5ED1D2DAE0E1}"/>
              </a:ext>
            </a:extLst>
          </p:cNvPr>
          <p:cNvSpPr txBox="1"/>
          <p:nvPr/>
        </p:nvSpPr>
        <p:spPr>
          <a:xfrm>
            <a:off x="484908" y="224227"/>
            <a:ext cx="107372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IV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Homeostasis.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Salud – Enfermedad. Estrés. Distrés. </a:t>
            </a:r>
            <a:r>
              <a:rPr lang="es-ES" dirty="0" err="1"/>
              <a:t>Eustrés</a:t>
            </a:r>
            <a:r>
              <a:rPr lang="es-ES" dirty="0"/>
              <a:t>. Mecanismos de defensa. Inmunidad innata, adquirida, natural y artificial.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Barreras de defensa, primarias, secundarias y terciarias.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Fenómenos de autoinmunidad. Inmunodeficiencia e hipersensibilidad.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79193-F29D-FD39-FC87-14C304BBE5D9}"/>
              </a:ext>
            </a:extLst>
          </p:cNvPr>
          <p:cNvSpPr txBox="1"/>
          <p:nvPr/>
        </p:nvSpPr>
        <p:spPr>
          <a:xfrm>
            <a:off x="277091" y="3688001"/>
            <a:ext cx="11485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Apunte de Cátedra - http://bvs.sld.cu/revistas/mciego/docencia/psicologia_salud/paginas/pagina01/Tema3.html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 </a:t>
            </a:r>
          </a:p>
          <a:p>
            <a:pPr marL="285750" indent="-285750">
              <a:buFontTx/>
              <a:buChar char="-"/>
            </a:pPr>
            <a:endParaRPr lang="es-ES" sz="1400" b="1" dirty="0"/>
          </a:p>
          <a:p>
            <a:r>
              <a:rPr lang="es-ES" sz="1400" b="1" dirty="0"/>
              <a:t>Complementaria:</a:t>
            </a:r>
          </a:p>
          <a:p>
            <a:r>
              <a:rPr lang="es-ES" sz="1400" dirty="0"/>
              <a:t>- www.mcgraw-hill.es/bcv/guide/capitulo/8448176391.pdf </a:t>
            </a:r>
            <a:r>
              <a:rPr lang="es-ES" sz="1400" dirty="0" err="1"/>
              <a:t>Mcgraw</a:t>
            </a:r>
            <a:r>
              <a:rPr lang="es-ES" sz="1400" dirty="0"/>
              <a:t> y Hill. Unidad 3: Estrés y ansiedad. </a:t>
            </a:r>
            <a:r>
              <a:rPr lang="es-ES" sz="1400" dirty="0" err="1"/>
              <a:t>Pags</a:t>
            </a:r>
            <a:r>
              <a:rPr lang="es-ES" sz="1400" dirty="0"/>
              <a:t> 51-58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912FD-4645-EE6D-632D-055916F402BC}"/>
              </a:ext>
            </a:extLst>
          </p:cNvPr>
          <p:cNvSpPr txBox="1"/>
          <p:nvPr/>
        </p:nvSpPr>
        <p:spPr>
          <a:xfrm>
            <a:off x="277091" y="3016110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3BCDEC-84FA-36EA-4FC8-409B162FA4A1}"/>
              </a:ext>
            </a:extLst>
          </p:cNvPr>
          <p:cNvSpPr txBox="1"/>
          <p:nvPr/>
        </p:nvSpPr>
        <p:spPr>
          <a:xfrm>
            <a:off x="235527" y="329887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IV </a:t>
            </a:r>
          </a:p>
        </p:txBody>
      </p:sp>
    </p:spTree>
    <p:extLst>
      <p:ext uri="{BB962C8B-B14F-4D97-AF65-F5344CB8AC3E}">
        <p14:creationId xmlns:p14="http://schemas.microsoft.com/office/powerpoint/2010/main" val="22398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70ABF-579B-C0FB-475C-1D1EBBA95409}"/>
              </a:ext>
            </a:extLst>
          </p:cNvPr>
          <p:cNvSpPr txBox="1"/>
          <p:nvPr/>
        </p:nvSpPr>
        <p:spPr>
          <a:xfrm>
            <a:off x="62345" y="1438692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28C31C-F71F-0F85-B8F6-BBB9D234401C}"/>
              </a:ext>
            </a:extLst>
          </p:cNvPr>
          <p:cNvSpPr txBox="1"/>
          <p:nvPr/>
        </p:nvSpPr>
        <p:spPr>
          <a:xfrm>
            <a:off x="90053" y="1729016"/>
            <a:ext cx="114507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Coloquio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primer llamado de examen final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, donde sólo se completarán las actas con la promoción lograda. 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05E2B-2C77-EB23-CFD2-C227B80F1A3B}"/>
              </a:ext>
            </a:extLst>
          </p:cNvPr>
          <p:cNvSpPr txBox="1"/>
          <p:nvPr/>
        </p:nvSpPr>
        <p:spPr>
          <a:xfrm>
            <a:off x="110834" y="3371399"/>
            <a:ext cx="120642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alumnos que aprueben sólo el 50% de los parciales (1 de 2), rendirán un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 en condición de escrito-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Condición de libres</a:t>
            </a:r>
            <a:endParaRPr lang="es-E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que no logren cumplimentar el 50% de las obligaciones quedan en condición de recursantes y sólo pueden rendir la asignatura en condición de Libre por Art. 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290EBDA-54C4-D573-5353-C64F6921E2D6}"/>
              </a:ext>
            </a:extLst>
          </p:cNvPr>
          <p:cNvSpPr/>
          <p:nvPr/>
        </p:nvSpPr>
        <p:spPr>
          <a:xfrm>
            <a:off x="6106179" y="346936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14DB595-43C0-8264-71CE-EEAEC61E786A}"/>
              </a:ext>
            </a:extLst>
          </p:cNvPr>
          <p:cNvSpPr/>
          <p:nvPr/>
        </p:nvSpPr>
        <p:spPr>
          <a:xfrm>
            <a:off x="1774714" y="328090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57B54-E799-C1EE-7EE7-AA94824A7FB7}"/>
              </a:ext>
            </a:extLst>
          </p:cNvPr>
          <p:cNvSpPr txBox="1"/>
          <p:nvPr/>
        </p:nvSpPr>
        <p:spPr>
          <a:xfrm>
            <a:off x="8237136" y="458161"/>
            <a:ext cx="360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JUEVES 18 A 21HS</a:t>
            </a:r>
          </a:p>
          <a:p>
            <a:r>
              <a:rPr lang="es-ES" b="1" dirty="0">
                <a:solidFill>
                  <a:srgbClr val="00B050"/>
                </a:solidFill>
              </a:rPr>
              <a:t>VIERNES 12.30-13.30 HS (TUTORIA)</a:t>
            </a:r>
          </a:p>
        </p:txBody>
      </p:sp>
    </p:spTree>
    <p:extLst>
      <p:ext uri="{BB962C8B-B14F-4D97-AF65-F5344CB8AC3E}">
        <p14:creationId xmlns:p14="http://schemas.microsoft.com/office/powerpoint/2010/main" val="276010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3525</TotalTime>
  <Words>1337</Words>
  <Application>Microsoft Office PowerPoint</Application>
  <PresentationFormat>Panorámica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Ink Free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</dc:title>
  <dc:creator>Melina Werlen</dc:creator>
  <cp:lastModifiedBy>Melina Werlen</cp:lastModifiedBy>
  <cp:revision>4</cp:revision>
  <dcterms:created xsi:type="dcterms:W3CDTF">2023-07-27T22:08:18Z</dcterms:created>
  <dcterms:modified xsi:type="dcterms:W3CDTF">2025-08-06T19:51:46Z</dcterms:modified>
</cp:coreProperties>
</file>