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66" d="100"/>
          <a:sy n="66" d="100"/>
        </p:scale>
        <p:origin x="720" y="-6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3702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992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138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617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710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232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2657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243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856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646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39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1C6ED-B784-49E5-AFEF-E0D0ADA7C8DB}" type="datetimeFigureOut">
              <a:rPr lang="es-AR" smtClean="0"/>
              <a:t>6/8/2025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51382-0B6D-4F26-BBAE-6CBE31F0C5B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85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9D4DDE4-306A-407F-8878-FF0FAE5879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72" y="4156428"/>
            <a:ext cx="8938260" cy="380999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DEE9534-E4BD-42B9-9DD8-72C33613F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3658" y="2608528"/>
            <a:ext cx="5508567" cy="3810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2B9DF0A-5C5F-4167-818F-717EB49CF9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3659" y="6670121"/>
            <a:ext cx="5508567" cy="380999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86BF09A-1324-4D4A-AEE5-693AB05D44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72" y="211692"/>
            <a:ext cx="8938260" cy="381000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75843FC1-11BD-4B3A-B37E-6EB128F18C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72" y="8101163"/>
            <a:ext cx="4386525" cy="239726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5F47D00C-BC51-4C80-ACE9-1898621FA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925" y="8082855"/>
            <a:ext cx="4344408" cy="2397264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BC763083-E122-4C75-A67C-DE9E15D68C5C}"/>
              </a:ext>
            </a:extLst>
          </p:cNvPr>
          <p:cNvSpPr txBox="1"/>
          <p:nvPr/>
        </p:nvSpPr>
        <p:spPr>
          <a:xfrm>
            <a:off x="9423658" y="144765"/>
            <a:ext cx="5417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 Black" panose="020B0A04020102020204" pitchFamily="34" charset="0"/>
              </a:rPr>
              <a:t>IGLESIA PREPARANDO EL CAMINO</a:t>
            </a:r>
            <a:endParaRPr lang="es-AR" dirty="0">
              <a:latin typeface="Arial Black" panose="020B0A040201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6DC9297-5D6A-4166-A824-12FBF07B469F}"/>
              </a:ext>
            </a:extLst>
          </p:cNvPr>
          <p:cNvSpPr txBox="1"/>
          <p:nvPr/>
        </p:nvSpPr>
        <p:spPr>
          <a:xfrm>
            <a:off x="9423658" y="487192"/>
            <a:ext cx="54176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>
                <a:latin typeface="Arial Black" panose="020B0A04020102020204" pitchFamily="34" charset="0"/>
              </a:rPr>
              <a:t>Esta iglesia esa ausente de algún tipo de aislación acústica, y esto interfiere en el uso practico del espacio.</a:t>
            </a:r>
          </a:p>
          <a:p>
            <a:endParaRPr lang="es-ES" sz="1050" dirty="0">
              <a:latin typeface="Arial Black" panose="020B0A04020102020204" pitchFamily="34" charset="0"/>
            </a:endParaRPr>
          </a:p>
          <a:p>
            <a:r>
              <a:rPr lang="es-ES" sz="1050" dirty="0">
                <a:latin typeface="Arial Black" panose="020B0A04020102020204" pitchFamily="34" charset="0"/>
              </a:rPr>
              <a:t>Notamos que tiene una mala distribución tanto del sonido como de la luminotecnia.</a:t>
            </a:r>
          </a:p>
          <a:p>
            <a:endParaRPr lang="es-ES" sz="1050" dirty="0">
              <a:latin typeface="Arial Black" panose="020B0A04020102020204" pitchFamily="34" charset="0"/>
            </a:endParaRPr>
          </a:p>
          <a:p>
            <a:r>
              <a:rPr lang="es-ES" sz="1050" dirty="0">
                <a:latin typeface="Arial Black" panose="020B0A04020102020204" pitchFamily="34" charset="0"/>
              </a:rPr>
              <a:t>La estética no concuerda con la hegemonía de un espacio sacro</a:t>
            </a:r>
          </a:p>
          <a:p>
            <a:endParaRPr lang="es-ES" sz="1050" dirty="0">
              <a:latin typeface="Arial Black" panose="020B0A04020102020204" pitchFamily="34" charset="0"/>
            </a:endParaRPr>
          </a:p>
          <a:p>
            <a:r>
              <a:rPr lang="es-ES" sz="1050" dirty="0">
                <a:latin typeface="Arial Black" panose="020B0A04020102020204" pitchFamily="34" charset="0"/>
              </a:rPr>
              <a:t>Se logra ver materiales como, mampostería de ladrillo revocado. En el solado encontramos una terminación de </a:t>
            </a:r>
            <a:r>
              <a:rPr lang="es-ES" sz="1050" dirty="0" err="1">
                <a:latin typeface="Arial Black" panose="020B0A04020102020204" pitchFamily="34" charset="0"/>
              </a:rPr>
              <a:t>hormigon</a:t>
            </a:r>
            <a:r>
              <a:rPr lang="es-ES" sz="1050" dirty="0">
                <a:latin typeface="Arial Black" panose="020B0A04020102020204" pitchFamily="34" charset="0"/>
              </a:rPr>
              <a:t> pulido. Y un cielorraso de yeso independiente modular.</a:t>
            </a:r>
          </a:p>
          <a:p>
            <a:r>
              <a:rPr lang="es-ES" sz="1050" dirty="0">
                <a:latin typeface="Arial Black" panose="020B0A04020102020204" pitchFamily="34" charset="0"/>
              </a:rPr>
              <a:t>Optamos esta obra porque tenemos afinidad con el pastor. </a:t>
            </a:r>
            <a:endParaRPr lang="es-AR" sz="105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745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89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Franco Espinoza</dc:creator>
  <cp:lastModifiedBy>Franco Espinoza</cp:lastModifiedBy>
  <cp:revision>2</cp:revision>
  <dcterms:created xsi:type="dcterms:W3CDTF">2025-08-06T22:20:02Z</dcterms:created>
  <dcterms:modified xsi:type="dcterms:W3CDTF">2025-08-06T22:34:01Z</dcterms:modified>
</cp:coreProperties>
</file>