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0" r:id="rId5"/>
    <p:sldId id="261" r:id="rId6"/>
    <p:sldId id="262" r:id="rId7"/>
    <p:sldId id="258"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45E9FC-3F79-4AB5-9727-188257061A48}" type="doc">
      <dgm:prSet loTypeId="urn:microsoft.com/office/officeart/2005/8/layout/list1" loCatId="list" qsTypeId="urn:microsoft.com/office/officeart/2005/8/quickstyle/simple5" qsCatId="simple" csTypeId="urn:microsoft.com/office/officeart/2005/8/colors/accent3_4" csCatId="accent3" phldr="1"/>
      <dgm:spPr/>
      <dgm:t>
        <a:bodyPr/>
        <a:lstStyle/>
        <a:p>
          <a:endParaRPr lang="es-AR"/>
        </a:p>
      </dgm:t>
    </dgm:pt>
    <dgm:pt modelId="{7DC4A1BA-9629-4A5D-906B-F627CFF756B4}">
      <dgm:prSet phldrT="[Texto]"/>
      <dgm:spPr/>
      <dgm:t>
        <a:bodyPr/>
        <a:lstStyle/>
        <a:p>
          <a:r>
            <a:rPr lang="es-ES" b="1" dirty="0"/>
            <a:t>UNIDAD 1: Psicología Social</a:t>
          </a:r>
          <a:endParaRPr lang="es-AR" dirty="0"/>
        </a:p>
      </dgm:t>
    </dgm:pt>
    <dgm:pt modelId="{8F91C210-0ADC-436C-B7BD-A954D5C45A1B}" type="parTrans" cxnId="{0959EF8C-082E-453A-80A5-CA5D9FF177FB}">
      <dgm:prSet/>
      <dgm:spPr/>
      <dgm:t>
        <a:bodyPr/>
        <a:lstStyle/>
        <a:p>
          <a:endParaRPr lang="es-AR"/>
        </a:p>
      </dgm:t>
    </dgm:pt>
    <dgm:pt modelId="{51BB9498-1016-4A36-9EBF-D2AD10A8E677}" type="sibTrans" cxnId="{0959EF8C-082E-453A-80A5-CA5D9FF177FB}">
      <dgm:prSet/>
      <dgm:spPr/>
      <dgm:t>
        <a:bodyPr/>
        <a:lstStyle/>
        <a:p>
          <a:endParaRPr lang="es-AR"/>
        </a:p>
      </dgm:t>
    </dgm:pt>
    <dgm:pt modelId="{00D8B92A-59EB-471B-8846-4036533424B6}">
      <dgm:prSet phldrT="[Texto]"/>
      <dgm:spPr>
        <a:solidFill>
          <a:schemeClr val="accent3">
            <a:lumMod val="75000"/>
          </a:schemeClr>
        </a:solidFill>
      </dgm:spPr>
      <dgm:t>
        <a:bodyPr/>
        <a:lstStyle/>
        <a:p>
          <a:r>
            <a:rPr lang="es-MX" dirty="0"/>
            <a:t>UNIDAD 2: El Campo Grupal</a:t>
          </a:r>
          <a:endParaRPr lang="es-AR" dirty="0"/>
        </a:p>
      </dgm:t>
    </dgm:pt>
    <dgm:pt modelId="{3D0686BD-72D3-4FC6-9F17-3DD646CE2600}" type="parTrans" cxnId="{13F89127-A937-4B16-8438-A69A172691F0}">
      <dgm:prSet/>
      <dgm:spPr/>
      <dgm:t>
        <a:bodyPr/>
        <a:lstStyle/>
        <a:p>
          <a:endParaRPr lang="es-AR"/>
        </a:p>
      </dgm:t>
    </dgm:pt>
    <dgm:pt modelId="{FE7AA9A2-CF39-4728-822C-F1EEB713D2F5}" type="sibTrans" cxnId="{13F89127-A937-4B16-8438-A69A172691F0}">
      <dgm:prSet/>
      <dgm:spPr/>
      <dgm:t>
        <a:bodyPr/>
        <a:lstStyle/>
        <a:p>
          <a:endParaRPr lang="es-AR"/>
        </a:p>
      </dgm:t>
    </dgm:pt>
    <dgm:pt modelId="{8BBE1CF2-0286-48DD-8C12-BFCC62042836}">
      <dgm:prSet/>
      <dgm:spPr/>
      <dgm:t>
        <a:bodyPr/>
        <a:lstStyle/>
        <a:p>
          <a:endParaRPr lang="es-AR" dirty="0"/>
        </a:p>
      </dgm:t>
    </dgm:pt>
    <dgm:pt modelId="{024619EC-78B8-44F9-BB22-142F7CC68155}" type="parTrans" cxnId="{5B9C8D7F-B9D5-4570-820D-38B31B61CEA7}">
      <dgm:prSet/>
      <dgm:spPr/>
      <dgm:t>
        <a:bodyPr/>
        <a:lstStyle/>
        <a:p>
          <a:endParaRPr lang="es-AR"/>
        </a:p>
      </dgm:t>
    </dgm:pt>
    <dgm:pt modelId="{95043B2D-43ED-4320-8C5A-968096D34A87}" type="sibTrans" cxnId="{5B9C8D7F-B9D5-4570-820D-38B31B61CEA7}">
      <dgm:prSet/>
      <dgm:spPr/>
      <dgm:t>
        <a:bodyPr/>
        <a:lstStyle/>
        <a:p>
          <a:endParaRPr lang="es-AR"/>
        </a:p>
      </dgm:t>
    </dgm:pt>
    <dgm:pt modelId="{54EB861A-1402-4745-B30E-C05D621EB108}">
      <dgm:prSet/>
      <dgm:spPr/>
      <dgm:t>
        <a:bodyPr/>
        <a:lstStyle/>
        <a:p>
          <a:pPr>
            <a:buFont typeface="+mj-lt"/>
            <a:buAutoNum type="alphaUcParenR"/>
          </a:pPr>
          <a:r>
            <a:rPr lang="es-ES" dirty="0"/>
            <a:t>Psicología Social. Desarrollo Histórico. Sus objetos y métodos. Psicología Social en Argentina.</a:t>
          </a:r>
          <a:endParaRPr lang="es-AR" dirty="0"/>
        </a:p>
      </dgm:t>
    </dgm:pt>
    <dgm:pt modelId="{F0DEB1E5-EF9A-49D8-BEEC-237CB376C3A6}" type="parTrans" cxnId="{C156D64B-0533-45DC-9D4E-EFA51A27BA66}">
      <dgm:prSet/>
      <dgm:spPr/>
      <dgm:t>
        <a:bodyPr/>
        <a:lstStyle/>
        <a:p>
          <a:endParaRPr lang="es-AR"/>
        </a:p>
      </dgm:t>
    </dgm:pt>
    <dgm:pt modelId="{ECFD8F09-923F-4B60-B81F-BE31507F0CFB}" type="sibTrans" cxnId="{C156D64B-0533-45DC-9D4E-EFA51A27BA66}">
      <dgm:prSet/>
      <dgm:spPr/>
      <dgm:t>
        <a:bodyPr/>
        <a:lstStyle/>
        <a:p>
          <a:endParaRPr lang="es-AR"/>
        </a:p>
      </dgm:t>
    </dgm:pt>
    <dgm:pt modelId="{2E8D8878-6C61-4047-9CA7-7108128BDAFB}">
      <dgm:prSet/>
      <dgm:spPr/>
      <dgm:t>
        <a:bodyPr/>
        <a:lstStyle/>
        <a:p>
          <a:pPr>
            <a:buFont typeface="+mj-lt"/>
            <a:buAutoNum type="alphaUcParenR"/>
          </a:pPr>
          <a:r>
            <a:rPr lang="es-ES" dirty="0"/>
            <a:t>Teoría de los grupos. Aportes de </a:t>
          </a:r>
          <a:r>
            <a:rPr lang="es-ES" dirty="0" err="1"/>
            <a:t>Pichon</a:t>
          </a:r>
          <a:r>
            <a:rPr lang="es-ES" dirty="0"/>
            <a:t> </a:t>
          </a:r>
          <a:r>
            <a:rPr lang="es-ES" dirty="0" err="1"/>
            <a:t>Riviere</a:t>
          </a:r>
          <a:r>
            <a:rPr lang="es-ES" dirty="0"/>
            <a:t>: teoría y praxis. Su concepción del sujeto. E.C.R.O. Criterios de salud y enfermedad.</a:t>
          </a:r>
          <a:endParaRPr lang="es-AR" dirty="0"/>
        </a:p>
      </dgm:t>
    </dgm:pt>
    <dgm:pt modelId="{8214E9EE-CEC7-4880-AC5E-FEDE59DA8EA7}" type="parTrans" cxnId="{B71CF920-9F49-470E-8B15-F671CFAB755B}">
      <dgm:prSet/>
      <dgm:spPr/>
      <dgm:t>
        <a:bodyPr/>
        <a:lstStyle/>
        <a:p>
          <a:endParaRPr lang="es-AR"/>
        </a:p>
      </dgm:t>
    </dgm:pt>
    <dgm:pt modelId="{0AF207AD-4368-40DB-B3AC-777A655D18F8}" type="sibTrans" cxnId="{B71CF920-9F49-470E-8B15-F671CFAB755B}">
      <dgm:prSet/>
      <dgm:spPr/>
      <dgm:t>
        <a:bodyPr/>
        <a:lstStyle/>
        <a:p>
          <a:endParaRPr lang="es-AR"/>
        </a:p>
      </dgm:t>
    </dgm:pt>
    <dgm:pt modelId="{3825B148-CB13-4B66-87C6-034F666D9566}">
      <dgm:prSet/>
      <dgm:spPr/>
      <dgm:t>
        <a:bodyPr/>
        <a:lstStyle/>
        <a:p>
          <a:pPr>
            <a:buFont typeface="+mj-lt"/>
            <a:buAutoNum type="alphaUcParenR"/>
          </a:pPr>
          <a:r>
            <a:rPr lang="es-ES" dirty="0"/>
            <a:t>Antropogénesis, </a:t>
          </a:r>
          <a:r>
            <a:rPr lang="es-ES" dirty="0" err="1"/>
            <a:t>Sociogéneis</a:t>
          </a:r>
          <a:r>
            <a:rPr lang="es-ES" dirty="0"/>
            <a:t> y Psicogénesis en la constitución de lo humano. El hombre en situación y sus condiciones concretas de existencia. Vida cotidiana. Psicología social como análisis crítico de la vida cotidiana.</a:t>
          </a:r>
          <a:endParaRPr lang="es-AR" dirty="0"/>
        </a:p>
      </dgm:t>
    </dgm:pt>
    <dgm:pt modelId="{0B15E85A-100F-4146-BE68-929E16057424}" type="parTrans" cxnId="{87222A7B-AD27-4F4D-AB94-6858320E73F6}">
      <dgm:prSet/>
      <dgm:spPr/>
      <dgm:t>
        <a:bodyPr/>
        <a:lstStyle/>
        <a:p>
          <a:endParaRPr lang="es-AR"/>
        </a:p>
      </dgm:t>
    </dgm:pt>
    <dgm:pt modelId="{4A73B445-DEB8-42CB-A57B-07060BF20D5F}" type="sibTrans" cxnId="{87222A7B-AD27-4F4D-AB94-6858320E73F6}">
      <dgm:prSet/>
      <dgm:spPr/>
      <dgm:t>
        <a:bodyPr/>
        <a:lstStyle/>
        <a:p>
          <a:endParaRPr lang="es-AR"/>
        </a:p>
      </dgm:t>
    </dgm:pt>
    <dgm:pt modelId="{ED1B8899-1644-4B5E-837D-081655049A98}">
      <dgm:prSet/>
      <dgm:spPr/>
      <dgm:t>
        <a:bodyPr/>
        <a:lstStyle/>
        <a:p>
          <a:endParaRPr lang="es-AR" dirty="0"/>
        </a:p>
      </dgm:t>
    </dgm:pt>
    <dgm:pt modelId="{AECC9621-3EC7-4E9C-A435-BB4900EA460C}" type="parTrans" cxnId="{A3976CBB-7AD9-453C-B0F4-D4C41C58A7DD}">
      <dgm:prSet/>
      <dgm:spPr/>
      <dgm:t>
        <a:bodyPr/>
        <a:lstStyle/>
        <a:p>
          <a:endParaRPr lang="es-AR"/>
        </a:p>
      </dgm:t>
    </dgm:pt>
    <dgm:pt modelId="{18725977-ADEE-465F-BD0E-1AA19689DFB2}" type="sibTrans" cxnId="{A3976CBB-7AD9-453C-B0F4-D4C41C58A7DD}">
      <dgm:prSet/>
      <dgm:spPr/>
      <dgm:t>
        <a:bodyPr/>
        <a:lstStyle/>
        <a:p>
          <a:endParaRPr lang="es-AR"/>
        </a:p>
      </dgm:t>
    </dgm:pt>
    <dgm:pt modelId="{7DC0F631-EAAA-4BA8-B188-31DD3B24AEDF}">
      <dgm:prSet/>
      <dgm:spPr/>
      <dgm:t>
        <a:bodyPr/>
        <a:lstStyle/>
        <a:p>
          <a:pPr>
            <a:buFont typeface="+mj-lt"/>
            <a:buAutoNum type="alphaUcParenR"/>
          </a:pPr>
          <a:r>
            <a:rPr lang="es-ES"/>
            <a:t>Desarrollo histórico de las concepciones de Grupo</a:t>
          </a:r>
          <a:endParaRPr lang="es-AR"/>
        </a:p>
      </dgm:t>
    </dgm:pt>
    <dgm:pt modelId="{DB05FA0A-5D65-46DD-8C25-07E911C97B00}" type="parTrans" cxnId="{DB847DB8-018A-45B7-8FE6-C07A3B4D7597}">
      <dgm:prSet/>
      <dgm:spPr/>
      <dgm:t>
        <a:bodyPr/>
        <a:lstStyle/>
        <a:p>
          <a:endParaRPr lang="es-AR"/>
        </a:p>
      </dgm:t>
    </dgm:pt>
    <dgm:pt modelId="{6077FDE5-6C8E-47EE-A204-EA98DD2CB19F}" type="sibTrans" cxnId="{DB847DB8-018A-45B7-8FE6-C07A3B4D7597}">
      <dgm:prSet/>
      <dgm:spPr/>
      <dgm:t>
        <a:bodyPr/>
        <a:lstStyle/>
        <a:p>
          <a:endParaRPr lang="es-AR"/>
        </a:p>
      </dgm:t>
    </dgm:pt>
    <dgm:pt modelId="{033500D0-AC14-4C5A-BF22-89532AEE0FC7}">
      <dgm:prSet/>
      <dgm:spPr/>
      <dgm:t>
        <a:bodyPr/>
        <a:lstStyle/>
        <a:p>
          <a:pPr>
            <a:buFont typeface="+mj-lt"/>
            <a:buAutoNum type="alphaUcParenR"/>
          </a:pPr>
          <a:r>
            <a:rPr lang="es-ES"/>
            <a:t>La interacción humana como objeto de estudio de la psicología grupal</a:t>
          </a:r>
          <a:endParaRPr lang="es-AR"/>
        </a:p>
      </dgm:t>
    </dgm:pt>
    <dgm:pt modelId="{E2B0F948-2ADE-42EC-B356-41208FCDF716}" type="parTrans" cxnId="{0E2B8A89-23AB-4E15-9CAF-7214E7290116}">
      <dgm:prSet/>
      <dgm:spPr/>
      <dgm:t>
        <a:bodyPr/>
        <a:lstStyle/>
        <a:p>
          <a:endParaRPr lang="es-AR"/>
        </a:p>
      </dgm:t>
    </dgm:pt>
    <dgm:pt modelId="{F0C137B4-E71D-45E2-A710-CA6ECFCEA033}" type="sibTrans" cxnId="{0E2B8A89-23AB-4E15-9CAF-7214E7290116}">
      <dgm:prSet/>
      <dgm:spPr/>
      <dgm:t>
        <a:bodyPr/>
        <a:lstStyle/>
        <a:p>
          <a:endParaRPr lang="es-AR"/>
        </a:p>
      </dgm:t>
    </dgm:pt>
    <dgm:pt modelId="{F56063D8-3A32-4B1F-B723-54B1D62F330C}">
      <dgm:prSet/>
      <dgm:spPr/>
      <dgm:t>
        <a:bodyPr/>
        <a:lstStyle/>
        <a:p>
          <a:pPr>
            <a:buFont typeface="+mj-lt"/>
            <a:buAutoNum type="alphaUcParenR"/>
          </a:pPr>
          <a:r>
            <a:rPr lang="es-ES"/>
            <a:t>El concepto de grupo. Teoría y Técnica de grupos. Escuelas y corrientes. Distinción de las categorías fundamentales: muchedumbre, banda, agrupamiento, grupo primario y grupo secundario.</a:t>
          </a:r>
          <a:endParaRPr lang="es-AR"/>
        </a:p>
      </dgm:t>
    </dgm:pt>
    <dgm:pt modelId="{73E4A72C-2361-4544-873F-4285A9BC6F78}" type="parTrans" cxnId="{48ABD384-62B2-442A-9CB0-A2F6E75456D0}">
      <dgm:prSet/>
      <dgm:spPr/>
      <dgm:t>
        <a:bodyPr/>
        <a:lstStyle/>
        <a:p>
          <a:endParaRPr lang="es-AR"/>
        </a:p>
      </dgm:t>
    </dgm:pt>
    <dgm:pt modelId="{50EC447E-A03D-4E4B-9293-76A6D8AF08B6}" type="sibTrans" cxnId="{48ABD384-62B2-442A-9CB0-A2F6E75456D0}">
      <dgm:prSet/>
      <dgm:spPr/>
      <dgm:t>
        <a:bodyPr/>
        <a:lstStyle/>
        <a:p>
          <a:endParaRPr lang="es-AR"/>
        </a:p>
      </dgm:t>
    </dgm:pt>
    <dgm:pt modelId="{6445CF96-F1F6-48B9-9668-7ACD2D9833E4}">
      <dgm:prSet/>
      <dgm:spPr/>
      <dgm:t>
        <a:bodyPr/>
        <a:lstStyle/>
        <a:p>
          <a:pPr>
            <a:buFont typeface="+mj-lt"/>
            <a:buAutoNum type="alphaUcParenR"/>
          </a:pPr>
          <a:r>
            <a:rPr lang="es-ES"/>
            <a:t>El grupo operativo en la teoría de Pichón Riviere. El proceso grupal. Principales organizadores internos. El cambio y la resistencia al cambio. Las ansiedades básicas y defensas. Miedos básicos. Roles.</a:t>
          </a:r>
          <a:endParaRPr lang="es-AR"/>
        </a:p>
      </dgm:t>
    </dgm:pt>
    <dgm:pt modelId="{C63D20CF-B487-49BE-8D82-64426D4B4579}" type="parTrans" cxnId="{22C60545-551C-40B6-807B-740EAB3A1357}">
      <dgm:prSet/>
      <dgm:spPr/>
      <dgm:t>
        <a:bodyPr/>
        <a:lstStyle/>
        <a:p>
          <a:endParaRPr lang="es-AR"/>
        </a:p>
      </dgm:t>
    </dgm:pt>
    <dgm:pt modelId="{EB6BBFE5-E656-4137-97FF-27BA4B2A3705}" type="sibTrans" cxnId="{22C60545-551C-40B6-807B-740EAB3A1357}">
      <dgm:prSet/>
      <dgm:spPr/>
      <dgm:t>
        <a:bodyPr/>
        <a:lstStyle/>
        <a:p>
          <a:endParaRPr lang="es-AR"/>
        </a:p>
      </dgm:t>
    </dgm:pt>
    <dgm:pt modelId="{0CA274B7-E137-4FA6-9814-19E9BF7E45DD}">
      <dgm:prSet/>
      <dgm:spPr/>
      <dgm:t>
        <a:bodyPr/>
        <a:lstStyle/>
        <a:p>
          <a:pPr>
            <a:buFont typeface="+mj-lt"/>
            <a:buAutoNum type="alphaUcParenR"/>
          </a:pPr>
          <a:r>
            <a:rPr lang="es-ES"/>
            <a:t>Experiencias e interrogantes en el marco de la práctica profesional en grupos.</a:t>
          </a:r>
          <a:endParaRPr lang="es-AR"/>
        </a:p>
      </dgm:t>
    </dgm:pt>
    <dgm:pt modelId="{3DC00CCE-A92C-4B24-8C94-E6E07D532236}" type="parTrans" cxnId="{7141413D-3662-442B-8D68-A715BEBB6A98}">
      <dgm:prSet/>
      <dgm:spPr/>
      <dgm:t>
        <a:bodyPr/>
        <a:lstStyle/>
        <a:p>
          <a:endParaRPr lang="es-AR"/>
        </a:p>
      </dgm:t>
    </dgm:pt>
    <dgm:pt modelId="{24A9ABAC-1B56-4F8C-84FD-1E87CEC86307}" type="sibTrans" cxnId="{7141413D-3662-442B-8D68-A715BEBB6A98}">
      <dgm:prSet/>
      <dgm:spPr/>
      <dgm:t>
        <a:bodyPr/>
        <a:lstStyle/>
        <a:p>
          <a:endParaRPr lang="es-AR"/>
        </a:p>
      </dgm:t>
    </dgm:pt>
    <dgm:pt modelId="{909ACBA5-0012-4EF0-A009-87914606F870}">
      <dgm:prSet/>
      <dgm:spPr/>
      <dgm:t>
        <a:bodyPr/>
        <a:lstStyle/>
        <a:p>
          <a:pPr>
            <a:buClr>
              <a:srgbClr val="000009"/>
            </a:buClr>
            <a:buSzPts val="1100"/>
            <a:buFont typeface="Calibri" panose="020F0502020204030204" pitchFamily="34" charset="0"/>
            <a:buAutoNum type="alphaUcParenR"/>
          </a:pPr>
          <a:r>
            <a:rPr lang="es-ES" dirty="0"/>
            <a:t>La psicología de las masas y el estudio del comportamiento de los grupos: Aportes de Sigmund Freud.</a:t>
          </a:r>
          <a:endParaRPr lang="es-AR" dirty="0"/>
        </a:p>
      </dgm:t>
    </dgm:pt>
    <dgm:pt modelId="{E8404216-7C9D-4813-96A0-CD5975ED93BF}" type="parTrans" cxnId="{E2751714-04D6-46E1-BCD0-34F336137617}">
      <dgm:prSet/>
      <dgm:spPr/>
    </dgm:pt>
    <dgm:pt modelId="{2F3C3391-AB85-4165-AA0C-CA2CEE6763D9}" type="sibTrans" cxnId="{E2751714-04D6-46E1-BCD0-34F336137617}">
      <dgm:prSet/>
      <dgm:spPr/>
    </dgm:pt>
    <dgm:pt modelId="{9E2BF321-0D83-473D-9F67-F9109AD5F969}" type="pres">
      <dgm:prSet presAssocID="{6945E9FC-3F79-4AB5-9727-188257061A48}" presName="linear" presStyleCnt="0">
        <dgm:presLayoutVars>
          <dgm:dir/>
          <dgm:animLvl val="lvl"/>
          <dgm:resizeHandles val="exact"/>
        </dgm:presLayoutVars>
      </dgm:prSet>
      <dgm:spPr/>
    </dgm:pt>
    <dgm:pt modelId="{76EFCF11-5A51-413A-9DDA-34AB87A034E1}" type="pres">
      <dgm:prSet presAssocID="{7DC4A1BA-9629-4A5D-906B-F627CFF756B4}" presName="parentLin" presStyleCnt="0"/>
      <dgm:spPr/>
    </dgm:pt>
    <dgm:pt modelId="{01DD1A85-8E65-438A-BCE5-0DF83FE4B3B8}" type="pres">
      <dgm:prSet presAssocID="{7DC4A1BA-9629-4A5D-906B-F627CFF756B4}" presName="parentLeftMargin" presStyleLbl="node1" presStyleIdx="0" presStyleCnt="2"/>
      <dgm:spPr/>
    </dgm:pt>
    <dgm:pt modelId="{4898750C-FCD5-498B-A7CD-CA0215C8B04B}" type="pres">
      <dgm:prSet presAssocID="{7DC4A1BA-9629-4A5D-906B-F627CFF756B4}" presName="parentText" presStyleLbl="node1" presStyleIdx="0" presStyleCnt="2">
        <dgm:presLayoutVars>
          <dgm:chMax val="0"/>
          <dgm:bulletEnabled val="1"/>
        </dgm:presLayoutVars>
      </dgm:prSet>
      <dgm:spPr/>
    </dgm:pt>
    <dgm:pt modelId="{5A4865FF-3E52-4D7A-94C5-1FBE9FCDC43C}" type="pres">
      <dgm:prSet presAssocID="{7DC4A1BA-9629-4A5D-906B-F627CFF756B4}" presName="negativeSpace" presStyleCnt="0"/>
      <dgm:spPr/>
    </dgm:pt>
    <dgm:pt modelId="{7682288C-E649-4653-8285-82D90DEAB4C0}" type="pres">
      <dgm:prSet presAssocID="{7DC4A1BA-9629-4A5D-906B-F627CFF756B4}" presName="childText" presStyleLbl="conFgAcc1" presStyleIdx="0" presStyleCnt="2">
        <dgm:presLayoutVars>
          <dgm:bulletEnabled val="1"/>
        </dgm:presLayoutVars>
      </dgm:prSet>
      <dgm:spPr/>
    </dgm:pt>
    <dgm:pt modelId="{A3F16672-F7E6-4D32-A489-07FA6B150E63}" type="pres">
      <dgm:prSet presAssocID="{51BB9498-1016-4A36-9EBF-D2AD10A8E677}" presName="spaceBetweenRectangles" presStyleCnt="0"/>
      <dgm:spPr/>
    </dgm:pt>
    <dgm:pt modelId="{BA6D0C9E-37FE-4E55-ACB4-82D6DC74A1C9}" type="pres">
      <dgm:prSet presAssocID="{00D8B92A-59EB-471B-8846-4036533424B6}" presName="parentLin" presStyleCnt="0"/>
      <dgm:spPr/>
    </dgm:pt>
    <dgm:pt modelId="{2E0CD336-C6D5-44EE-A4E5-915145B8B8F4}" type="pres">
      <dgm:prSet presAssocID="{00D8B92A-59EB-471B-8846-4036533424B6}" presName="parentLeftMargin" presStyleLbl="node1" presStyleIdx="0" presStyleCnt="2"/>
      <dgm:spPr/>
    </dgm:pt>
    <dgm:pt modelId="{3A7DE461-CCD7-4FC6-98B6-CB069C1773D5}" type="pres">
      <dgm:prSet presAssocID="{00D8B92A-59EB-471B-8846-4036533424B6}" presName="parentText" presStyleLbl="node1" presStyleIdx="1" presStyleCnt="2">
        <dgm:presLayoutVars>
          <dgm:chMax val="0"/>
          <dgm:bulletEnabled val="1"/>
        </dgm:presLayoutVars>
      </dgm:prSet>
      <dgm:spPr/>
    </dgm:pt>
    <dgm:pt modelId="{5D3FA18A-B561-469C-9A1F-B97AE651CEA8}" type="pres">
      <dgm:prSet presAssocID="{00D8B92A-59EB-471B-8846-4036533424B6}" presName="negativeSpace" presStyleCnt="0"/>
      <dgm:spPr/>
    </dgm:pt>
    <dgm:pt modelId="{1111322D-CD19-4BA0-AFAC-3C605049B572}" type="pres">
      <dgm:prSet presAssocID="{00D8B92A-59EB-471B-8846-4036533424B6}" presName="childText" presStyleLbl="conFgAcc1" presStyleIdx="1" presStyleCnt="2">
        <dgm:presLayoutVars>
          <dgm:bulletEnabled val="1"/>
        </dgm:presLayoutVars>
      </dgm:prSet>
      <dgm:spPr/>
    </dgm:pt>
  </dgm:ptLst>
  <dgm:cxnLst>
    <dgm:cxn modelId="{E2751714-04D6-46E1-BCD0-34F336137617}" srcId="{8BBE1CF2-0286-48DD-8C12-BFCC62042836}" destId="{909ACBA5-0012-4EF0-A009-87914606F870}" srcOrd="3" destOrd="0" parTransId="{E8404216-7C9D-4813-96A0-CD5975ED93BF}" sibTransId="{2F3C3391-AB85-4165-AA0C-CA2CEE6763D9}"/>
    <dgm:cxn modelId="{B71CF920-9F49-470E-8B15-F671CFAB755B}" srcId="{8BBE1CF2-0286-48DD-8C12-BFCC62042836}" destId="{2E8D8878-6C61-4047-9CA7-7108128BDAFB}" srcOrd="1" destOrd="0" parTransId="{8214E9EE-CEC7-4880-AC5E-FEDE59DA8EA7}" sibTransId="{0AF207AD-4368-40DB-B3AC-777A655D18F8}"/>
    <dgm:cxn modelId="{13F89127-A937-4B16-8438-A69A172691F0}" srcId="{6945E9FC-3F79-4AB5-9727-188257061A48}" destId="{00D8B92A-59EB-471B-8846-4036533424B6}" srcOrd="1" destOrd="0" parTransId="{3D0686BD-72D3-4FC6-9F17-3DD646CE2600}" sibTransId="{FE7AA9A2-CF39-4728-822C-F1EEB713D2F5}"/>
    <dgm:cxn modelId="{5E953237-6138-4235-8F8C-004CDE91AF60}" type="presOf" srcId="{909ACBA5-0012-4EF0-A009-87914606F870}" destId="{7682288C-E649-4653-8285-82D90DEAB4C0}" srcOrd="0" destOrd="4" presId="urn:microsoft.com/office/officeart/2005/8/layout/list1"/>
    <dgm:cxn modelId="{55787E39-1650-4EAB-A805-41EBE6841A63}" type="presOf" srcId="{6945E9FC-3F79-4AB5-9727-188257061A48}" destId="{9E2BF321-0D83-473D-9F67-F9109AD5F969}" srcOrd="0" destOrd="0" presId="urn:microsoft.com/office/officeart/2005/8/layout/list1"/>
    <dgm:cxn modelId="{D1F6043D-0624-416E-8D44-7E24C037E907}" type="presOf" srcId="{2E8D8878-6C61-4047-9CA7-7108128BDAFB}" destId="{7682288C-E649-4653-8285-82D90DEAB4C0}" srcOrd="0" destOrd="2" presId="urn:microsoft.com/office/officeart/2005/8/layout/list1"/>
    <dgm:cxn modelId="{7141413D-3662-442B-8D68-A715BEBB6A98}" srcId="{00D8B92A-59EB-471B-8846-4036533424B6}" destId="{0CA274B7-E137-4FA6-9814-19E9BF7E45DD}" srcOrd="4" destOrd="0" parTransId="{3DC00CCE-A92C-4B24-8C94-E6E07D532236}" sibTransId="{24A9ABAC-1B56-4F8C-84FD-1E87CEC86307}"/>
    <dgm:cxn modelId="{22C60545-551C-40B6-807B-740EAB3A1357}" srcId="{00D8B92A-59EB-471B-8846-4036533424B6}" destId="{6445CF96-F1F6-48B9-9668-7ACD2D9833E4}" srcOrd="3" destOrd="0" parTransId="{C63D20CF-B487-49BE-8D82-64426D4B4579}" sibTransId="{EB6BBFE5-E656-4137-97FF-27BA4B2A3705}"/>
    <dgm:cxn modelId="{C156D64B-0533-45DC-9D4E-EFA51A27BA66}" srcId="{8BBE1CF2-0286-48DD-8C12-BFCC62042836}" destId="{54EB861A-1402-4745-B30E-C05D621EB108}" srcOrd="0" destOrd="0" parTransId="{F0DEB1E5-EF9A-49D8-BEEC-237CB376C3A6}" sibTransId="{ECFD8F09-923F-4B60-B81F-BE31507F0CFB}"/>
    <dgm:cxn modelId="{71C19770-EF4D-46E3-A97D-C7FCDDDCF05E}" type="presOf" srcId="{0CA274B7-E137-4FA6-9814-19E9BF7E45DD}" destId="{1111322D-CD19-4BA0-AFAC-3C605049B572}" srcOrd="0" destOrd="4" presId="urn:microsoft.com/office/officeart/2005/8/layout/list1"/>
    <dgm:cxn modelId="{87222A7B-AD27-4F4D-AB94-6858320E73F6}" srcId="{8BBE1CF2-0286-48DD-8C12-BFCC62042836}" destId="{3825B148-CB13-4B66-87C6-034F666D9566}" srcOrd="2" destOrd="0" parTransId="{0B15E85A-100F-4146-BE68-929E16057424}" sibTransId="{4A73B445-DEB8-42CB-A57B-07060BF20D5F}"/>
    <dgm:cxn modelId="{096B717C-BB20-43B9-AE9C-11F2E2EF0CB6}" type="presOf" srcId="{3825B148-CB13-4B66-87C6-034F666D9566}" destId="{7682288C-E649-4653-8285-82D90DEAB4C0}" srcOrd="0" destOrd="3" presId="urn:microsoft.com/office/officeart/2005/8/layout/list1"/>
    <dgm:cxn modelId="{5B9C8D7F-B9D5-4570-820D-38B31B61CEA7}" srcId="{7DC4A1BA-9629-4A5D-906B-F627CFF756B4}" destId="{8BBE1CF2-0286-48DD-8C12-BFCC62042836}" srcOrd="0" destOrd="0" parTransId="{024619EC-78B8-44F9-BB22-142F7CC68155}" sibTransId="{95043B2D-43ED-4320-8C5A-968096D34A87}"/>
    <dgm:cxn modelId="{48ABD384-62B2-442A-9CB0-A2F6E75456D0}" srcId="{00D8B92A-59EB-471B-8846-4036533424B6}" destId="{F56063D8-3A32-4B1F-B723-54B1D62F330C}" srcOrd="2" destOrd="0" parTransId="{73E4A72C-2361-4544-873F-4285A9BC6F78}" sibTransId="{50EC447E-A03D-4E4B-9293-76A6D8AF08B6}"/>
    <dgm:cxn modelId="{0E2B8A89-23AB-4E15-9CAF-7214E7290116}" srcId="{00D8B92A-59EB-471B-8846-4036533424B6}" destId="{033500D0-AC14-4C5A-BF22-89532AEE0FC7}" srcOrd="1" destOrd="0" parTransId="{E2B0F948-2ADE-42EC-B356-41208FCDF716}" sibTransId="{F0C137B4-E71D-45E2-A710-CA6ECFCEA033}"/>
    <dgm:cxn modelId="{0959EF8C-082E-453A-80A5-CA5D9FF177FB}" srcId="{6945E9FC-3F79-4AB5-9727-188257061A48}" destId="{7DC4A1BA-9629-4A5D-906B-F627CFF756B4}" srcOrd="0" destOrd="0" parTransId="{8F91C210-0ADC-436C-B7BD-A954D5C45A1B}" sibTransId="{51BB9498-1016-4A36-9EBF-D2AD10A8E677}"/>
    <dgm:cxn modelId="{1512CE97-A011-4266-9F44-5B731BEE0826}" type="presOf" srcId="{033500D0-AC14-4C5A-BF22-89532AEE0FC7}" destId="{1111322D-CD19-4BA0-AFAC-3C605049B572}" srcOrd="0" destOrd="1" presId="urn:microsoft.com/office/officeart/2005/8/layout/list1"/>
    <dgm:cxn modelId="{71670C99-0FB3-4880-BEDD-E1100F5ACC79}" type="presOf" srcId="{F56063D8-3A32-4B1F-B723-54B1D62F330C}" destId="{1111322D-CD19-4BA0-AFAC-3C605049B572}" srcOrd="0" destOrd="2" presId="urn:microsoft.com/office/officeart/2005/8/layout/list1"/>
    <dgm:cxn modelId="{09B0D19B-3349-4019-9058-2A17DD99F906}" type="presOf" srcId="{00D8B92A-59EB-471B-8846-4036533424B6}" destId="{2E0CD336-C6D5-44EE-A4E5-915145B8B8F4}" srcOrd="0" destOrd="0" presId="urn:microsoft.com/office/officeart/2005/8/layout/list1"/>
    <dgm:cxn modelId="{9A3C9FA4-397D-4D50-8B68-5DF3E4529631}" type="presOf" srcId="{7DC4A1BA-9629-4A5D-906B-F627CFF756B4}" destId="{01DD1A85-8E65-438A-BCE5-0DF83FE4B3B8}" srcOrd="0" destOrd="0" presId="urn:microsoft.com/office/officeart/2005/8/layout/list1"/>
    <dgm:cxn modelId="{48EFC8A6-2214-4FD8-BC16-D805D72960BA}" type="presOf" srcId="{54EB861A-1402-4745-B30E-C05D621EB108}" destId="{7682288C-E649-4653-8285-82D90DEAB4C0}" srcOrd="0" destOrd="1" presId="urn:microsoft.com/office/officeart/2005/8/layout/list1"/>
    <dgm:cxn modelId="{DB847DB8-018A-45B7-8FE6-C07A3B4D7597}" srcId="{00D8B92A-59EB-471B-8846-4036533424B6}" destId="{7DC0F631-EAAA-4BA8-B188-31DD3B24AEDF}" srcOrd="0" destOrd="0" parTransId="{DB05FA0A-5D65-46DD-8C25-07E911C97B00}" sibTransId="{6077FDE5-6C8E-47EE-A204-EA98DD2CB19F}"/>
    <dgm:cxn modelId="{A3976CBB-7AD9-453C-B0F4-D4C41C58A7DD}" srcId="{7DC4A1BA-9629-4A5D-906B-F627CFF756B4}" destId="{ED1B8899-1644-4B5E-837D-081655049A98}" srcOrd="1" destOrd="0" parTransId="{AECC9621-3EC7-4E9C-A435-BB4900EA460C}" sibTransId="{18725977-ADEE-465F-BD0E-1AA19689DFB2}"/>
    <dgm:cxn modelId="{BC1E24D4-316B-4F36-B73B-3F73C3131B95}" type="presOf" srcId="{6445CF96-F1F6-48B9-9668-7ACD2D9833E4}" destId="{1111322D-CD19-4BA0-AFAC-3C605049B572}" srcOrd="0" destOrd="3" presId="urn:microsoft.com/office/officeart/2005/8/layout/list1"/>
    <dgm:cxn modelId="{070724D8-5C34-45CA-A28A-B79608F7AB94}" type="presOf" srcId="{8BBE1CF2-0286-48DD-8C12-BFCC62042836}" destId="{7682288C-E649-4653-8285-82D90DEAB4C0}" srcOrd="0" destOrd="0" presId="urn:microsoft.com/office/officeart/2005/8/layout/list1"/>
    <dgm:cxn modelId="{2CD0A3DC-A294-4ADE-B1DC-09490F3679DF}" type="presOf" srcId="{7DC4A1BA-9629-4A5D-906B-F627CFF756B4}" destId="{4898750C-FCD5-498B-A7CD-CA0215C8B04B}" srcOrd="1" destOrd="0" presId="urn:microsoft.com/office/officeart/2005/8/layout/list1"/>
    <dgm:cxn modelId="{9939B2DD-BD77-4C1A-8AF5-B42EFE5A352F}" type="presOf" srcId="{00D8B92A-59EB-471B-8846-4036533424B6}" destId="{3A7DE461-CCD7-4FC6-98B6-CB069C1773D5}" srcOrd="1" destOrd="0" presId="urn:microsoft.com/office/officeart/2005/8/layout/list1"/>
    <dgm:cxn modelId="{1FC480E2-12D3-4F74-8D9F-D92A08A9F5C7}" type="presOf" srcId="{7DC0F631-EAAA-4BA8-B188-31DD3B24AEDF}" destId="{1111322D-CD19-4BA0-AFAC-3C605049B572}" srcOrd="0" destOrd="0" presId="urn:microsoft.com/office/officeart/2005/8/layout/list1"/>
    <dgm:cxn modelId="{7D354FF4-2DBA-4AD4-9ECC-128CD5BF6A08}" type="presOf" srcId="{ED1B8899-1644-4B5E-837D-081655049A98}" destId="{7682288C-E649-4653-8285-82D90DEAB4C0}" srcOrd="0" destOrd="5" presId="urn:microsoft.com/office/officeart/2005/8/layout/list1"/>
    <dgm:cxn modelId="{C21E704D-E446-4ECE-BBB4-32598A02E36E}" type="presParOf" srcId="{9E2BF321-0D83-473D-9F67-F9109AD5F969}" destId="{76EFCF11-5A51-413A-9DDA-34AB87A034E1}" srcOrd="0" destOrd="0" presId="urn:microsoft.com/office/officeart/2005/8/layout/list1"/>
    <dgm:cxn modelId="{B3466B63-8CE1-4BD2-BB3A-B8F7892B4033}" type="presParOf" srcId="{76EFCF11-5A51-413A-9DDA-34AB87A034E1}" destId="{01DD1A85-8E65-438A-BCE5-0DF83FE4B3B8}" srcOrd="0" destOrd="0" presId="urn:microsoft.com/office/officeart/2005/8/layout/list1"/>
    <dgm:cxn modelId="{44804E35-231E-4F1B-8580-BBCB681D88E3}" type="presParOf" srcId="{76EFCF11-5A51-413A-9DDA-34AB87A034E1}" destId="{4898750C-FCD5-498B-A7CD-CA0215C8B04B}" srcOrd="1" destOrd="0" presId="urn:microsoft.com/office/officeart/2005/8/layout/list1"/>
    <dgm:cxn modelId="{3077E1FB-D618-4E51-8F45-F9315C883FC8}" type="presParOf" srcId="{9E2BF321-0D83-473D-9F67-F9109AD5F969}" destId="{5A4865FF-3E52-4D7A-94C5-1FBE9FCDC43C}" srcOrd="1" destOrd="0" presId="urn:microsoft.com/office/officeart/2005/8/layout/list1"/>
    <dgm:cxn modelId="{1A0ED17A-EF1D-4A99-B209-37CF144EECFB}" type="presParOf" srcId="{9E2BF321-0D83-473D-9F67-F9109AD5F969}" destId="{7682288C-E649-4653-8285-82D90DEAB4C0}" srcOrd="2" destOrd="0" presId="urn:microsoft.com/office/officeart/2005/8/layout/list1"/>
    <dgm:cxn modelId="{C3D5679F-CF78-4367-BCFB-8326A04CAE7C}" type="presParOf" srcId="{9E2BF321-0D83-473D-9F67-F9109AD5F969}" destId="{A3F16672-F7E6-4D32-A489-07FA6B150E63}" srcOrd="3" destOrd="0" presId="urn:microsoft.com/office/officeart/2005/8/layout/list1"/>
    <dgm:cxn modelId="{1DE3D2F5-AC81-4AEC-A308-8E6117734348}" type="presParOf" srcId="{9E2BF321-0D83-473D-9F67-F9109AD5F969}" destId="{BA6D0C9E-37FE-4E55-ACB4-82D6DC74A1C9}" srcOrd="4" destOrd="0" presId="urn:microsoft.com/office/officeart/2005/8/layout/list1"/>
    <dgm:cxn modelId="{32C96088-0FB5-4426-A2B4-BB9F5CB4985C}" type="presParOf" srcId="{BA6D0C9E-37FE-4E55-ACB4-82D6DC74A1C9}" destId="{2E0CD336-C6D5-44EE-A4E5-915145B8B8F4}" srcOrd="0" destOrd="0" presId="urn:microsoft.com/office/officeart/2005/8/layout/list1"/>
    <dgm:cxn modelId="{C3003437-0689-4708-B10B-A9A3286F3249}" type="presParOf" srcId="{BA6D0C9E-37FE-4E55-ACB4-82D6DC74A1C9}" destId="{3A7DE461-CCD7-4FC6-98B6-CB069C1773D5}" srcOrd="1" destOrd="0" presId="urn:microsoft.com/office/officeart/2005/8/layout/list1"/>
    <dgm:cxn modelId="{77422D89-29FA-49EF-AC5D-E53D54931821}" type="presParOf" srcId="{9E2BF321-0D83-473D-9F67-F9109AD5F969}" destId="{5D3FA18A-B561-469C-9A1F-B97AE651CEA8}" srcOrd="5" destOrd="0" presId="urn:microsoft.com/office/officeart/2005/8/layout/list1"/>
    <dgm:cxn modelId="{24DACDBF-065B-48E4-B341-D7C4D84EB203}" type="presParOf" srcId="{9E2BF321-0D83-473D-9F67-F9109AD5F969}" destId="{1111322D-CD19-4BA0-AFAC-3C605049B572}"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EB48E-8C09-4FB1-840B-A543D1266A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s-AR"/>
        </a:p>
      </dgm:t>
    </dgm:pt>
    <dgm:pt modelId="{606B1A3B-AD53-4733-BF97-2C276E97CB18}">
      <dgm:prSet phldrT="[Texto]" custT="1"/>
      <dgm:spPr/>
      <dgm:t>
        <a:bodyPr/>
        <a:lstStyle/>
        <a:p>
          <a:r>
            <a:rPr lang="es-MX" sz="1600" dirty="0"/>
            <a:t>UNIDAD 3: Análisis institucional</a:t>
          </a:r>
          <a:endParaRPr lang="es-AR" sz="1600" dirty="0"/>
        </a:p>
      </dgm:t>
    </dgm:pt>
    <dgm:pt modelId="{C953C361-0910-4CD8-9DD2-ACC77B277DB4}" type="parTrans" cxnId="{50CB1509-9D39-40D6-B540-120563CBCBC4}">
      <dgm:prSet/>
      <dgm:spPr/>
      <dgm:t>
        <a:bodyPr/>
        <a:lstStyle/>
        <a:p>
          <a:endParaRPr lang="es-AR"/>
        </a:p>
      </dgm:t>
    </dgm:pt>
    <dgm:pt modelId="{69CB397B-69D5-4F8D-90DC-D79A0AFA2087}" type="sibTrans" cxnId="{50CB1509-9D39-40D6-B540-120563CBCBC4}">
      <dgm:prSet/>
      <dgm:spPr/>
      <dgm:t>
        <a:bodyPr/>
        <a:lstStyle/>
        <a:p>
          <a:endParaRPr lang="es-AR"/>
        </a:p>
      </dgm:t>
    </dgm:pt>
    <dgm:pt modelId="{CFC52F13-33A3-41ED-A533-238B0AF74803}">
      <dgm:prSet phldrT="[Texto]" custT="1"/>
      <dgm:spPr/>
      <dgm:t>
        <a:bodyPr/>
        <a:lstStyle/>
        <a:p>
          <a:r>
            <a:rPr lang="es-MX" sz="1400" dirty="0"/>
            <a:t>UNIDAD 4: Psicología Socio - Comunitaria</a:t>
          </a:r>
          <a:endParaRPr lang="es-AR" sz="1400" dirty="0"/>
        </a:p>
      </dgm:t>
    </dgm:pt>
    <dgm:pt modelId="{BB2DB125-A70F-469E-B234-5205F78D444A}" type="parTrans" cxnId="{3E1D5CB8-6F10-4E86-84DE-41D378CC81DB}">
      <dgm:prSet/>
      <dgm:spPr/>
      <dgm:t>
        <a:bodyPr/>
        <a:lstStyle/>
        <a:p>
          <a:endParaRPr lang="es-AR"/>
        </a:p>
      </dgm:t>
    </dgm:pt>
    <dgm:pt modelId="{C850C280-EE23-42A7-8B54-46242F08431E}" type="sibTrans" cxnId="{3E1D5CB8-6F10-4E86-84DE-41D378CC81DB}">
      <dgm:prSet/>
      <dgm:spPr/>
      <dgm:t>
        <a:bodyPr/>
        <a:lstStyle/>
        <a:p>
          <a:endParaRPr lang="es-AR"/>
        </a:p>
      </dgm:t>
    </dgm:pt>
    <dgm:pt modelId="{90E607B0-8201-49E9-BD6F-050B72198A1A}">
      <dgm:prSet phldrT="[Texto]" custT="1"/>
      <dgm:spPr/>
      <dgm:t>
        <a:bodyPr/>
        <a:lstStyle/>
        <a:p>
          <a:r>
            <a:rPr lang="es-MX" sz="1400" dirty="0"/>
            <a:t>UNIDAD 5: La intervención en Salud mental Comunitaria </a:t>
          </a:r>
          <a:endParaRPr lang="es-AR" sz="1400" dirty="0"/>
        </a:p>
      </dgm:t>
    </dgm:pt>
    <dgm:pt modelId="{260DE828-AB0D-4FFD-84F3-2CAEBC9ADDFA}" type="parTrans" cxnId="{C3DD440C-7856-4121-AD4A-276E5834AD18}">
      <dgm:prSet/>
      <dgm:spPr/>
      <dgm:t>
        <a:bodyPr/>
        <a:lstStyle/>
        <a:p>
          <a:endParaRPr lang="es-AR"/>
        </a:p>
      </dgm:t>
    </dgm:pt>
    <dgm:pt modelId="{8F770692-1413-4401-9B49-B0624E8F43C2}" type="sibTrans" cxnId="{C3DD440C-7856-4121-AD4A-276E5834AD18}">
      <dgm:prSet/>
      <dgm:spPr/>
      <dgm:t>
        <a:bodyPr/>
        <a:lstStyle/>
        <a:p>
          <a:endParaRPr lang="es-AR"/>
        </a:p>
      </dgm:t>
    </dgm:pt>
    <dgm:pt modelId="{355D8A09-D03A-439A-B114-69A7E94017A4}">
      <dgm:prSet custT="1"/>
      <dgm:spPr/>
      <dgm:t>
        <a:bodyPr/>
        <a:lstStyle/>
        <a:p>
          <a:pPr>
            <a:buFont typeface="+mj-lt"/>
            <a:buAutoNum type="alphaUcParenR"/>
          </a:pPr>
          <a:r>
            <a:rPr lang="es-ES" sz="1400" dirty="0"/>
            <a:t>Psicología institucional. El dispositivo institucional como soporte grupal. Grupos dentro de la institución. Articulación de los niveles de grupo, organización e institución.</a:t>
          </a:r>
          <a:endParaRPr lang="es-AR" sz="1400" dirty="0"/>
        </a:p>
      </dgm:t>
    </dgm:pt>
    <dgm:pt modelId="{DF58C677-2A58-47DA-88DD-B72414249B74}" type="parTrans" cxnId="{383A3989-CA7A-4170-BF04-1B3D960D1E10}">
      <dgm:prSet/>
      <dgm:spPr/>
      <dgm:t>
        <a:bodyPr/>
        <a:lstStyle/>
        <a:p>
          <a:endParaRPr lang="es-AR"/>
        </a:p>
      </dgm:t>
    </dgm:pt>
    <dgm:pt modelId="{E4675D61-2693-4DAF-8651-4C302220AE96}" type="sibTrans" cxnId="{383A3989-CA7A-4170-BF04-1B3D960D1E10}">
      <dgm:prSet/>
      <dgm:spPr/>
      <dgm:t>
        <a:bodyPr/>
        <a:lstStyle/>
        <a:p>
          <a:endParaRPr lang="es-AR"/>
        </a:p>
      </dgm:t>
    </dgm:pt>
    <dgm:pt modelId="{539B9316-A37B-4D61-A18F-3B147604EF52}">
      <dgm:prSet custT="1"/>
      <dgm:spPr/>
      <dgm:t>
        <a:bodyPr/>
        <a:lstStyle/>
        <a:p>
          <a:pPr>
            <a:buFont typeface="+mj-lt"/>
            <a:buAutoNum type="alphaUcParenR"/>
          </a:pPr>
          <a:r>
            <a:rPr lang="es-ES" sz="1400" dirty="0"/>
            <a:t>Psicosociología de las organizaciones. El individuo y la institución. Dimensión institucional de los grupos. Instituido e instituyente. Grupo objeto – grupo sujeto.</a:t>
          </a:r>
          <a:endParaRPr lang="es-AR" sz="1400" dirty="0"/>
        </a:p>
      </dgm:t>
    </dgm:pt>
    <dgm:pt modelId="{B98BF794-C8ED-4F46-A92A-4D9BA7483672}" type="parTrans" cxnId="{FF0C61BA-CAF7-4790-8514-49E114E4D391}">
      <dgm:prSet/>
      <dgm:spPr/>
      <dgm:t>
        <a:bodyPr/>
        <a:lstStyle/>
        <a:p>
          <a:endParaRPr lang="es-AR"/>
        </a:p>
      </dgm:t>
    </dgm:pt>
    <dgm:pt modelId="{29B1A395-EA28-4E52-9707-8EAAB9C755AF}" type="sibTrans" cxnId="{FF0C61BA-CAF7-4790-8514-49E114E4D391}">
      <dgm:prSet/>
      <dgm:spPr/>
      <dgm:t>
        <a:bodyPr/>
        <a:lstStyle/>
        <a:p>
          <a:endParaRPr lang="es-AR"/>
        </a:p>
      </dgm:t>
    </dgm:pt>
    <dgm:pt modelId="{D12F8BF2-08E9-419A-8C99-F343B742C042}">
      <dgm:prSet custT="1"/>
      <dgm:spPr/>
      <dgm:t>
        <a:bodyPr/>
        <a:lstStyle/>
        <a:p>
          <a:pPr>
            <a:buFont typeface="+mj-lt"/>
            <a:buAutoNum type="alphaUcParenR"/>
          </a:pPr>
          <a:r>
            <a:rPr lang="es-ES" sz="1400" dirty="0"/>
            <a:t>Análisis institucional. </a:t>
          </a:r>
          <a:endParaRPr lang="es-AR" sz="1400" dirty="0"/>
        </a:p>
      </dgm:t>
    </dgm:pt>
    <dgm:pt modelId="{2C4174EE-E3B0-4AC0-8537-6DD730EBE27D}" type="parTrans" cxnId="{696FD0F0-8A76-4039-8429-972AB4BBAAB7}">
      <dgm:prSet/>
      <dgm:spPr/>
      <dgm:t>
        <a:bodyPr/>
        <a:lstStyle/>
        <a:p>
          <a:endParaRPr lang="es-AR"/>
        </a:p>
      </dgm:t>
    </dgm:pt>
    <dgm:pt modelId="{8E618EFE-E73A-441E-9ABF-0B86430A1BE4}" type="sibTrans" cxnId="{696FD0F0-8A76-4039-8429-972AB4BBAAB7}">
      <dgm:prSet/>
      <dgm:spPr/>
      <dgm:t>
        <a:bodyPr/>
        <a:lstStyle/>
        <a:p>
          <a:endParaRPr lang="es-AR"/>
        </a:p>
      </dgm:t>
    </dgm:pt>
    <dgm:pt modelId="{E23E968F-4DDE-486C-995E-C3709DFEEBD5}">
      <dgm:prSet custT="1"/>
      <dgm:spPr/>
      <dgm:t>
        <a:bodyPr/>
        <a:lstStyle/>
        <a:p>
          <a:pPr>
            <a:buFont typeface="+mj-lt"/>
            <a:buAutoNum type="alphaUcParenR"/>
          </a:pPr>
          <a:r>
            <a:rPr lang="es-ES" sz="1600" dirty="0"/>
            <a:t>Psicología Social Comunitaria: contexto y surgimiento. Concepto y principios básicos.</a:t>
          </a:r>
          <a:endParaRPr lang="es-AR" sz="1600" dirty="0"/>
        </a:p>
      </dgm:t>
    </dgm:pt>
    <dgm:pt modelId="{37F456C9-6F46-42A8-9541-FB86899BE6E9}" type="parTrans" cxnId="{082EDF9B-4D56-45E3-A9DE-CBB44C5980CB}">
      <dgm:prSet/>
      <dgm:spPr/>
      <dgm:t>
        <a:bodyPr/>
        <a:lstStyle/>
        <a:p>
          <a:endParaRPr lang="es-AR"/>
        </a:p>
      </dgm:t>
    </dgm:pt>
    <dgm:pt modelId="{7FD9E6CF-5527-4578-A198-9B52BA206626}" type="sibTrans" cxnId="{082EDF9B-4D56-45E3-A9DE-CBB44C5980CB}">
      <dgm:prSet/>
      <dgm:spPr/>
      <dgm:t>
        <a:bodyPr/>
        <a:lstStyle/>
        <a:p>
          <a:endParaRPr lang="es-AR"/>
        </a:p>
      </dgm:t>
    </dgm:pt>
    <dgm:pt modelId="{62BF4B66-8520-4BEA-91AA-62EDD5634B34}">
      <dgm:prSet custT="1"/>
      <dgm:spPr/>
      <dgm:t>
        <a:bodyPr/>
        <a:lstStyle/>
        <a:p>
          <a:pPr>
            <a:buFont typeface="+mj-lt"/>
            <a:buAutoNum type="alphaUcParenR"/>
          </a:pPr>
          <a:r>
            <a:rPr lang="es-ES" sz="1600" dirty="0"/>
            <a:t>Modelos teóricos. </a:t>
          </a:r>
          <a:endParaRPr lang="es-AR" sz="1600" dirty="0"/>
        </a:p>
      </dgm:t>
    </dgm:pt>
    <dgm:pt modelId="{1F59C310-4BE7-4396-9DDF-4CEB07CC77A9}" type="parTrans" cxnId="{C1095B9F-2871-4FAD-A40C-2DE4F457A37F}">
      <dgm:prSet/>
      <dgm:spPr/>
      <dgm:t>
        <a:bodyPr/>
        <a:lstStyle/>
        <a:p>
          <a:endParaRPr lang="es-AR"/>
        </a:p>
      </dgm:t>
    </dgm:pt>
    <dgm:pt modelId="{937D32AF-1E36-4999-8219-F43B0BA1DC5C}" type="sibTrans" cxnId="{C1095B9F-2871-4FAD-A40C-2DE4F457A37F}">
      <dgm:prSet/>
      <dgm:spPr/>
      <dgm:t>
        <a:bodyPr/>
        <a:lstStyle/>
        <a:p>
          <a:endParaRPr lang="es-AR"/>
        </a:p>
      </dgm:t>
    </dgm:pt>
    <dgm:pt modelId="{8BBB84D0-0239-4EA3-91C0-3F6031C363AD}">
      <dgm:prSet custT="1"/>
      <dgm:spPr/>
      <dgm:t>
        <a:bodyPr/>
        <a:lstStyle/>
        <a:p>
          <a:pPr>
            <a:buFont typeface="+mj-lt"/>
            <a:buAutoNum type="alphaUcParenR"/>
          </a:pPr>
          <a:r>
            <a:rPr lang="es-ES" sz="1600" dirty="0"/>
            <a:t>Comunidad como objeto y sujeto de la acción social.</a:t>
          </a:r>
          <a:endParaRPr lang="es-AR" sz="1600" dirty="0"/>
        </a:p>
      </dgm:t>
    </dgm:pt>
    <dgm:pt modelId="{36E320EA-46FA-43E1-A728-B1326608F822}" type="parTrans" cxnId="{FA60698F-AB46-4905-9E05-11D3D5852D82}">
      <dgm:prSet/>
      <dgm:spPr/>
      <dgm:t>
        <a:bodyPr/>
        <a:lstStyle/>
        <a:p>
          <a:endParaRPr lang="es-AR"/>
        </a:p>
      </dgm:t>
    </dgm:pt>
    <dgm:pt modelId="{67B7B003-2E70-45B2-80FD-9ECBF3F76F6B}" type="sibTrans" cxnId="{FA60698F-AB46-4905-9E05-11D3D5852D82}">
      <dgm:prSet/>
      <dgm:spPr/>
      <dgm:t>
        <a:bodyPr/>
        <a:lstStyle/>
        <a:p>
          <a:endParaRPr lang="es-AR"/>
        </a:p>
      </dgm:t>
    </dgm:pt>
    <dgm:pt modelId="{E7123230-28B3-48EF-B20E-682E3230EBEE}">
      <dgm:prSet custT="1"/>
      <dgm:spPr/>
      <dgm:t>
        <a:bodyPr/>
        <a:lstStyle/>
        <a:p>
          <a:pPr>
            <a:buFont typeface="+mj-lt"/>
            <a:buAutoNum type="alphaUcParenR"/>
          </a:pPr>
          <a:r>
            <a:rPr lang="es-ES" sz="1600" dirty="0"/>
            <a:t>Procesos de “descomposición” y “recomposición” social.</a:t>
          </a:r>
          <a:endParaRPr lang="es-AR" sz="1600" dirty="0"/>
        </a:p>
      </dgm:t>
    </dgm:pt>
    <dgm:pt modelId="{5F81306D-841C-4E00-9F54-F19988FA2F8F}" type="parTrans" cxnId="{27A904F9-1E51-4926-9595-CD2999D67B8B}">
      <dgm:prSet/>
      <dgm:spPr/>
      <dgm:t>
        <a:bodyPr/>
        <a:lstStyle/>
        <a:p>
          <a:endParaRPr lang="es-AR"/>
        </a:p>
      </dgm:t>
    </dgm:pt>
    <dgm:pt modelId="{93FF6823-AC7E-4E63-8E2A-BF22B8C8B259}" type="sibTrans" cxnId="{27A904F9-1E51-4926-9595-CD2999D67B8B}">
      <dgm:prSet/>
      <dgm:spPr/>
      <dgm:t>
        <a:bodyPr/>
        <a:lstStyle/>
        <a:p>
          <a:endParaRPr lang="es-AR"/>
        </a:p>
      </dgm:t>
    </dgm:pt>
    <dgm:pt modelId="{2425E956-D95F-4F3E-8399-CFB5CBD1FC28}">
      <dgm:prSet custT="1"/>
      <dgm:spPr/>
      <dgm:t>
        <a:bodyPr/>
        <a:lstStyle/>
        <a:p>
          <a:pPr>
            <a:buFont typeface="+mj-lt"/>
            <a:buAutoNum type="alphaUcParenR"/>
          </a:pPr>
          <a:r>
            <a:rPr lang="es-ES" sz="1600" dirty="0"/>
            <a:t>Experiencias e interrogantes de la práctica profesional en la comunidad.</a:t>
          </a:r>
          <a:endParaRPr lang="es-AR" sz="1600" dirty="0"/>
        </a:p>
      </dgm:t>
    </dgm:pt>
    <dgm:pt modelId="{0EE2D452-83FB-45F7-9F36-DF4A847BCE6A}" type="parTrans" cxnId="{80A7ED14-339E-4B20-B50E-C0C86C76C77C}">
      <dgm:prSet/>
      <dgm:spPr/>
      <dgm:t>
        <a:bodyPr/>
        <a:lstStyle/>
        <a:p>
          <a:endParaRPr lang="es-AR"/>
        </a:p>
      </dgm:t>
    </dgm:pt>
    <dgm:pt modelId="{162397DA-A8A4-43D0-A8DE-2B14D5EDBDBB}" type="sibTrans" cxnId="{80A7ED14-339E-4B20-B50E-C0C86C76C77C}">
      <dgm:prSet/>
      <dgm:spPr/>
      <dgm:t>
        <a:bodyPr/>
        <a:lstStyle/>
        <a:p>
          <a:endParaRPr lang="es-AR"/>
        </a:p>
      </dgm:t>
    </dgm:pt>
    <dgm:pt modelId="{5A427E59-7C7A-43DA-99B9-87CD7AA319E0}">
      <dgm:prSet custT="1"/>
      <dgm:spPr/>
      <dgm:t>
        <a:bodyPr/>
        <a:lstStyle/>
        <a:p>
          <a:pPr>
            <a:buFont typeface="+mj-lt"/>
            <a:buAutoNum type="alphaUcParenR"/>
          </a:pPr>
          <a:r>
            <a:rPr lang="es-ES" sz="1600" dirty="0"/>
            <a:t>Psicología Social Comunitaria: contexto y surgimiento. Concepto y principios básicos.</a:t>
          </a:r>
          <a:endParaRPr lang="es-AR" sz="1600" dirty="0"/>
        </a:p>
      </dgm:t>
    </dgm:pt>
    <dgm:pt modelId="{3C05C874-D8C8-44E0-938C-C5958DAB3B67}" type="parTrans" cxnId="{4AC90AE8-BFF1-49CF-803E-0C1AD29AB48F}">
      <dgm:prSet/>
      <dgm:spPr/>
      <dgm:t>
        <a:bodyPr/>
        <a:lstStyle/>
        <a:p>
          <a:endParaRPr lang="es-AR"/>
        </a:p>
      </dgm:t>
    </dgm:pt>
    <dgm:pt modelId="{1E8FC073-43CD-4BEF-957B-96F6128C4719}" type="sibTrans" cxnId="{4AC90AE8-BFF1-49CF-803E-0C1AD29AB48F}">
      <dgm:prSet/>
      <dgm:spPr/>
      <dgm:t>
        <a:bodyPr/>
        <a:lstStyle/>
        <a:p>
          <a:endParaRPr lang="es-AR"/>
        </a:p>
      </dgm:t>
    </dgm:pt>
    <dgm:pt modelId="{596283F1-248B-4CAA-A281-8E40B3D70A8A}">
      <dgm:prSet custT="1"/>
      <dgm:spPr/>
      <dgm:t>
        <a:bodyPr/>
        <a:lstStyle/>
        <a:p>
          <a:pPr>
            <a:buFont typeface="+mj-lt"/>
            <a:buAutoNum type="alphaUcParenR"/>
          </a:pPr>
          <a:r>
            <a:rPr lang="es-ES" sz="1600"/>
            <a:t>Modelos teóricos. </a:t>
          </a:r>
          <a:endParaRPr lang="es-AR" sz="1600"/>
        </a:p>
      </dgm:t>
    </dgm:pt>
    <dgm:pt modelId="{B7803874-39F2-402E-9EDB-A432D1300342}" type="parTrans" cxnId="{39D1B02C-8D75-4905-933B-6E7EE2C2B330}">
      <dgm:prSet/>
      <dgm:spPr/>
      <dgm:t>
        <a:bodyPr/>
        <a:lstStyle/>
        <a:p>
          <a:endParaRPr lang="es-AR"/>
        </a:p>
      </dgm:t>
    </dgm:pt>
    <dgm:pt modelId="{38B69338-00AF-490E-A29A-C85B4A9C0FDD}" type="sibTrans" cxnId="{39D1B02C-8D75-4905-933B-6E7EE2C2B330}">
      <dgm:prSet/>
      <dgm:spPr/>
      <dgm:t>
        <a:bodyPr/>
        <a:lstStyle/>
        <a:p>
          <a:endParaRPr lang="es-AR"/>
        </a:p>
      </dgm:t>
    </dgm:pt>
    <dgm:pt modelId="{3B6836B3-A850-4581-B65E-3D237D9C30AF}">
      <dgm:prSet custT="1"/>
      <dgm:spPr/>
      <dgm:t>
        <a:bodyPr/>
        <a:lstStyle/>
        <a:p>
          <a:pPr>
            <a:buFont typeface="+mj-lt"/>
            <a:buAutoNum type="alphaUcParenR"/>
          </a:pPr>
          <a:r>
            <a:rPr lang="es-ES" sz="1600" dirty="0"/>
            <a:t>Comunidad como objeto y sujeto de la acción social.</a:t>
          </a:r>
          <a:endParaRPr lang="es-AR" sz="1600" dirty="0"/>
        </a:p>
      </dgm:t>
    </dgm:pt>
    <dgm:pt modelId="{7BA1E4BE-20C1-40C7-9CC4-3824BC13A2E5}" type="parTrans" cxnId="{38890D5A-9161-46E8-8BE7-6C86F5141F4C}">
      <dgm:prSet/>
      <dgm:spPr/>
      <dgm:t>
        <a:bodyPr/>
        <a:lstStyle/>
        <a:p>
          <a:endParaRPr lang="es-AR"/>
        </a:p>
      </dgm:t>
    </dgm:pt>
    <dgm:pt modelId="{9E3576E1-5717-495F-AA6B-43CE47661B18}" type="sibTrans" cxnId="{38890D5A-9161-46E8-8BE7-6C86F5141F4C}">
      <dgm:prSet/>
      <dgm:spPr/>
      <dgm:t>
        <a:bodyPr/>
        <a:lstStyle/>
        <a:p>
          <a:endParaRPr lang="es-AR"/>
        </a:p>
      </dgm:t>
    </dgm:pt>
    <dgm:pt modelId="{2EF5E1DF-31DC-434E-85D8-0C5AF3A6CE8D}">
      <dgm:prSet custT="1"/>
      <dgm:spPr/>
      <dgm:t>
        <a:bodyPr/>
        <a:lstStyle/>
        <a:p>
          <a:pPr>
            <a:buFont typeface="+mj-lt"/>
            <a:buAutoNum type="alphaUcParenR"/>
          </a:pPr>
          <a:r>
            <a:rPr lang="es-ES" sz="1600" dirty="0"/>
            <a:t>Procesos de “descomposición” y “recomposición” social.</a:t>
          </a:r>
          <a:endParaRPr lang="es-AR" sz="1600" dirty="0"/>
        </a:p>
      </dgm:t>
    </dgm:pt>
    <dgm:pt modelId="{8BE796CE-B227-4002-9338-13B838056791}" type="parTrans" cxnId="{9DE0D9DC-8C6F-4438-B25F-D73E908DA341}">
      <dgm:prSet/>
      <dgm:spPr/>
      <dgm:t>
        <a:bodyPr/>
        <a:lstStyle/>
        <a:p>
          <a:endParaRPr lang="es-AR"/>
        </a:p>
      </dgm:t>
    </dgm:pt>
    <dgm:pt modelId="{99916344-6E98-40E6-A6C4-C0FCA9DCEE63}" type="sibTrans" cxnId="{9DE0D9DC-8C6F-4438-B25F-D73E908DA341}">
      <dgm:prSet/>
      <dgm:spPr/>
      <dgm:t>
        <a:bodyPr/>
        <a:lstStyle/>
        <a:p>
          <a:endParaRPr lang="es-AR"/>
        </a:p>
      </dgm:t>
    </dgm:pt>
    <dgm:pt modelId="{CFFF64AB-9E8A-47E2-9D3C-7250D0AD80DA}">
      <dgm:prSet custT="1"/>
      <dgm:spPr/>
      <dgm:t>
        <a:bodyPr/>
        <a:lstStyle/>
        <a:p>
          <a:pPr>
            <a:buFont typeface="+mj-lt"/>
            <a:buAutoNum type="alphaUcParenR"/>
          </a:pPr>
          <a:r>
            <a:rPr lang="es-ES" sz="1600" dirty="0"/>
            <a:t>Experiencias e interrogantes de la práctica profesional en la comunidad.</a:t>
          </a:r>
          <a:endParaRPr lang="es-AR" sz="1600" dirty="0"/>
        </a:p>
      </dgm:t>
    </dgm:pt>
    <dgm:pt modelId="{3C1948B8-2FA7-4AAA-AD26-89990F942117}" type="parTrans" cxnId="{4CE4656A-EECA-4255-857A-A8D7A49C2DA4}">
      <dgm:prSet/>
      <dgm:spPr/>
      <dgm:t>
        <a:bodyPr/>
        <a:lstStyle/>
        <a:p>
          <a:endParaRPr lang="es-AR"/>
        </a:p>
      </dgm:t>
    </dgm:pt>
    <dgm:pt modelId="{A41E71C7-B67D-4949-9FB1-C6F13C13C2FE}" type="sibTrans" cxnId="{4CE4656A-EECA-4255-857A-A8D7A49C2DA4}">
      <dgm:prSet/>
      <dgm:spPr/>
      <dgm:t>
        <a:bodyPr/>
        <a:lstStyle/>
        <a:p>
          <a:endParaRPr lang="es-AR"/>
        </a:p>
      </dgm:t>
    </dgm:pt>
    <dgm:pt modelId="{E1FF12A7-BF67-4188-B148-7A6BF7275A71}">
      <dgm:prSet custT="1"/>
      <dgm:spPr/>
      <dgm:t>
        <a:bodyPr/>
        <a:lstStyle/>
        <a:p>
          <a:pPr>
            <a:buFont typeface="+mj-lt"/>
            <a:buAutoNum type="alphaUcParenR"/>
          </a:pPr>
          <a:r>
            <a:rPr lang="es-ES" sz="1400" dirty="0"/>
            <a:t>Experiencias e interrogantes de la práctica profesional en instituciones y organizaciones</a:t>
          </a:r>
          <a:r>
            <a:rPr lang="es-ES" sz="1200" dirty="0"/>
            <a:t>.</a:t>
          </a:r>
          <a:endParaRPr lang="es-AR" sz="1400" dirty="0"/>
        </a:p>
      </dgm:t>
    </dgm:pt>
    <dgm:pt modelId="{F0A1EC09-048B-4A5C-A16B-CD5AB8AD6E7D}" type="parTrans" cxnId="{CF0F93EA-9006-4620-B3F2-F21342B45B59}">
      <dgm:prSet/>
      <dgm:spPr/>
      <dgm:t>
        <a:bodyPr/>
        <a:lstStyle/>
        <a:p>
          <a:endParaRPr lang="es-AR"/>
        </a:p>
      </dgm:t>
    </dgm:pt>
    <dgm:pt modelId="{FA609CD3-3706-4D1D-8362-E79CCF724BD2}" type="sibTrans" cxnId="{CF0F93EA-9006-4620-B3F2-F21342B45B59}">
      <dgm:prSet/>
      <dgm:spPr/>
      <dgm:t>
        <a:bodyPr/>
        <a:lstStyle/>
        <a:p>
          <a:endParaRPr lang="es-AR"/>
        </a:p>
      </dgm:t>
    </dgm:pt>
    <dgm:pt modelId="{4587D758-76D8-49B1-B848-23C528F4D3FC}" type="pres">
      <dgm:prSet presAssocID="{42FEB48E-8C09-4FB1-840B-A543D1266A89}" presName="linear" presStyleCnt="0">
        <dgm:presLayoutVars>
          <dgm:dir/>
          <dgm:animLvl val="lvl"/>
          <dgm:resizeHandles val="exact"/>
        </dgm:presLayoutVars>
      </dgm:prSet>
      <dgm:spPr/>
    </dgm:pt>
    <dgm:pt modelId="{E5038D63-7813-4FC1-8708-183FDCEE08D3}" type="pres">
      <dgm:prSet presAssocID="{606B1A3B-AD53-4733-BF97-2C276E97CB18}" presName="parentLin" presStyleCnt="0"/>
      <dgm:spPr/>
    </dgm:pt>
    <dgm:pt modelId="{9B613AC5-402D-437E-97E1-957A5BA6CC6E}" type="pres">
      <dgm:prSet presAssocID="{606B1A3B-AD53-4733-BF97-2C276E97CB18}" presName="parentLeftMargin" presStyleLbl="node1" presStyleIdx="0" presStyleCnt="3"/>
      <dgm:spPr/>
    </dgm:pt>
    <dgm:pt modelId="{757F8F0C-B6DE-4819-ACBA-4541DD2D8328}" type="pres">
      <dgm:prSet presAssocID="{606B1A3B-AD53-4733-BF97-2C276E97CB18}" presName="parentText" presStyleLbl="node1" presStyleIdx="0" presStyleCnt="3" custLinFactNeighborX="-46741" custLinFactNeighborY="-12019">
        <dgm:presLayoutVars>
          <dgm:chMax val="0"/>
          <dgm:bulletEnabled val="1"/>
        </dgm:presLayoutVars>
      </dgm:prSet>
      <dgm:spPr/>
    </dgm:pt>
    <dgm:pt modelId="{616A5952-EE94-4C7F-B8BD-A3117C26B77D}" type="pres">
      <dgm:prSet presAssocID="{606B1A3B-AD53-4733-BF97-2C276E97CB18}" presName="negativeSpace" presStyleCnt="0"/>
      <dgm:spPr/>
    </dgm:pt>
    <dgm:pt modelId="{FDBFECA8-C859-48C0-927B-0E7C84A4400E}" type="pres">
      <dgm:prSet presAssocID="{606B1A3B-AD53-4733-BF97-2C276E97CB18}" presName="childText" presStyleLbl="conFgAcc1" presStyleIdx="0" presStyleCnt="3" custScaleY="118595">
        <dgm:presLayoutVars>
          <dgm:bulletEnabled val="1"/>
        </dgm:presLayoutVars>
      </dgm:prSet>
      <dgm:spPr/>
    </dgm:pt>
    <dgm:pt modelId="{F66AE025-8701-4A7E-81B4-73FE04B2CACF}" type="pres">
      <dgm:prSet presAssocID="{69CB397B-69D5-4F8D-90DC-D79A0AFA2087}" presName="spaceBetweenRectangles" presStyleCnt="0"/>
      <dgm:spPr/>
    </dgm:pt>
    <dgm:pt modelId="{22E4AF13-8151-4A61-9798-3366607B7FDA}" type="pres">
      <dgm:prSet presAssocID="{CFC52F13-33A3-41ED-A533-238B0AF74803}" presName="parentLin" presStyleCnt="0"/>
      <dgm:spPr/>
    </dgm:pt>
    <dgm:pt modelId="{6778CC96-4EE3-479A-B7BA-7F9EC4284782}" type="pres">
      <dgm:prSet presAssocID="{CFC52F13-33A3-41ED-A533-238B0AF74803}" presName="parentLeftMargin" presStyleLbl="node1" presStyleIdx="0" presStyleCnt="3"/>
      <dgm:spPr/>
    </dgm:pt>
    <dgm:pt modelId="{C312507C-B891-42A7-82A8-EEC840DB96C8}" type="pres">
      <dgm:prSet presAssocID="{CFC52F13-33A3-41ED-A533-238B0AF74803}" presName="parentText" presStyleLbl="node1" presStyleIdx="1" presStyleCnt="3" custLinFactNeighborX="-46740" custLinFactNeighborY="-40811">
        <dgm:presLayoutVars>
          <dgm:chMax val="0"/>
          <dgm:bulletEnabled val="1"/>
        </dgm:presLayoutVars>
      </dgm:prSet>
      <dgm:spPr/>
    </dgm:pt>
    <dgm:pt modelId="{8EBE7F17-01D8-43F0-9858-562D91A13FA0}" type="pres">
      <dgm:prSet presAssocID="{CFC52F13-33A3-41ED-A533-238B0AF74803}" presName="negativeSpace" presStyleCnt="0"/>
      <dgm:spPr/>
    </dgm:pt>
    <dgm:pt modelId="{5DD6FFE2-1A39-4919-BB30-5BDF0D009E15}" type="pres">
      <dgm:prSet presAssocID="{CFC52F13-33A3-41ED-A533-238B0AF74803}" presName="childText" presStyleLbl="conFgAcc1" presStyleIdx="1" presStyleCnt="3">
        <dgm:presLayoutVars>
          <dgm:bulletEnabled val="1"/>
        </dgm:presLayoutVars>
      </dgm:prSet>
      <dgm:spPr/>
    </dgm:pt>
    <dgm:pt modelId="{A8A16DAE-1581-42A1-B840-EAA29E476D75}" type="pres">
      <dgm:prSet presAssocID="{C850C280-EE23-42A7-8B54-46242F08431E}" presName="spaceBetweenRectangles" presStyleCnt="0"/>
      <dgm:spPr/>
    </dgm:pt>
    <dgm:pt modelId="{930CCEF1-72AF-43E4-BB1B-DE64C4E76494}" type="pres">
      <dgm:prSet presAssocID="{90E607B0-8201-49E9-BD6F-050B72198A1A}" presName="parentLin" presStyleCnt="0"/>
      <dgm:spPr/>
    </dgm:pt>
    <dgm:pt modelId="{DE0D0737-054C-4814-809B-C67CAD205508}" type="pres">
      <dgm:prSet presAssocID="{90E607B0-8201-49E9-BD6F-050B72198A1A}" presName="parentLeftMargin" presStyleLbl="node1" presStyleIdx="1" presStyleCnt="3"/>
      <dgm:spPr/>
    </dgm:pt>
    <dgm:pt modelId="{32D2EB5E-A32A-43C7-A0FC-5DE8265336EF}" type="pres">
      <dgm:prSet presAssocID="{90E607B0-8201-49E9-BD6F-050B72198A1A}" presName="parentText" presStyleLbl="node1" presStyleIdx="2" presStyleCnt="3">
        <dgm:presLayoutVars>
          <dgm:chMax val="0"/>
          <dgm:bulletEnabled val="1"/>
        </dgm:presLayoutVars>
      </dgm:prSet>
      <dgm:spPr/>
    </dgm:pt>
    <dgm:pt modelId="{DD16BE6E-8D50-4FB1-BA3E-F74D87B1284E}" type="pres">
      <dgm:prSet presAssocID="{90E607B0-8201-49E9-BD6F-050B72198A1A}" presName="negativeSpace" presStyleCnt="0"/>
      <dgm:spPr/>
    </dgm:pt>
    <dgm:pt modelId="{A9326F7F-A515-4774-92C1-8EF3DDB5017F}" type="pres">
      <dgm:prSet presAssocID="{90E607B0-8201-49E9-BD6F-050B72198A1A}" presName="childText" presStyleLbl="conFgAcc1" presStyleIdx="2" presStyleCnt="3">
        <dgm:presLayoutVars>
          <dgm:bulletEnabled val="1"/>
        </dgm:presLayoutVars>
      </dgm:prSet>
      <dgm:spPr/>
    </dgm:pt>
  </dgm:ptLst>
  <dgm:cxnLst>
    <dgm:cxn modelId="{F3ABD405-560B-4B63-B3BA-C509BBD0886A}" type="presOf" srcId="{2EF5E1DF-31DC-434E-85D8-0C5AF3A6CE8D}" destId="{A9326F7F-A515-4774-92C1-8EF3DDB5017F}" srcOrd="0" destOrd="3" presId="urn:microsoft.com/office/officeart/2005/8/layout/list1"/>
    <dgm:cxn modelId="{EB53F105-8D8F-4E22-8088-5E5A0D18CE76}" type="presOf" srcId="{90E607B0-8201-49E9-BD6F-050B72198A1A}" destId="{DE0D0737-054C-4814-809B-C67CAD205508}" srcOrd="0" destOrd="0" presId="urn:microsoft.com/office/officeart/2005/8/layout/list1"/>
    <dgm:cxn modelId="{50CB1509-9D39-40D6-B540-120563CBCBC4}" srcId="{42FEB48E-8C09-4FB1-840B-A543D1266A89}" destId="{606B1A3B-AD53-4733-BF97-2C276E97CB18}" srcOrd="0" destOrd="0" parTransId="{C953C361-0910-4CD8-9DD2-ACC77B277DB4}" sibTransId="{69CB397B-69D5-4F8D-90DC-D79A0AFA2087}"/>
    <dgm:cxn modelId="{C3DD440C-7856-4121-AD4A-276E5834AD18}" srcId="{42FEB48E-8C09-4FB1-840B-A543D1266A89}" destId="{90E607B0-8201-49E9-BD6F-050B72198A1A}" srcOrd="2" destOrd="0" parTransId="{260DE828-AB0D-4FFD-84F3-2CAEBC9ADDFA}" sibTransId="{8F770692-1413-4401-9B49-B0624E8F43C2}"/>
    <dgm:cxn modelId="{69375A0C-2095-47EE-89B2-06B3D8F92343}" type="presOf" srcId="{8BBB84D0-0239-4EA3-91C0-3F6031C363AD}" destId="{5DD6FFE2-1A39-4919-BB30-5BDF0D009E15}" srcOrd="0" destOrd="2" presId="urn:microsoft.com/office/officeart/2005/8/layout/list1"/>
    <dgm:cxn modelId="{CECFBA0C-0C08-4B71-8808-29675E436B58}" type="presOf" srcId="{90E607B0-8201-49E9-BD6F-050B72198A1A}" destId="{32D2EB5E-A32A-43C7-A0FC-5DE8265336EF}" srcOrd="1" destOrd="0" presId="urn:microsoft.com/office/officeart/2005/8/layout/list1"/>
    <dgm:cxn modelId="{486FD813-FA28-4126-A946-32253134A221}" type="presOf" srcId="{2425E956-D95F-4F3E-8399-CFB5CBD1FC28}" destId="{5DD6FFE2-1A39-4919-BB30-5BDF0D009E15}" srcOrd="0" destOrd="4" presId="urn:microsoft.com/office/officeart/2005/8/layout/list1"/>
    <dgm:cxn modelId="{80A7ED14-339E-4B20-B50E-C0C86C76C77C}" srcId="{CFC52F13-33A3-41ED-A533-238B0AF74803}" destId="{2425E956-D95F-4F3E-8399-CFB5CBD1FC28}" srcOrd="4" destOrd="0" parTransId="{0EE2D452-83FB-45F7-9F36-DF4A847BCE6A}" sibTransId="{162397DA-A8A4-43D0-A8DE-2B14D5EDBDBB}"/>
    <dgm:cxn modelId="{2DC55A20-10E0-4F1E-A9F2-4BE4582EBA91}" type="presOf" srcId="{CFC52F13-33A3-41ED-A533-238B0AF74803}" destId="{C312507C-B891-42A7-82A8-EEC840DB96C8}" srcOrd="1" destOrd="0" presId="urn:microsoft.com/office/officeart/2005/8/layout/list1"/>
    <dgm:cxn modelId="{39D1B02C-8D75-4905-933B-6E7EE2C2B330}" srcId="{90E607B0-8201-49E9-BD6F-050B72198A1A}" destId="{596283F1-248B-4CAA-A281-8E40B3D70A8A}" srcOrd="1" destOrd="0" parTransId="{B7803874-39F2-402E-9EDB-A432D1300342}" sibTransId="{38B69338-00AF-490E-A29A-C85B4A9C0FDD}"/>
    <dgm:cxn modelId="{A2EE9B66-9F02-4A2A-BC4E-78FBFA04B275}" type="presOf" srcId="{606B1A3B-AD53-4733-BF97-2C276E97CB18}" destId="{757F8F0C-B6DE-4819-ACBA-4541DD2D8328}" srcOrd="1" destOrd="0" presId="urn:microsoft.com/office/officeart/2005/8/layout/list1"/>
    <dgm:cxn modelId="{8E234547-3AC6-4D70-A2B9-15B4D98AEB45}" type="presOf" srcId="{CFFF64AB-9E8A-47E2-9D3C-7250D0AD80DA}" destId="{A9326F7F-A515-4774-92C1-8EF3DDB5017F}" srcOrd="0" destOrd="4" presId="urn:microsoft.com/office/officeart/2005/8/layout/list1"/>
    <dgm:cxn modelId="{4CE4656A-EECA-4255-857A-A8D7A49C2DA4}" srcId="{90E607B0-8201-49E9-BD6F-050B72198A1A}" destId="{CFFF64AB-9E8A-47E2-9D3C-7250D0AD80DA}" srcOrd="4" destOrd="0" parTransId="{3C1948B8-2FA7-4AAA-AD26-89990F942117}" sibTransId="{A41E71C7-B67D-4949-9FB1-C6F13C13C2FE}"/>
    <dgm:cxn modelId="{6606214C-4134-423F-8AC3-FEB26B4588C5}" type="presOf" srcId="{5A427E59-7C7A-43DA-99B9-87CD7AA319E0}" destId="{A9326F7F-A515-4774-92C1-8EF3DDB5017F}" srcOrd="0" destOrd="0" presId="urn:microsoft.com/office/officeart/2005/8/layout/list1"/>
    <dgm:cxn modelId="{9EF6D74E-F062-43CC-B4DD-E4A93EAA36C8}" type="presOf" srcId="{42FEB48E-8C09-4FB1-840B-A543D1266A89}" destId="{4587D758-76D8-49B1-B848-23C528F4D3FC}" srcOrd="0" destOrd="0" presId="urn:microsoft.com/office/officeart/2005/8/layout/list1"/>
    <dgm:cxn modelId="{706E0475-48B9-4687-999C-571CD6659EAB}" type="presOf" srcId="{D12F8BF2-08E9-419A-8C99-F343B742C042}" destId="{FDBFECA8-C859-48C0-927B-0E7C84A4400E}" srcOrd="0" destOrd="2" presId="urn:microsoft.com/office/officeart/2005/8/layout/list1"/>
    <dgm:cxn modelId="{38890D5A-9161-46E8-8BE7-6C86F5141F4C}" srcId="{90E607B0-8201-49E9-BD6F-050B72198A1A}" destId="{3B6836B3-A850-4581-B65E-3D237D9C30AF}" srcOrd="2" destOrd="0" parTransId="{7BA1E4BE-20C1-40C7-9CC4-3824BC13A2E5}" sibTransId="{9E3576E1-5717-495F-AA6B-43CE47661B18}"/>
    <dgm:cxn modelId="{980FA183-2009-46D1-811A-0D46ACCBE32B}" type="presOf" srcId="{539B9316-A37B-4D61-A18F-3B147604EF52}" destId="{FDBFECA8-C859-48C0-927B-0E7C84A4400E}" srcOrd="0" destOrd="1" presId="urn:microsoft.com/office/officeart/2005/8/layout/list1"/>
    <dgm:cxn modelId="{383A3989-CA7A-4170-BF04-1B3D960D1E10}" srcId="{606B1A3B-AD53-4733-BF97-2C276E97CB18}" destId="{355D8A09-D03A-439A-B114-69A7E94017A4}" srcOrd="0" destOrd="0" parTransId="{DF58C677-2A58-47DA-88DD-B72414249B74}" sibTransId="{E4675D61-2693-4DAF-8651-4C302220AE96}"/>
    <dgm:cxn modelId="{49DE408C-3B58-4629-8D14-EDAB4376070F}" type="presOf" srcId="{3B6836B3-A850-4581-B65E-3D237D9C30AF}" destId="{A9326F7F-A515-4774-92C1-8EF3DDB5017F}" srcOrd="0" destOrd="2" presId="urn:microsoft.com/office/officeart/2005/8/layout/list1"/>
    <dgm:cxn modelId="{7DF9FB8D-773D-43DE-952F-39D6ED952BFD}" type="presOf" srcId="{62BF4B66-8520-4BEA-91AA-62EDD5634B34}" destId="{5DD6FFE2-1A39-4919-BB30-5BDF0D009E15}" srcOrd="0" destOrd="1" presId="urn:microsoft.com/office/officeart/2005/8/layout/list1"/>
    <dgm:cxn modelId="{FA60698F-AB46-4905-9E05-11D3D5852D82}" srcId="{CFC52F13-33A3-41ED-A533-238B0AF74803}" destId="{8BBB84D0-0239-4EA3-91C0-3F6031C363AD}" srcOrd="2" destOrd="0" parTransId="{36E320EA-46FA-43E1-A728-B1326608F822}" sibTransId="{67B7B003-2E70-45B2-80FD-9ECBF3F76F6B}"/>
    <dgm:cxn modelId="{3BF42690-2323-47BE-AEE3-2E0F68DB9ADF}" type="presOf" srcId="{CFC52F13-33A3-41ED-A533-238B0AF74803}" destId="{6778CC96-4EE3-479A-B7BA-7F9EC4284782}" srcOrd="0" destOrd="0" presId="urn:microsoft.com/office/officeart/2005/8/layout/list1"/>
    <dgm:cxn modelId="{082EDF9B-4D56-45E3-A9DE-CBB44C5980CB}" srcId="{CFC52F13-33A3-41ED-A533-238B0AF74803}" destId="{E23E968F-4DDE-486C-995E-C3709DFEEBD5}" srcOrd="0" destOrd="0" parTransId="{37F456C9-6F46-42A8-9541-FB86899BE6E9}" sibTransId="{7FD9E6CF-5527-4578-A198-9B52BA206626}"/>
    <dgm:cxn modelId="{C1095B9F-2871-4FAD-A40C-2DE4F457A37F}" srcId="{CFC52F13-33A3-41ED-A533-238B0AF74803}" destId="{62BF4B66-8520-4BEA-91AA-62EDD5634B34}" srcOrd="1" destOrd="0" parTransId="{1F59C310-4BE7-4396-9DDF-4CEB07CC77A9}" sibTransId="{937D32AF-1E36-4999-8219-F43B0BA1DC5C}"/>
    <dgm:cxn modelId="{F29D1EAB-3063-4CE1-9EE6-2F53A47E4175}" type="presOf" srcId="{E7123230-28B3-48EF-B20E-682E3230EBEE}" destId="{5DD6FFE2-1A39-4919-BB30-5BDF0D009E15}" srcOrd="0" destOrd="3" presId="urn:microsoft.com/office/officeart/2005/8/layout/list1"/>
    <dgm:cxn modelId="{3E1D5CB8-6F10-4E86-84DE-41D378CC81DB}" srcId="{42FEB48E-8C09-4FB1-840B-A543D1266A89}" destId="{CFC52F13-33A3-41ED-A533-238B0AF74803}" srcOrd="1" destOrd="0" parTransId="{BB2DB125-A70F-469E-B234-5205F78D444A}" sibTransId="{C850C280-EE23-42A7-8B54-46242F08431E}"/>
    <dgm:cxn modelId="{FF0C61BA-CAF7-4790-8514-49E114E4D391}" srcId="{606B1A3B-AD53-4733-BF97-2C276E97CB18}" destId="{539B9316-A37B-4D61-A18F-3B147604EF52}" srcOrd="1" destOrd="0" parTransId="{B98BF794-C8ED-4F46-A92A-4D9BA7483672}" sibTransId="{29B1A395-EA28-4E52-9707-8EAAB9C755AF}"/>
    <dgm:cxn modelId="{6CA865C3-BCC8-453C-9786-FAE73F5D7882}" type="presOf" srcId="{596283F1-248B-4CAA-A281-8E40B3D70A8A}" destId="{A9326F7F-A515-4774-92C1-8EF3DDB5017F}" srcOrd="0" destOrd="1" presId="urn:microsoft.com/office/officeart/2005/8/layout/list1"/>
    <dgm:cxn modelId="{023A24CD-4B7D-4D52-B0D2-4B4525CC89E4}" type="presOf" srcId="{E1FF12A7-BF67-4188-B148-7A6BF7275A71}" destId="{FDBFECA8-C859-48C0-927B-0E7C84A4400E}" srcOrd="0" destOrd="3" presId="urn:microsoft.com/office/officeart/2005/8/layout/list1"/>
    <dgm:cxn modelId="{D4CE3BD3-67C8-4523-AE53-D47C7B2D61B6}" type="presOf" srcId="{355D8A09-D03A-439A-B114-69A7E94017A4}" destId="{FDBFECA8-C859-48C0-927B-0E7C84A4400E}" srcOrd="0" destOrd="0" presId="urn:microsoft.com/office/officeart/2005/8/layout/list1"/>
    <dgm:cxn modelId="{9DE0D9DC-8C6F-4438-B25F-D73E908DA341}" srcId="{90E607B0-8201-49E9-BD6F-050B72198A1A}" destId="{2EF5E1DF-31DC-434E-85D8-0C5AF3A6CE8D}" srcOrd="3" destOrd="0" parTransId="{8BE796CE-B227-4002-9338-13B838056791}" sibTransId="{99916344-6E98-40E6-A6C4-C0FCA9DCEE63}"/>
    <dgm:cxn modelId="{1E40B2E7-09DD-4302-AA46-B2122676009D}" type="presOf" srcId="{E23E968F-4DDE-486C-995E-C3709DFEEBD5}" destId="{5DD6FFE2-1A39-4919-BB30-5BDF0D009E15}" srcOrd="0" destOrd="0" presId="urn:microsoft.com/office/officeart/2005/8/layout/list1"/>
    <dgm:cxn modelId="{4AC90AE8-BFF1-49CF-803E-0C1AD29AB48F}" srcId="{90E607B0-8201-49E9-BD6F-050B72198A1A}" destId="{5A427E59-7C7A-43DA-99B9-87CD7AA319E0}" srcOrd="0" destOrd="0" parTransId="{3C05C874-D8C8-44E0-938C-C5958DAB3B67}" sibTransId="{1E8FC073-43CD-4BEF-957B-96F6128C4719}"/>
    <dgm:cxn modelId="{CF0F93EA-9006-4620-B3F2-F21342B45B59}" srcId="{606B1A3B-AD53-4733-BF97-2C276E97CB18}" destId="{E1FF12A7-BF67-4188-B148-7A6BF7275A71}" srcOrd="3" destOrd="0" parTransId="{F0A1EC09-048B-4A5C-A16B-CD5AB8AD6E7D}" sibTransId="{FA609CD3-3706-4D1D-8362-E79CCF724BD2}"/>
    <dgm:cxn modelId="{696FD0F0-8A76-4039-8429-972AB4BBAAB7}" srcId="{606B1A3B-AD53-4733-BF97-2C276E97CB18}" destId="{D12F8BF2-08E9-419A-8C99-F343B742C042}" srcOrd="2" destOrd="0" parTransId="{2C4174EE-E3B0-4AC0-8537-6DD730EBE27D}" sibTransId="{8E618EFE-E73A-441E-9ABF-0B86430A1BE4}"/>
    <dgm:cxn modelId="{27A904F9-1E51-4926-9595-CD2999D67B8B}" srcId="{CFC52F13-33A3-41ED-A533-238B0AF74803}" destId="{E7123230-28B3-48EF-B20E-682E3230EBEE}" srcOrd="3" destOrd="0" parTransId="{5F81306D-841C-4E00-9F54-F19988FA2F8F}" sibTransId="{93FF6823-AC7E-4E63-8E2A-BF22B8C8B259}"/>
    <dgm:cxn modelId="{F4F5B8FA-F84A-4F32-8C7A-624800900CE7}" type="presOf" srcId="{606B1A3B-AD53-4733-BF97-2C276E97CB18}" destId="{9B613AC5-402D-437E-97E1-957A5BA6CC6E}" srcOrd="0" destOrd="0" presId="urn:microsoft.com/office/officeart/2005/8/layout/list1"/>
    <dgm:cxn modelId="{D827070D-055B-4269-B9AA-B14F851A2639}" type="presParOf" srcId="{4587D758-76D8-49B1-B848-23C528F4D3FC}" destId="{E5038D63-7813-4FC1-8708-183FDCEE08D3}" srcOrd="0" destOrd="0" presId="urn:microsoft.com/office/officeart/2005/8/layout/list1"/>
    <dgm:cxn modelId="{6AAD6D4C-91A2-4C9D-A29A-833157D4645D}" type="presParOf" srcId="{E5038D63-7813-4FC1-8708-183FDCEE08D3}" destId="{9B613AC5-402D-437E-97E1-957A5BA6CC6E}" srcOrd="0" destOrd="0" presId="urn:microsoft.com/office/officeart/2005/8/layout/list1"/>
    <dgm:cxn modelId="{B23C5891-0B62-4213-8264-57CD2BCEADEB}" type="presParOf" srcId="{E5038D63-7813-4FC1-8708-183FDCEE08D3}" destId="{757F8F0C-B6DE-4819-ACBA-4541DD2D8328}" srcOrd="1" destOrd="0" presId="urn:microsoft.com/office/officeart/2005/8/layout/list1"/>
    <dgm:cxn modelId="{5BB1E3CD-8028-4C42-BCC5-C591E0F3B6F2}" type="presParOf" srcId="{4587D758-76D8-49B1-B848-23C528F4D3FC}" destId="{616A5952-EE94-4C7F-B8BD-A3117C26B77D}" srcOrd="1" destOrd="0" presId="urn:microsoft.com/office/officeart/2005/8/layout/list1"/>
    <dgm:cxn modelId="{6014B7FF-AAED-4D73-8970-96D77C283CD7}" type="presParOf" srcId="{4587D758-76D8-49B1-B848-23C528F4D3FC}" destId="{FDBFECA8-C859-48C0-927B-0E7C84A4400E}" srcOrd="2" destOrd="0" presId="urn:microsoft.com/office/officeart/2005/8/layout/list1"/>
    <dgm:cxn modelId="{27333F30-4CCA-4BDD-ACF5-5F5386E48EB5}" type="presParOf" srcId="{4587D758-76D8-49B1-B848-23C528F4D3FC}" destId="{F66AE025-8701-4A7E-81B4-73FE04B2CACF}" srcOrd="3" destOrd="0" presId="urn:microsoft.com/office/officeart/2005/8/layout/list1"/>
    <dgm:cxn modelId="{9A20721A-81AB-4D8C-A110-28613E025439}" type="presParOf" srcId="{4587D758-76D8-49B1-B848-23C528F4D3FC}" destId="{22E4AF13-8151-4A61-9798-3366607B7FDA}" srcOrd="4" destOrd="0" presId="urn:microsoft.com/office/officeart/2005/8/layout/list1"/>
    <dgm:cxn modelId="{B03CACDF-29A3-47D8-B186-17458BD0DE94}" type="presParOf" srcId="{22E4AF13-8151-4A61-9798-3366607B7FDA}" destId="{6778CC96-4EE3-479A-B7BA-7F9EC4284782}" srcOrd="0" destOrd="0" presId="urn:microsoft.com/office/officeart/2005/8/layout/list1"/>
    <dgm:cxn modelId="{BFE305D4-97CA-4317-9896-B138C0E6E412}" type="presParOf" srcId="{22E4AF13-8151-4A61-9798-3366607B7FDA}" destId="{C312507C-B891-42A7-82A8-EEC840DB96C8}" srcOrd="1" destOrd="0" presId="urn:microsoft.com/office/officeart/2005/8/layout/list1"/>
    <dgm:cxn modelId="{9E7E281F-8974-4405-AB36-B6C73B5710BB}" type="presParOf" srcId="{4587D758-76D8-49B1-B848-23C528F4D3FC}" destId="{8EBE7F17-01D8-43F0-9858-562D91A13FA0}" srcOrd="5" destOrd="0" presId="urn:microsoft.com/office/officeart/2005/8/layout/list1"/>
    <dgm:cxn modelId="{0B8A0B90-403F-4853-AE20-801D881ED469}" type="presParOf" srcId="{4587D758-76D8-49B1-B848-23C528F4D3FC}" destId="{5DD6FFE2-1A39-4919-BB30-5BDF0D009E15}" srcOrd="6" destOrd="0" presId="urn:microsoft.com/office/officeart/2005/8/layout/list1"/>
    <dgm:cxn modelId="{E95B8759-E299-4D25-8060-394E2BCAE901}" type="presParOf" srcId="{4587D758-76D8-49B1-B848-23C528F4D3FC}" destId="{A8A16DAE-1581-42A1-B840-EAA29E476D75}" srcOrd="7" destOrd="0" presId="urn:microsoft.com/office/officeart/2005/8/layout/list1"/>
    <dgm:cxn modelId="{7C8BF174-74E6-4EF8-8691-A9586E5046B0}" type="presParOf" srcId="{4587D758-76D8-49B1-B848-23C528F4D3FC}" destId="{930CCEF1-72AF-43E4-BB1B-DE64C4E76494}" srcOrd="8" destOrd="0" presId="urn:microsoft.com/office/officeart/2005/8/layout/list1"/>
    <dgm:cxn modelId="{431B30B5-AEC4-4614-BB55-C0E335E7DC5C}" type="presParOf" srcId="{930CCEF1-72AF-43E4-BB1B-DE64C4E76494}" destId="{DE0D0737-054C-4814-809B-C67CAD205508}" srcOrd="0" destOrd="0" presId="urn:microsoft.com/office/officeart/2005/8/layout/list1"/>
    <dgm:cxn modelId="{D877356D-87DF-40C7-8772-E778866E466B}" type="presParOf" srcId="{930CCEF1-72AF-43E4-BB1B-DE64C4E76494}" destId="{32D2EB5E-A32A-43C7-A0FC-5DE8265336EF}" srcOrd="1" destOrd="0" presId="urn:microsoft.com/office/officeart/2005/8/layout/list1"/>
    <dgm:cxn modelId="{5E82A089-D845-4D8D-875D-6CD460DC5E83}" type="presParOf" srcId="{4587D758-76D8-49B1-B848-23C528F4D3FC}" destId="{DD16BE6E-8D50-4FB1-BA3E-F74D87B1284E}" srcOrd="9" destOrd="0" presId="urn:microsoft.com/office/officeart/2005/8/layout/list1"/>
    <dgm:cxn modelId="{64C7CC07-55DC-44F9-AE0D-F2C5B1C61008}" type="presParOf" srcId="{4587D758-76D8-49B1-B848-23C528F4D3FC}" destId="{A9326F7F-A515-4774-92C1-8EF3DDB5017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2288C-E649-4653-8285-82D90DEAB4C0}">
      <dsp:nvSpPr>
        <dsp:cNvPr id="0" name=""/>
        <dsp:cNvSpPr/>
      </dsp:nvSpPr>
      <dsp:spPr>
        <a:xfrm>
          <a:off x="0" y="486228"/>
          <a:ext cx="9928915" cy="2557800"/>
        </a:xfrm>
        <a:prstGeom prst="rect">
          <a:avLst/>
        </a:prstGeom>
        <a:solidFill>
          <a:schemeClr val="lt1">
            <a:alpha val="90000"/>
            <a:hueOff val="0"/>
            <a:satOff val="0"/>
            <a:lumOff val="0"/>
            <a:alphaOff val="0"/>
          </a:schemeClr>
        </a:solidFill>
        <a:ln w="9525" cap="flat" cmpd="sng" algn="ctr">
          <a:solidFill>
            <a:schemeClr val="accent3">
              <a:shade val="5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70594" tIns="291592" rIns="770594" bIns="99568" numCol="1" spcCol="1270" anchor="t" anchorCtr="0">
          <a:noAutofit/>
        </a:bodyPr>
        <a:lstStyle/>
        <a:p>
          <a:pPr marL="114300" lvl="1" indent="-114300" algn="l" defTabSz="622300">
            <a:lnSpc>
              <a:spcPct val="90000"/>
            </a:lnSpc>
            <a:spcBef>
              <a:spcPct val="0"/>
            </a:spcBef>
            <a:spcAft>
              <a:spcPct val="15000"/>
            </a:spcAft>
            <a:buChar char="•"/>
          </a:pPr>
          <a:endParaRPr lang="es-AR" sz="1400" kern="1200" dirty="0"/>
        </a:p>
        <a:p>
          <a:pPr marL="228600" lvl="2" indent="-114300" algn="l" defTabSz="622300">
            <a:lnSpc>
              <a:spcPct val="90000"/>
            </a:lnSpc>
            <a:spcBef>
              <a:spcPct val="0"/>
            </a:spcBef>
            <a:spcAft>
              <a:spcPct val="15000"/>
            </a:spcAft>
            <a:buFont typeface="+mj-lt"/>
            <a:buAutoNum type="alphaUcParenR"/>
          </a:pPr>
          <a:r>
            <a:rPr lang="es-ES" sz="1400" kern="1200" dirty="0"/>
            <a:t>Psicología Social. Desarrollo Histórico. Sus objetos y métodos. Psicología Social en Argentina.</a:t>
          </a:r>
          <a:endParaRPr lang="es-AR" sz="1400" kern="1200" dirty="0"/>
        </a:p>
        <a:p>
          <a:pPr marL="228600" lvl="2" indent="-114300" algn="l" defTabSz="622300">
            <a:lnSpc>
              <a:spcPct val="90000"/>
            </a:lnSpc>
            <a:spcBef>
              <a:spcPct val="0"/>
            </a:spcBef>
            <a:spcAft>
              <a:spcPct val="15000"/>
            </a:spcAft>
            <a:buFont typeface="+mj-lt"/>
            <a:buAutoNum type="alphaUcParenR"/>
          </a:pPr>
          <a:r>
            <a:rPr lang="es-ES" sz="1400" kern="1200" dirty="0"/>
            <a:t>Teoría de los grupos. Aportes de </a:t>
          </a:r>
          <a:r>
            <a:rPr lang="es-ES" sz="1400" kern="1200" dirty="0" err="1"/>
            <a:t>Pichon</a:t>
          </a:r>
          <a:r>
            <a:rPr lang="es-ES" sz="1400" kern="1200" dirty="0"/>
            <a:t> </a:t>
          </a:r>
          <a:r>
            <a:rPr lang="es-ES" sz="1400" kern="1200" dirty="0" err="1"/>
            <a:t>Riviere</a:t>
          </a:r>
          <a:r>
            <a:rPr lang="es-ES" sz="1400" kern="1200" dirty="0"/>
            <a:t>: teoría y praxis. Su concepción del sujeto. E.C.R.O. Criterios de salud y enfermedad.</a:t>
          </a:r>
          <a:endParaRPr lang="es-AR" sz="1400" kern="1200" dirty="0"/>
        </a:p>
        <a:p>
          <a:pPr marL="228600" lvl="2" indent="-114300" algn="l" defTabSz="622300">
            <a:lnSpc>
              <a:spcPct val="90000"/>
            </a:lnSpc>
            <a:spcBef>
              <a:spcPct val="0"/>
            </a:spcBef>
            <a:spcAft>
              <a:spcPct val="15000"/>
            </a:spcAft>
            <a:buFont typeface="+mj-lt"/>
            <a:buAutoNum type="alphaUcParenR"/>
          </a:pPr>
          <a:r>
            <a:rPr lang="es-ES" sz="1400" kern="1200" dirty="0"/>
            <a:t>Antropogénesis, </a:t>
          </a:r>
          <a:r>
            <a:rPr lang="es-ES" sz="1400" kern="1200" dirty="0" err="1"/>
            <a:t>Sociogéneis</a:t>
          </a:r>
          <a:r>
            <a:rPr lang="es-ES" sz="1400" kern="1200" dirty="0"/>
            <a:t> y Psicogénesis en la constitución de lo humano. El hombre en situación y sus condiciones concretas de existencia. Vida cotidiana. Psicología social como análisis crítico de la vida cotidiana.</a:t>
          </a:r>
          <a:endParaRPr lang="es-AR" sz="1400" kern="1200" dirty="0"/>
        </a:p>
        <a:p>
          <a:pPr marL="228600" lvl="2" indent="-114300" algn="l" defTabSz="622300">
            <a:lnSpc>
              <a:spcPct val="90000"/>
            </a:lnSpc>
            <a:spcBef>
              <a:spcPct val="0"/>
            </a:spcBef>
            <a:spcAft>
              <a:spcPct val="15000"/>
            </a:spcAft>
            <a:buClr>
              <a:srgbClr val="000009"/>
            </a:buClr>
            <a:buSzPts val="1100"/>
            <a:buFont typeface="Calibri" panose="020F0502020204030204" pitchFamily="34" charset="0"/>
            <a:buAutoNum type="alphaUcParenR"/>
          </a:pPr>
          <a:r>
            <a:rPr lang="es-ES" sz="1400" kern="1200" dirty="0"/>
            <a:t>La psicología de las masas y el estudio del comportamiento de los grupos: Aportes de Sigmund Freud.</a:t>
          </a:r>
          <a:endParaRPr lang="es-AR" sz="1400" kern="1200" dirty="0"/>
        </a:p>
        <a:p>
          <a:pPr marL="114300" lvl="1" indent="-114300" algn="l" defTabSz="622300">
            <a:lnSpc>
              <a:spcPct val="90000"/>
            </a:lnSpc>
            <a:spcBef>
              <a:spcPct val="0"/>
            </a:spcBef>
            <a:spcAft>
              <a:spcPct val="15000"/>
            </a:spcAft>
            <a:buChar char="•"/>
          </a:pPr>
          <a:endParaRPr lang="es-AR" sz="1400" kern="1200" dirty="0"/>
        </a:p>
      </dsp:txBody>
      <dsp:txXfrm>
        <a:off x="0" y="486228"/>
        <a:ext cx="9928915" cy="2557800"/>
      </dsp:txXfrm>
    </dsp:sp>
    <dsp:sp modelId="{4898750C-FCD5-498B-A7CD-CA0215C8B04B}">
      <dsp:nvSpPr>
        <dsp:cNvPr id="0" name=""/>
        <dsp:cNvSpPr/>
      </dsp:nvSpPr>
      <dsp:spPr>
        <a:xfrm>
          <a:off x="496445" y="279588"/>
          <a:ext cx="6950240" cy="413280"/>
        </a:xfrm>
        <a:prstGeom prst="roundRect">
          <a:avLst/>
        </a:prstGeom>
        <a:gradFill rotWithShape="0">
          <a:gsLst>
            <a:gs pos="0">
              <a:schemeClr val="accent3">
                <a:shade val="50000"/>
                <a:hueOff val="0"/>
                <a:satOff val="0"/>
                <a:lumOff val="0"/>
                <a:alphaOff val="0"/>
                <a:tint val="98000"/>
                <a:satMod val="110000"/>
                <a:lumMod val="104000"/>
              </a:schemeClr>
            </a:gs>
            <a:gs pos="69000">
              <a:schemeClr val="accent3">
                <a:shade val="50000"/>
                <a:hueOff val="0"/>
                <a:satOff val="0"/>
                <a:lumOff val="0"/>
                <a:alphaOff val="0"/>
                <a:shade val="88000"/>
                <a:satMod val="130000"/>
                <a:lumMod val="92000"/>
              </a:schemeClr>
            </a:gs>
            <a:gs pos="100000">
              <a:schemeClr val="accent3">
                <a:shade val="5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262703" tIns="0" rIns="262703" bIns="0" numCol="1" spcCol="1270" anchor="ctr" anchorCtr="0">
          <a:noAutofit/>
        </a:bodyPr>
        <a:lstStyle/>
        <a:p>
          <a:pPr marL="0" lvl="0" indent="0" algn="l" defTabSz="622300">
            <a:lnSpc>
              <a:spcPct val="90000"/>
            </a:lnSpc>
            <a:spcBef>
              <a:spcPct val="0"/>
            </a:spcBef>
            <a:spcAft>
              <a:spcPct val="35000"/>
            </a:spcAft>
            <a:buNone/>
          </a:pPr>
          <a:r>
            <a:rPr lang="es-ES" sz="1400" b="1" kern="1200" dirty="0"/>
            <a:t>UNIDAD 1: Psicología Social</a:t>
          </a:r>
          <a:endParaRPr lang="es-AR" sz="1400" kern="1200" dirty="0"/>
        </a:p>
      </dsp:txBody>
      <dsp:txXfrm>
        <a:off x="516620" y="299763"/>
        <a:ext cx="6909890" cy="372930"/>
      </dsp:txXfrm>
    </dsp:sp>
    <dsp:sp modelId="{1111322D-CD19-4BA0-AFAC-3C605049B572}">
      <dsp:nvSpPr>
        <dsp:cNvPr id="0" name=""/>
        <dsp:cNvSpPr/>
      </dsp:nvSpPr>
      <dsp:spPr>
        <a:xfrm>
          <a:off x="0" y="3326268"/>
          <a:ext cx="9928915" cy="2072700"/>
        </a:xfrm>
        <a:prstGeom prst="rect">
          <a:avLst/>
        </a:prstGeom>
        <a:solidFill>
          <a:schemeClr val="lt1">
            <a:alpha val="90000"/>
            <a:hueOff val="0"/>
            <a:satOff val="0"/>
            <a:lumOff val="0"/>
            <a:alphaOff val="0"/>
          </a:schemeClr>
        </a:solidFill>
        <a:ln w="9525" cap="flat" cmpd="sng" algn="ctr">
          <a:solidFill>
            <a:schemeClr val="accent3">
              <a:shade val="50000"/>
              <a:hueOff val="-633914"/>
              <a:satOff val="-21959"/>
              <a:lumOff val="46213"/>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70594" tIns="291592" rIns="770594" bIns="99568" numCol="1" spcCol="1270" anchor="t" anchorCtr="0">
          <a:noAutofit/>
        </a:bodyPr>
        <a:lstStyle/>
        <a:p>
          <a:pPr marL="114300" lvl="1" indent="-114300" algn="l" defTabSz="622300">
            <a:lnSpc>
              <a:spcPct val="90000"/>
            </a:lnSpc>
            <a:spcBef>
              <a:spcPct val="0"/>
            </a:spcBef>
            <a:spcAft>
              <a:spcPct val="15000"/>
            </a:spcAft>
            <a:buFont typeface="+mj-lt"/>
            <a:buAutoNum type="alphaUcParenR"/>
          </a:pPr>
          <a:r>
            <a:rPr lang="es-ES" sz="1400" kern="1200"/>
            <a:t>Desarrollo histórico de las concepciones de Grupo</a:t>
          </a:r>
          <a:endParaRPr lang="es-AR" sz="1400" kern="1200"/>
        </a:p>
        <a:p>
          <a:pPr marL="114300" lvl="1" indent="-114300" algn="l" defTabSz="622300">
            <a:lnSpc>
              <a:spcPct val="90000"/>
            </a:lnSpc>
            <a:spcBef>
              <a:spcPct val="0"/>
            </a:spcBef>
            <a:spcAft>
              <a:spcPct val="15000"/>
            </a:spcAft>
            <a:buFont typeface="+mj-lt"/>
            <a:buAutoNum type="alphaUcParenR"/>
          </a:pPr>
          <a:r>
            <a:rPr lang="es-ES" sz="1400" kern="1200"/>
            <a:t>La interacción humana como objeto de estudio de la psicología grupal</a:t>
          </a:r>
          <a:endParaRPr lang="es-AR" sz="1400" kern="1200"/>
        </a:p>
        <a:p>
          <a:pPr marL="114300" lvl="1" indent="-114300" algn="l" defTabSz="622300">
            <a:lnSpc>
              <a:spcPct val="90000"/>
            </a:lnSpc>
            <a:spcBef>
              <a:spcPct val="0"/>
            </a:spcBef>
            <a:spcAft>
              <a:spcPct val="15000"/>
            </a:spcAft>
            <a:buFont typeface="+mj-lt"/>
            <a:buAutoNum type="alphaUcParenR"/>
          </a:pPr>
          <a:r>
            <a:rPr lang="es-ES" sz="1400" kern="1200"/>
            <a:t>El concepto de grupo. Teoría y Técnica de grupos. Escuelas y corrientes. Distinción de las categorías fundamentales: muchedumbre, banda, agrupamiento, grupo primario y grupo secundario.</a:t>
          </a:r>
          <a:endParaRPr lang="es-AR" sz="1400" kern="1200"/>
        </a:p>
        <a:p>
          <a:pPr marL="114300" lvl="1" indent="-114300" algn="l" defTabSz="622300">
            <a:lnSpc>
              <a:spcPct val="90000"/>
            </a:lnSpc>
            <a:spcBef>
              <a:spcPct val="0"/>
            </a:spcBef>
            <a:spcAft>
              <a:spcPct val="15000"/>
            </a:spcAft>
            <a:buFont typeface="+mj-lt"/>
            <a:buAutoNum type="alphaUcParenR"/>
          </a:pPr>
          <a:r>
            <a:rPr lang="es-ES" sz="1400" kern="1200"/>
            <a:t>El grupo operativo en la teoría de Pichón Riviere. El proceso grupal. Principales organizadores internos. El cambio y la resistencia al cambio. Las ansiedades básicas y defensas. Miedos básicos. Roles.</a:t>
          </a:r>
          <a:endParaRPr lang="es-AR" sz="1400" kern="1200"/>
        </a:p>
        <a:p>
          <a:pPr marL="114300" lvl="1" indent="-114300" algn="l" defTabSz="622300">
            <a:lnSpc>
              <a:spcPct val="90000"/>
            </a:lnSpc>
            <a:spcBef>
              <a:spcPct val="0"/>
            </a:spcBef>
            <a:spcAft>
              <a:spcPct val="15000"/>
            </a:spcAft>
            <a:buFont typeface="+mj-lt"/>
            <a:buAutoNum type="alphaUcParenR"/>
          </a:pPr>
          <a:r>
            <a:rPr lang="es-ES" sz="1400" kern="1200"/>
            <a:t>Experiencias e interrogantes en el marco de la práctica profesional en grupos.</a:t>
          </a:r>
          <a:endParaRPr lang="es-AR" sz="1400" kern="1200"/>
        </a:p>
      </dsp:txBody>
      <dsp:txXfrm>
        <a:off x="0" y="3326268"/>
        <a:ext cx="9928915" cy="2072700"/>
      </dsp:txXfrm>
    </dsp:sp>
    <dsp:sp modelId="{3A7DE461-CCD7-4FC6-98B6-CB069C1773D5}">
      <dsp:nvSpPr>
        <dsp:cNvPr id="0" name=""/>
        <dsp:cNvSpPr/>
      </dsp:nvSpPr>
      <dsp:spPr>
        <a:xfrm>
          <a:off x="496445" y="3119628"/>
          <a:ext cx="6950240" cy="413280"/>
        </a:xfrm>
        <a:prstGeom prst="roundRect">
          <a:avLst/>
        </a:prstGeom>
        <a:solidFill>
          <a:schemeClr val="accent3">
            <a:lumMod val="75000"/>
          </a:schemeClr>
        </a:soli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262703" tIns="0" rIns="262703" bIns="0" numCol="1" spcCol="1270" anchor="ctr" anchorCtr="0">
          <a:noAutofit/>
        </a:bodyPr>
        <a:lstStyle/>
        <a:p>
          <a:pPr marL="0" lvl="0" indent="0" algn="l" defTabSz="622300">
            <a:lnSpc>
              <a:spcPct val="90000"/>
            </a:lnSpc>
            <a:spcBef>
              <a:spcPct val="0"/>
            </a:spcBef>
            <a:spcAft>
              <a:spcPct val="35000"/>
            </a:spcAft>
            <a:buNone/>
          </a:pPr>
          <a:r>
            <a:rPr lang="es-MX" sz="1400" kern="1200" dirty="0"/>
            <a:t>UNIDAD 2: El Campo Grupal</a:t>
          </a:r>
          <a:endParaRPr lang="es-AR" sz="1400" kern="1200" dirty="0"/>
        </a:p>
      </dsp:txBody>
      <dsp:txXfrm>
        <a:off x="516620" y="3139803"/>
        <a:ext cx="6909890"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FECA8-C859-48C0-927B-0E7C84A4400E}">
      <dsp:nvSpPr>
        <dsp:cNvPr id="0" name=""/>
        <dsp:cNvSpPr/>
      </dsp:nvSpPr>
      <dsp:spPr>
        <a:xfrm>
          <a:off x="0" y="119959"/>
          <a:ext cx="10774018" cy="2032243"/>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99568" numCol="1" spcCol="1270" anchor="t" anchorCtr="0">
          <a:noAutofit/>
        </a:bodyPr>
        <a:lstStyle/>
        <a:p>
          <a:pPr marL="114300" lvl="1" indent="-114300" algn="l" defTabSz="622300">
            <a:lnSpc>
              <a:spcPct val="90000"/>
            </a:lnSpc>
            <a:spcBef>
              <a:spcPct val="0"/>
            </a:spcBef>
            <a:spcAft>
              <a:spcPct val="15000"/>
            </a:spcAft>
            <a:buFont typeface="+mj-lt"/>
            <a:buAutoNum type="alphaUcParenR"/>
          </a:pPr>
          <a:r>
            <a:rPr lang="es-ES" sz="1400" kern="1200" dirty="0"/>
            <a:t>Psicología institucional. El dispositivo institucional como soporte grupal. Grupos dentro de la institución. Articulación de los niveles de grupo, organización e institución.</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Psicosociología de las organizaciones. El individuo y la institución. Dimensión institucional de los grupos. Instituido e instituyente. Grupo objeto – grupo sujeto.</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Análisis institucional. </a:t>
          </a:r>
          <a:endParaRPr lang="es-AR" sz="1400" kern="1200" dirty="0"/>
        </a:p>
        <a:p>
          <a:pPr marL="114300" lvl="1" indent="-114300" algn="l" defTabSz="622300">
            <a:lnSpc>
              <a:spcPct val="90000"/>
            </a:lnSpc>
            <a:spcBef>
              <a:spcPct val="0"/>
            </a:spcBef>
            <a:spcAft>
              <a:spcPct val="15000"/>
            </a:spcAft>
            <a:buFont typeface="+mj-lt"/>
            <a:buAutoNum type="alphaUcParenR"/>
          </a:pPr>
          <a:r>
            <a:rPr lang="es-ES" sz="1400" kern="1200" dirty="0"/>
            <a:t>Experiencias e interrogantes de la práctica profesional en instituciones y organizaciones</a:t>
          </a:r>
          <a:r>
            <a:rPr lang="es-ES" sz="1200" kern="1200" dirty="0"/>
            <a:t>.</a:t>
          </a:r>
          <a:endParaRPr lang="es-AR" sz="1400" kern="1200" dirty="0"/>
        </a:p>
      </dsp:txBody>
      <dsp:txXfrm>
        <a:off x="0" y="119959"/>
        <a:ext cx="10774018" cy="2032243"/>
      </dsp:txXfrm>
    </dsp:sp>
    <dsp:sp modelId="{757F8F0C-B6DE-4819-ACBA-4541DD2D8328}">
      <dsp:nvSpPr>
        <dsp:cNvPr id="0" name=""/>
        <dsp:cNvSpPr/>
      </dsp:nvSpPr>
      <dsp:spPr>
        <a:xfrm>
          <a:off x="286906" y="0"/>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711200">
            <a:lnSpc>
              <a:spcPct val="90000"/>
            </a:lnSpc>
            <a:spcBef>
              <a:spcPct val="0"/>
            </a:spcBef>
            <a:spcAft>
              <a:spcPct val="35000"/>
            </a:spcAft>
            <a:buNone/>
          </a:pPr>
          <a:r>
            <a:rPr lang="es-MX" sz="1600" kern="1200" dirty="0"/>
            <a:t>UNIDAD 3: Análisis institucional</a:t>
          </a:r>
          <a:endParaRPr lang="es-AR" sz="1600" kern="1200" dirty="0"/>
        </a:p>
      </dsp:txBody>
      <dsp:txXfrm>
        <a:off x="298434" y="11528"/>
        <a:ext cx="7518756" cy="213104"/>
      </dsp:txXfrm>
    </dsp:sp>
    <dsp:sp modelId="{5DD6FFE2-1A39-4919-BB30-5BDF0D009E15}">
      <dsp:nvSpPr>
        <dsp:cNvPr id="0" name=""/>
        <dsp:cNvSpPr/>
      </dsp:nvSpPr>
      <dsp:spPr>
        <a:xfrm>
          <a:off x="0" y="2313483"/>
          <a:ext cx="10774018" cy="17136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113792" numCol="1" spcCol="1270" anchor="t" anchorCtr="0">
          <a:noAutofit/>
        </a:bodyPr>
        <a:lstStyle/>
        <a:p>
          <a:pPr marL="171450" lvl="1" indent="-171450" algn="l" defTabSz="711200">
            <a:lnSpc>
              <a:spcPct val="90000"/>
            </a:lnSpc>
            <a:spcBef>
              <a:spcPct val="0"/>
            </a:spcBef>
            <a:spcAft>
              <a:spcPct val="15000"/>
            </a:spcAft>
            <a:buFont typeface="+mj-lt"/>
            <a:buAutoNum type="alphaUcParenR"/>
          </a:pPr>
          <a:r>
            <a:rPr lang="es-ES" sz="1600" kern="1200" dirty="0"/>
            <a:t>Psicología Social Comunitaria: contexto y surgimiento. Concepto y principios básicos.</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Modelos teóricos. </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Comunidad como objeto y sujeto de la acción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Procesos de “descomposición” y “recomposición”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Experiencias e interrogantes de la práctica profesional en la comunidad.</a:t>
          </a:r>
          <a:endParaRPr lang="es-AR" sz="1600" kern="1200" dirty="0"/>
        </a:p>
      </dsp:txBody>
      <dsp:txXfrm>
        <a:off x="0" y="2313483"/>
        <a:ext cx="10774018" cy="1713600"/>
      </dsp:txXfrm>
    </dsp:sp>
    <dsp:sp modelId="{C312507C-B891-42A7-82A8-EEC840DB96C8}">
      <dsp:nvSpPr>
        <dsp:cNvPr id="0" name=""/>
        <dsp:cNvSpPr/>
      </dsp:nvSpPr>
      <dsp:spPr>
        <a:xfrm>
          <a:off x="286912" y="2099024"/>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622300">
            <a:lnSpc>
              <a:spcPct val="90000"/>
            </a:lnSpc>
            <a:spcBef>
              <a:spcPct val="0"/>
            </a:spcBef>
            <a:spcAft>
              <a:spcPct val="35000"/>
            </a:spcAft>
            <a:buNone/>
          </a:pPr>
          <a:r>
            <a:rPr lang="es-MX" sz="1400" kern="1200" dirty="0"/>
            <a:t>UNIDAD 4: Psicología Socio - Comunitaria</a:t>
          </a:r>
          <a:endParaRPr lang="es-AR" sz="1400" kern="1200" dirty="0"/>
        </a:p>
      </dsp:txBody>
      <dsp:txXfrm>
        <a:off x="298440" y="2110552"/>
        <a:ext cx="7518756" cy="213104"/>
      </dsp:txXfrm>
    </dsp:sp>
    <dsp:sp modelId="{A9326F7F-A515-4774-92C1-8EF3DDB5017F}">
      <dsp:nvSpPr>
        <dsp:cNvPr id="0" name=""/>
        <dsp:cNvSpPr/>
      </dsp:nvSpPr>
      <dsp:spPr>
        <a:xfrm>
          <a:off x="0" y="4188363"/>
          <a:ext cx="10774018" cy="17136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184" tIns="166624" rIns="836184" bIns="113792" numCol="1" spcCol="1270" anchor="t" anchorCtr="0">
          <a:noAutofit/>
        </a:bodyPr>
        <a:lstStyle/>
        <a:p>
          <a:pPr marL="171450" lvl="1" indent="-171450" algn="l" defTabSz="711200">
            <a:lnSpc>
              <a:spcPct val="90000"/>
            </a:lnSpc>
            <a:spcBef>
              <a:spcPct val="0"/>
            </a:spcBef>
            <a:spcAft>
              <a:spcPct val="15000"/>
            </a:spcAft>
            <a:buFont typeface="+mj-lt"/>
            <a:buAutoNum type="alphaUcParenR"/>
          </a:pPr>
          <a:r>
            <a:rPr lang="es-ES" sz="1600" kern="1200" dirty="0"/>
            <a:t>Psicología Social Comunitaria: contexto y surgimiento. Concepto y principios básicos.</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a:t>Modelos teóricos. </a:t>
          </a:r>
          <a:endParaRPr lang="es-AR" sz="1600" kern="1200"/>
        </a:p>
        <a:p>
          <a:pPr marL="171450" lvl="1" indent="-171450" algn="l" defTabSz="711200">
            <a:lnSpc>
              <a:spcPct val="90000"/>
            </a:lnSpc>
            <a:spcBef>
              <a:spcPct val="0"/>
            </a:spcBef>
            <a:spcAft>
              <a:spcPct val="15000"/>
            </a:spcAft>
            <a:buFont typeface="+mj-lt"/>
            <a:buAutoNum type="alphaUcParenR"/>
          </a:pPr>
          <a:r>
            <a:rPr lang="es-ES" sz="1600" kern="1200" dirty="0"/>
            <a:t>Comunidad como objeto y sujeto de la acción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Procesos de “descomposición” y “recomposición” social.</a:t>
          </a:r>
          <a:endParaRPr lang="es-AR" sz="1600" kern="1200" dirty="0"/>
        </a:p>
        <a:p>
          <a:pPr marL="171450" lvl="1" indent="-171450" algn="l" defTabSz="711200">
            <a:lnSpc>
              <a:spcPct val="90000"/>
            </a:lnSpc>
            <a:spcBef>
              <a:spcPct val="0"/>
            </a:spcBef>
            <a:spcAft>
              <a:spcPct val="15000"/>
            </a:spcAft>
            <a:buFont typeface="+mj-lt"/>
            <a:buAutoNum type="alphaUcParenR"/>
          </a:pPr>
          <a:r>
            <a:rPr lang="es-ES" sz="1600" kern="1200" dirty="0"/>
            <a:t>Experiencias e interrogantes de la práctica profesional en la comunidad.</a:t>
          </a:r>
          <a:endParaRPr lang="es-AR" sz="1600" kern="1200" dirty="0"/>
        </a:p>
      </dsp:txBody>
      <dsp:txXfrm>
        <a:off x="0" y="4188363"/>
        <a:ext cx="10774018" cy="1713600"/>
      </dsp:txXfrm>
    </dsp:sp>
    <dsp:sp modelId="{32D2EB5E-A32A-43C7-A0FC-5DE8265336EF}">
      <dsp:nvSpPr>
        <dsp:cNvPr id="0" name=""/>
        <dsp:cNvSpPr/>
      </dsp:nvSpPr>
      <dsp:spPr>
        <a:xfrm>
          <a:off x="538700" y="4070283"/>
          <a:ext cx="7541812" cy="236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063" tIns="0" rIns="285063" bIns="0" numCol="1" spcCol="1270" anchor="ctr" anchorCtr="0">
          <a:noAutofit/>
        </a:bodyPr>
        <a:lstStyle/>
        <a:p>
          <a:pPr marL="0" lvl="0" indent="0" algn="l" defTabSz="622300">
            <a:lnSpc>
              <a:spcPct val="90000"/>
            </a:lnSpc>
            <a:spcBef>
              <a:spcPct val="0"/>
            </a:spcBef>
            <a:spcAft>
              <a:spcPct val="35000"/>
            </a:spcAft>
            <a:buNone/>
          </a:pPr>
          <a:r>
            <a:rPr lang="es-MX" sz="1400" kern="1200" dirty="0"/>
            <a:t>UNIDAD 5: La intervención en Salud mental Comunitaria </a:t>
          </a:r>
          <a:endParaRPr lang="es-AR" sz="1400" kern="1200" dirty="0"/>
        </a:p>
      </dsp:txBody>
      <dsp:txXfrm>
        <a:off x="550228" y="4081811"/>
        <a:ext cx="7518756" cy="21310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8/1/2025</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55BA285-9698-1B45-8319-D90A8C63F150}" type="datetimeFigureOut">
              <a:rPr lang="en-US" dirty="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8/1/2025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8/1/2025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8/1/2025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1CFCDFD-B4CF-A241-8D71-E814B10BEAF4}" type="datetimeFigureOut">
              <a:rPr lang="en-US" dirty="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8/1/2025</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8/1/2025</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540E0-656A-330D-8BB4-1BED0110C6A1}"/>
              </a:ext>
            </a:extLst>
          </p:cNvPr>
          <p:cNvSpPr>
            <a:spLocks noGrp="1"/>
          </p:cNvSpPr>
          <p:nvPr>
            <p:ph type="ctrTitle"/>
          </p:nvPr>
        </p:nvSpPr>
        <p:spPr/>
        <p:txBody>
          <a:bodyPr>
            <a:normAutofit fontScale="90000"/>
          </a:bodyPr>
          <a:lstStyle/>
          <a:p>
            <a:r>
              <a:rPr lang="es-MX" dirty="0"/>
              <a:t>Psicología Social de Grupos y Comunidades</a:t>
            </a:r>
            <a:endParaRPr lang="es-AR" dirty="0"/>
          </a:p>
        </p:txBody>
      </p:sp>
      <p:sp>
        <p:nvSpPr>
          <p:cNvPr id="3" name="Subtítulo 2">
            <a:extLst>
              <a:ext uri="{FF2B5EF4-FFF2-40B4-BE49-F238E27FC236}">
                <a16:creationId xmlns:a16="http://schemas.microsoft.com/office/drawing/2014/main" id="{D979D232-F59D-3221-904D-E47A0BDDE42E}"/>
              </a:ext>
            </a:extLst>
          </p:cNvPr>
          <p:cNvSpPr>
            <a:spLocks noGrp="1"/>
          </p:cNvSpPr>
          <p:nvPr>
            <p:ph type="subTitle" idx="1"/>
          </p:nvPr>
        </p:nvSpPr>
        <p:spPr>
          <a:xfrm>
            <a:off x="8468139" y="3531204"/>
            <a:ext cx="3034748" cy="2206987"/>
          </a:xfrm>
        </p:spPr>
        <p:txBody>
          <a:bodyPr>
            <a:normAutofit/>
          </a:bodyPr>
          <a:lstStyle/>
          <a:p>
            <a:r>
              <a:rPr lang="es-MX" sz="1400" dirty="0"/>
              <a:t>Docentes;</a:t>
            </a:r>
          </a:p>
          <a:p>
            <a:r>
              <a:rPr lang="es-MX" sz="1400" dirty="0"/>
              <a:t>Lic. Luciana bolea</a:t>
            </a:r>
          </a:p>
          <a:p>
            <a:r>
              <a:rPr lang="es-MX" sz="1400" dirty="0"/>
              <a:t>Lic. Fiorella Giorgi</a:t>
            </a:r>
          </a:p>
          <a:p>
            <a:r>
              <a:rPr lang="es-MX" sz="1400" dirty="0"/>
              <a:t>JUAN IGNACIO AGUGLIARO</a:t>
            </a:r>
            <a:endParaRPr lang="es-AR" sz="1400" dirty="0"/>
          </a:p>
        </p:txBody>
      </p:sp>
    </p:spTree>
    <p:extLst>
      <p:ext uri="{BB962C8B-B14F-4D97-AF65-F5344CB8AC3E}">
        <p14:creationId xmlns:p14="http://schemas.microsoft.com/office/powerpoint/2010/main" val="107174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85819-17B7-D345-9325-1B6D5D77338D}"/>
              </a:ext>
            </a:extLst>
          </p:cNvPr>
          <p:cNvSpPr>
            <a:spLocks noGrp="1"/>
          </p:cNvSpPr>
          <p:nvPr>
            <p:ph type="title"/>
          </p:nvPr>
        </p:nvSpPr>
        <p:spPr/>
        <p:txBody>
          <a:bodyPr>
            <a:normAutofit/>
          </a:bodyPr>
          <a:lstStyle/>
          <a:p>
            <a:r>
              <a:rPr lang="es-MX" sz="4000" b="1" dirty="0"/>
              <a:t>Aspectos formales</a:t>
            </a:r>
            <a:endParaRPr lang="es-AR" sz="4000" b="1" dirty="0"/>
          </a:p>
        </p:txBody>
      </p:sp>
      <p:sp>
        <p:nvSpPr>
          <p:cNvPr id="3" name="Marcador de contenido 2">
            <a:extLst>
              <a:ext uri="{FF2B5EF4-FFF2-40B4-BE49-F238E27FC236}">
                <a16:creationId xmlns:a16="http://schemas.microsoft.com/office/drawing/2014/main" id="{9E224316-3C24-CF2D-F116-ACBF94CED02C}"/>
              </a:ext>
            </a:extLst>
          </p:cNvPr>
          <p:cNvSpPr>
            <a:spLocks noGrp="1"/>
          </p:cNvSpPr>
          <p:nvPr>
            <p:ph idx="1"/>
          </p:nvPr>
        </p:nvSpPr>
        <p:spPr/>
        <p:txBody>
          <a:bodyPr>
            <a:normAutofit/>
          </a:bodyPr>
          <a:lstStyle/>
          <a:p>
            <a:pPr marL="109728" indent="0">
              <a:lnSpc>
                <a:spcPct val="200000"/>
              </a:lnSpc>
              <a:buNone/>
            </a:pPr>
            <a:r>
              <a:rPr lang="es-AR" sz="2400" dirty="0"/>
              <a:t>Ubicación en el Plan		</a:t>
            </a:r>
            <a:r>
              <a:rPr lang="es-AR" sz="2400" b="1" dirty="0"/>
              <a:t>3° año</a:t>
            </a:r>
            <a:endParaRPr lang="es-AR" sz="2400" dirty="0"/>
          </a:p>
          <a:p>
            <a:pPr marL="109728" indent="0">
              <a:lnSpc>
                <a:spcPct val="200000"/>
              </a:lnSpc>
              <a:buNone/>
            </a:pPr>
            <a:r>
              <a:rPr lang="es-AR" sz="2400" dirty="0"/>
              <a:t>Cursado 			            </a:t>
            </a:r>
            <a:r>
              <a:rPr lang="es-AR" sz="2400" b="1" dirty="0"/>
              <a:t>Cuatrimestral</a:t>
            </a:r>
          </a:p>
          <a:p>
            <a:pPr marL="109728" indent="0">
              <a:lnSpc>
                <a:spcPct val="200000"/>
              </a:lnSpc>
              <a:buNone/>
            </a:pPr>
            <a:r>
              <a:rPr lang="es-AR" sz="2400" b="1" dirty="0"/>
              <a:t>Materias correlativas	             </a:t>
            </a:r>
            <a:r>
              <a:rPr lang="es-AR" sz="2400" b="1"/>
              <a:t>Psicología Organizacional</a:t>
            </a:r>
            <a:endParaRPr lang="es-AR" sz="2400" b="1" dirty="0"/>
          </a:p>
          <a:p>
            <a:pPr marL="109728" indent="0">
              <a:lnSpc>
                <a:spcPct val="200000"/>
              </a:lnSpc>
              <a:buNone/>
            </a:pPr>
            <a:r>
              <a:rPr lang="es-AR" sz="2400" b="1" dirty="0"/>
              <a:t>para rendir</a:t>
            </a:r>
            <a:endParaRPr lang="es-AR" sz="2400" dirty="0"/>
          </a:p>
        </p:txBody>
      </p:sp>
    </p:spTree>
    <p:extLst>
      <p:ext uri="{BB962C8B-B14F-4D97-AF65-F5344CB8AC3E}">
        <p14:creationId xmlns:p14="http://schemas.microsoft.com/office/powerpoint/2010/main" val="49984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8C49B-9FBA-4250-A966-F1C578811EB5}"/>
              </a:ext>
            </a:extLst>
          </p:cNvPr>
          <p:cNvSpPr>
            <a:spLocks noGrp="1"/>
          </p:cNvSpPr>
          <p:nvPr>
            <p:ph type="title"/>
          </p:nvPr>
        </p:nvSpPr>
        <p:spPr/>
        <p:txBody>
          <a:bodyPr>
            <a:normAutofit/>
          </a:bodyPr>
          <a:lstStyle/>
          <a:p>
            <a:r>
              <a:rPr lang="es-MX" sz="3600" b="1" dirty="0"/>
              <a:t>Descripción de la cátedra</a:t>
            </a:r>
            <a:endParaRPr lang="es-AR" sz="3600" b="1" dirty="0"/>
          </a:p>
        </p:txBody>
      </p:sp>
      <p:sp>
        <p:nvSpPr>
          <p:cNvPr id="3" name="Marcador de contenido 2">
            <a:extLst>
              <a:ext uri="{FF2B5EF4-FFF2-40B4-BE49-F238E27FC236}">
                <a16:creationId xmlns:a16="http://schemas.microsoft.com/office/drawing/2014/main" id="{EAF161AF-83C1-8CAC-1402-CC786C73C993}"/>
              </a:ext>
            </a:extLst>
          </p:cNvPr>
          <p:cNvSpPr>
            <a:spLocks noGrp="1"/>
          </p:cNvSpPr>
          <p:nvPr>
            <p:ph idx="1"/>
          </p:nvPr>
        </p:nvSpPr>
        <p:spPr/>
        <p:txBody>
          <a:bodyPr/>
          <a:lstStyle/>
          <a:p>
            <a:pPr marL="227330" indent="0" algn="just">
              <a:buNone/>
            </a:pPr>
            <a:r>
              <a:rPr lang="es-ES" sz="1800" dirty="0">
                <a:solidFill>
                  <a:srgbClr val="00000A"/>
                </a:solidFill>
                <a:effectLst/>
                <a:latin typeface="Calibri" panose="020F0502020204030204" pitchFamily="34" charset="0"/>
                <a:ea typeface="Calibri" panose="020F0502020204030204" pitchFamily="34" charset="0"/>
              </a:rPr>
              <a:t>La contribución de la cátedra a la formación del psicólogo consiste en enfatizar la importancia del contexto social en la constitución de la realidad subjetiva. Introduce al estudiante en el estudio de perspectivas interaccionales que permiten comprender los procesos complejos de construcción de subjetividad. </a:t>
            </a:r>
            <a:endParaRPr lang="es-AR" sz="1800" dirty="0">
              <a:solidFill>
                <a:srgbClr val="00000A"/>
              </a:solidFill>
              <a:effectLst/>
              <a:latin typeface="Times New Roman" panose="02020603050405020304" pitchFamily="18" charset="0"/>
              <a:ea typeface="Times New Roman" panose="02020603050405020304" pitchFamily="18" charset="0"/>
            </a:endParaRPr>
          </a:p>
          <a:p>
            <a:pPr marL="227330" indent="0" algn="just">
              <a:buNone/>
            </a:pPr>
            <a:r>
              <a:rPr lang="es-ES" sz="1800" dirty="0">
                <a:solidFill>
                  <a:srgbClr val="00000A"/>
                </a:solidFill>
                <a:effectLst/>
                <a:latin typeface="Calibri" panose="020F0502020204030204" pitchFamily="34" charset="0"/>
                <a:ea typeface="Calibri" panose="020F0502020204030204" pitchFamily="34" charset="0"/>
              </a:rPr>
              <a:t>En este sentido, se intenta la aprehensión por parte del estudiante, de una perspectiva contextual y relacional de comprensión de los fenómenos humanos, buscando desarrollar una consideración compleja de los procesos psicológicos, enraizados en problemáticas sociales, así como sensibilizar frente a los procesos colectivos de construcción de realidad, desarrollando capacidad de observación y conceptualización de los fenómenos psicosociales.</a:t>
            </a:r>
            <a:endParaRPr lang="es-AR" sz="1800" dirty="0">
              <a:solidFill>
                <a:srgbClr val="00000A"/>
              </a:solidFill>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343608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835E1D-5F28-C036-ED9C-0506D4650E37}"/>
              </a:ext>
            </a:extLst>
          </p:cNvPr>
          <p:cNvSpPr>
            <a:spLocks noGrp="1"/>
          </p:cNvSpPr>
          <p:nvPr>
            <p:ph type="title"/>
          </p:nvPr>
        </p:nvSpPr>
        <p:spPr>
          <a:xfrm>
            <a:off x="514279" y="420207"/>
            <a:ext cx="9520158" cy="321916"/>
          </a:xfrm>
        </p:spPr>
        <p:txBody>
          <a:bodyPr>
            <a:noAutofit/>
          </a:bodyPr>
          <a:lstStyle/>
          <a:p>
            <a:r>
              <a:rPr lang="es-MX" sz="3600" dirty="0"/>
              <a:t>Contenidos</a:t>
            </a:r>
            <a:endParaRPr lang="es-AR" sz="3600" dirty="0"/>
          </a:p>
        </p:txBody>
      </p:sp>
      <p:graphicFrame>
        <p:nvGraphicFramePr>
          <p:cNvPr id="6" name="Marcador de contenido 5">
            <a:extLst>
              <a:ext uri="{FF2B5EF4-FFF2-40B4-BE49-F238E27FC236}">
                <a16:creationId xmlns:a16="http://schemas.microsoft.com/office/drawing/2014/main" id="{BD4BBA88-42AB-52C0-38E0-3A4E859B204A}"/>
              </a:ext>
            </a:extLst>
          </p:cNvPr>
          <p:cNvGraphicFramePr>
            <a:graphicFrameLocks noGrp="1"/>
          </p:cNvGraphicFramePr>
          <p:nvPr>
            <p:ph idx="1"/>
            <p:extLst>
              <p:ext uri="{D42A27DB-BD31-4B8C-83A1-F6EECF244321}">
                <p14:modId xmlns:p14="http://schemas.microsoft.com/office/powerpoint/2010/main" val="3252763509"/>
              </p:ext>
            </p:extLst>
          </p:nvPr>
        </p:nvGraphicFramePr>
        <p:xfrm>
          <a:off x="1126435" y="940903"/>
          <a:ext cx="9928915" cy="5678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315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80037-3BA2-AE61-9752-0B2772298A0C}"/>
              </a:ext>
            </a:extLst>
          </p:cNvPr>
          <p:cNvSpPr>
            <a:spLocks noGrp="1"/>
          </p:cNvSpPr>
          <p:nvPr>
            <p:ph type="title"/>
          </p:nvPr>
        </p:nvSpPr>
        <p:spPr>
          <a:xfrm>
            <a:off x="474522" y="671999"/>
            <a:ext cx="9520158" cy="162890"/>
          </a:xfrm>
        </p:spPr>
        <p:txBody>
          <a:bodyPr>
            <a:noAutofit/>
          </a:bodyPr>
          <a:lstStyle/>
          <a:p>
            <a:r>
              <a:rPr lang="es-MX" sz="3600" dirty="0"/>
              <a:t>Contenidos</a:t>
            </a:r>
            <a:endParaRPr lang="es-AR" sz="3600" dirty="0"/>
          </a:p>
        </p:txBody>
      </p:sp>
      <p:graphicFrame>
        <p:nvGraphicFramePr>
          <p:cNvPr id="7" name="Marcador de contenido 6">
            <a:extLst>
              <a:ext uri="{FF2B5EF4-FFF2-40B4-BE49-F238E27FC236}">
                <a16:creationId xmlns:a16="http://schemas.microsoft.com/office/drawing/2014/main" id="{E4AFD5D0-A71E-2AF1-DD5F-52E3F49F5CBA}"/>
              </a:ext>
            </a:extLst>
          </p:cNvPr>
          <p:cNvGraphicFramePr>
            <a:graphicFrameLocks noGrp="1"/>
          </p:cNvGraphicFramePr>
          <p:nvPr>
            <p:ph idx="1"/>
            <p:extLst>
              <p:ext uri="{D42A27DB-BD31-4B8C-83A1-F6EECF244321}">
                <p14:modId xmlns:p14="http://schemas.microsoft.com/office/powerpoint/2010/main" val="3244777941"/>
              </p:ext>
            </p:extLst>
          </p:nvPr>
        </p:nvGraphicFramePr>
        <p:xfrm>
          <a:off x="954156" y="808383"/>
          <a:ext cx="10774018" cy="5903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8626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F06071-40CF-9C43-F8E9-7C24CC927AAA}"/>
              </a:ext>
            </a:extLst>
          </p:cNvPr>
          <p:cNvSpPr>
            <a:spLocks noGrp="1"/>
          </p:cNvSpPr>
          <p:nvPr>
            <p:ph type="title"/>
          </p:nvPr>
        </p:nvSpPr>
        <p:spPr/>
        <p:txBody>
          <a:bodyPr/>
          <a:lstStyle/>
          <a:p>
            <a:r>
              <a:rPr lang="es-MX" b="1" dirty="0"/>
              <a:t>Modalidad de Evaluación</a:t>
            </a:r>
            <a:endParaRPr lang="es-AR" b="1" dirty="0"/>
          </a:p>
        </p:txBody>
      </p:sp>
      <p:sp>
        <p:nvSpPr>
          <p:cNvPr id="3" name="Marcador de contenido 2">
            <a:extLst>
              <a:ext uri="{FF2B5EF4-FFF2-40B4-BE49-F238E27FC236}">
                <a16:creationId xmlns:a16="http://schemas.microsoft.com/office/drawing/2014/main" id="{F01D7062-1250-2992-6131-99D853AB2FD8}"/>
              </a:ext>
            </a:extLst>
          </p:cNvPr>
          <p:cNvSpPr>
            <a:spLocks noGrp="1"/>
          </p:cNvSpPr>
          <p:nvPr>
            <p:ph idx="1"/>
          </p:nvPr>
        </p:nvSpPr>
        <p:spPr>
          <a:xfrm>
            <a:off x="1534696" y="2478157"/>
            <a:ext cx="9520158" cy="3538330"/>
          </a:xfrm>
        </p:spPr>
        <p:txBody>
          <a:bodyPr>
            <a:normAutofit/>
          </a:bodyPr>
          <a:lstStyle/>
          <a:p>
            <a:r>
              <a:rPr lang="es-MX" sz="2400" dirty="0">
                <a:latin typeface="Arial" panose="020B0604020202020204" pitchFamily="34" charset="0"/>
                <a:cs typeface="Arial" panose="020B0604020202020204" pitchFamily="34" charset="0"/>
              </a:rPr>
              <a:t>2 Parciales que consisten en:</a:t>
            </a:r>
          </a:p>
          <a:p>
            <a:pPr>
              <a:buFontTx/>
              <a:buChar char="-"/>
            </a:pPr>
            <a:r>
              <a:rPr lang="es-MX" sz="2400" dirty="0">
                <a:latin typeface="Arial" panose="020B0604020202020204" pitchFamily="34" charset="0"/>
                <a:cs typeface="Arial" panose="020B0604020202020204" pitchFamily="34" charset="0"/>
              </a:rPr>
              <a:t>Un Trabajo Práctico Grupal</a:t>
            </a:r>
          </a:p>
          <a:p>
            <a:pPr>
              <a:buFontTx/>
              <a:buChar char="-"/>
            </a:pPr>
            <a:r>
              <a:rPr lang="es-MX" sz="2400" dirty="0">
                <a:latin typeface="Arial" panose="020B0604020202020204" pitchFamily="34" charset="0"/>
                <a:cs typeface="Arial" panose="020B0604020202020204" pitchFamily="34" charset="0"/>
              </a:rPr>
              <a:t>Un Parcial individual</a:t>
            </a:r>
          </a:p>
          <a:p>
            <a:pPr marL="0" indent="0">
              <a:buNone/>
            </a:pPr>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Instancias de Trabajos Prácticos de clases</a:t>
            </a:r>
            <a:endParaRPr lang="es-MX"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0153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345528-A173-CD97-D575-6A312732504A}"/>
              </a:ext>
            </a:extLst>
          </p:cNvPr>
          <p:cNvSpPr>
            <a:spLocks noGrp="1"/>
          </p:cNvSpPr>
          <p:nvPr>
            <p:ph type="title"/>
          </p:nvPr>
        </p:nvSpPr>
        <p:spPr/>
        <p:txBody>
          <a:bodyPr/>
          <a:lstStyle/>
          <a:p>
            <a:r>
              <a:rPr lang="es-MX" dirty="0"/>
              <a:t>Opciones de Regularización y Promoción de la cátedra</a:t>
            </a:r>
            <a:endParaRPr lang="es-AR" dirty="0"/>
          </a:p>
        </p:txBody>
      </p:sp>
      <p:sp>
        <p:nvSpPr>
          <p:cNvPr id="3" name="Marcador de contenido 2">
            <a:extLst>
              <a:ext uri="{FF2B5EF4-FFF2-40B4-BE49-F238E27FC236}">
                <a16:creationId xmlns:a16="http://schemas.microsoft.com/office/drawing/2014/main" id="{A2226AF9-A518-3F91-0138-B3044441A82C}"/>
              </a:ext>
            </a:extLst>
          </p:cNvPr>
          <p:cNvSpPr>
            <a:spLocks noGrp="1"/>
          </p:cNvSpPr>
          <p:nvPr>
            <p:ph idx="1"/>
          </p:nvPr>
        </p:nvSpPr>
        <p:spPr/>
        <p:txBody>
          <a:bodyPr/>
          <a:lstStyle/>
          <a:p>
            <a:r>
              <a:rPr lang="es-MX" sz="2800" b="1" dirty="0"/>
              <a:t>Alumnos/as regulares:</a:t>
            </a:r>
          </a:p>
          <a:p>
            <a:pPr marL="0" indent="0">
              <a:buNone/>
            </a:pPr>
            <a:r>
              <a:rPr lang="es-MX" dirty="0"/>
              <a:t>Aquellos/as que cumplan con la asistencia y con la aprobación de los Parciales y del Trabajo Práctico.</a:t>
            </a:r>
          </a:p>
          <a:p>
            <a:r>
              <a:rPr lang="es-MX" sz="2800" b="1" dirty="0"/>
              <a:t>Alumnos/as promocionales</a:t>
            </a:r>
            <a:r>
              <a:rPr lang="es-MX" dirty="0"/>
              <a:t>:</a:t>
            </a:r>
          </a:p>
          <a:p>
            <a:pPr marL="0" indent="0">
              <a:buNone/>
            </a:pPr>
            <a:r>
              <a:rPr lang="es-MX" dirty="0"/>
              <a:t>Aquellos/as que cumplan con lo anterior, pero que tanto en el parcial como en el Trabajo Práctico tengan una nota igual o mayor a 8 (ocho).</a:t>
            </a:r>
            <a:endParaRPr lang="es-AR" dirty="0"/>
          </a:p>
        </p:txBody>
      </p:sp>
    </p:spTree>
    <p:extLst>
      <p:ext uri="{BB962C8B-B14F-4D97-AF65-F5344CB8AC3E}">
        <p14:creationId xmlns:p14="http://schemas.microsoft.com/office/powerpoint/2010/main" val="207170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3AA794-8F94-745E-8A72-621894DE3282}"/>
              </a:ext>
            </a:extLst>
          </p:cNvPr>
          <p:cNvSpPr>
            <a:spLocks noGrp="1"/>
          </p:cNvSpPr>
          <p:nvPr>
            <p:ph type="title"/>
          </p:nvPr>
        </p:nvSpPr>
        <p:spPr>
          <a:xfrm>
            <a:off x="1468435" y="410818"/>
            <a:ext cx="9520158" cy="1049235"/>
          </a:xfrm>
        </p:spPr>
        <p:txBody>
          <a:bodyPr/>
          <a:lstStyle/>
          <a:p>
            <a:r>
              <a:rPr lang="es-MX" dirty="0"/>
              <a:t>Fechas importantes</a:t>
            </a:r>
            <a:endParaRPr lang="es-AR" dirty="0"/>
          </a:p>
        </p:txBody>
      </p:sp>
      <p:graphicFrame>
        <p:nvGraphicFramePr>
          <p:cNvPr id="4" name="Tabla 4">
            <a:extLst>
              <a:ext uri="{FF2B5EF4-FFF2-40B4-BE49-F238E27FC236}">
                <a16:creationId xmlns:a16="http://schemas.microsoft.com/office/drawing/2014/main" id="{80B185EB-0FBE-FC2C-6628-7858B1B203E1}"/>
              </a:ext>
            </a:extLst>
          </p:cNvPr>
          <p:cNvGraphicFramePr>
            <a:graphicFrameLocks noGrp="1"/>
          </p:cNvGraphicFramePr>
          <p:nvPr>
            <p:extLst>
              <p:ext uri="{D42A27DB-BD31-4B8C-83A1-F6EECF244321}">
                <p14:modId xmlns:p14="http://schemas.microsoft.com/office/powerpoint/2010/main" val="1381704833"/>
              </p:ext>
            </p:extLst>
          </p:nvPr>
        </p:nvGraphicFramePr>
        <p:xfrm>
          <a:off x="1630017" y="1815548"/>
          <a:ext cx="8931966" cy="3382083"/>
        </p:xfrm>
        <a:graphic>
          <a:graphicData uri="http://schemas.openxmlformats.org/drawingml/2006/table">
            <a:tbl>
              <a:tblPr firstRow="1" bandRow="1">
                <a:tableStyleId>{5C22544A-7EE6-4342-B048-85BDC9FD1C3A}</a:tableStyleId>
              </a:tblPr>
              <a:tblGrid>
                <a:gridCol w="4485862">
                  <a:extLst>
                    <a:ext uri="{9D8B030D-6E8A-4147-A177-3AD203B41FA5}">
                      <a16:colId xmlns:a16="http://schemas.microsoft.com/office/drawing/2014/main" val="3794015099"/>
                    </a:ext>
                  </a:extLst>
                </a:gridCol>
                <a:gridCol w="4446104">
                  <a:extLst>
                    <a:ext uri="{9D8B030D-6E8A-4147-A177-3AD203B41FA5}">
                      <a16:colId xmlns:a16="http://schemas.microsoft.com/office/drawing/2014/main" val="2825461717"/>
                    </a:ext>
                  </a:extLst>
                </a:gridCol>
              </a:tblGrid>
              <a:tr h="967739">
                <a:tc>
                  <a:txBody>
                    <a:bodyPr/>
                    <a:lstStyle/>
                    <a:p>
                      <a:r>
                        <a:rPr lang="es-MX" sz="2400" b="1" dirty="0">
                          <a:solidFill>
                            <a:schemeClr val="tx1"/>
                          </a:solidFill>
                        </a:rPr>
                        <a:t>Comienzo y cierre de Cuatrimestre</a:t>
                      </a:r>
                      <a:endParaRPr lang="es-AR" sz="2400" b="1" dirty="0">
                        <a:solidFill>
                          <a:schemeClr val="tx1"/>
                        </a:solidFill>
                      </a:endParaRPr>
                    </a:p>
                  </a:txBody>
                  <a:tcPr>
                    <a:solidFill>
                      <a:schemeClr val="tx2">
                        <a:lumMod val="20000"/>
                        <a:lumOff val="80000"/>
                      </a:schemeClr>
                    </a:solidFill>
                  </a:tcPr>
                </a:tc>
                <a:tc>
                  <a:txBody>
                    <a:bodyPr/>
                    <a:lstStyle/>
                    <a:p>
                      <a:pPr algn="ctr"/>
                      <a:endParaRPr lang="es-MX" sz="2000" b="0" dirty="0">
                        <a:solidFill>
                          <a:schemeClr val="tx1"/>
                        </a:solidFill>
                      </a:endParaRPr>
                    </a:p>
                    <a:p>
                      <a:pPr algn="ctr"/>
                      <a:r>
                        <a:rPr lang="es-MX" sz="2000" b="0" dirty="0">
                          <a:solidFill>
                            <a:schemeClr val="tx1"/>
                          </a:solidFill>
                        </a:rPr>
                        <a:t>4 de agosto al 14 de noviembre</a:t>
                      </a:r>
                      <a:endParaRPr lang="es-AR" sz="2000" b="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2612014985"/>
                  </a:ext>
                </a:extLst>
              </a:tr>
              <a:tr h="849874">
                <a:tc>
                  <a:txBody>
                    <a:bodyPr/>
                    <a:lstStyle/>
                    <a:p>
                      <a:r>
                        <a:rPr lang="es-MX" sz="2400" b="1" dirty="0"/>
                        <a:t>Trabajo Práctico</a:t>
                      </a:r>
                      <a:endParaRPr lang="es-AR" sz="2400" b="1" dirty="0"/>
                    </a:p>
                  </a:txBody>
                  <a:tcPr/>
                </a:tc>
                <a:tc>
                  <a:txBody>
                    <a:bodyPr/>
                    <a:lstStyle/>
                    <a:p>
                      <a:pPr algn="ctr"/>
                      <a:r>
                        <a:rPr lang="es-MX" sz="2000" dirty="0"/>
                        <a:t>29 de septiembre</a:t>
                      </a:r>
                      <a:endParaRPr lang="es-AR" sz="2000" dirty="0"/>
                    </a:p>
                  </a:txBody>
                  <a:tcPr/>
                </a:tc>
                <a:extLst>
                  <a:ext uri="{0D108BD9-81ED-4DB2-BD59-A6C34878D82A}">
                    <a16:rowId xmlns:a16="http://schemas.microsoft.com/office/drawing/2014/main" val="4144325640"/>
                  </a:ext>
                </a:extLst>
              </a:tr>
              <a:tr h="849874">
                <a:tc>
                  <a:txBody>
                    <a:bodyPr/>
                    <a:lstStyle/>
                    <a:p>
                      <a:r>
                        <a:rPr lang="es-MX" sz="2400" b="1" dirty="0"/>
                        <a:t>Segundo Parcial</a:t>
                      </a:r>
                      <a:endParaRPr lang="es-AR" sz="2400" b="1" dirty="0"/>
                    </a:p>
                  </a:txBody>
                  <a:tcPr/>
                </a:tc>
                <a:tc>
                  <a:txBody>
                    <a:bodyPr/>
                    <a:lstStyle/>
                    <a:p>
                      <a:pPr algn="ctr"/>
                      <a:r>
                        <a:rPr lang="es-MX" sz="2000" dirty="0"/>
                        <a:t>20 de octubre</a:t>
                      </a:r>
                      <a:endParaRPr lang="es-AR" sz="2000" dirty="0"/>
                    </a:p>
                  </a:txBody>
                  <a:tcPr/>
                </a:tc>
                <a:extLst>
                  <a:ext uri="{0D108BD9-81ED-4DB2-BD59-A6C34878D82A}">
                    <a16:rowId xmlns:a16="http://schemas.microsoft.com/office/drawing/2014/main" val="2099591005"/>
                  </a:ext>
                </a:extLst>
              </a:tr>
              <a:tr h="714596">
                <a:tc>
                  <a:txBody>
                    <a:bodyPr/>
                    <a:lstStyle/>
                    <a:p>
                      <a:r>
                        <a:rPr lang="es-MX" sz="2400" b="1" dirty="0"/>
                        <a:t>Recuperatorios</a:t>
                      </a:r>
                      <a:endParaRPr lang="es-AR" sz="2400" b="1" dirty="0"/>
                    </a:p>
                  </a:txBody>
                  <a:tcPr/>
                </a:tc>
                <a:tc>
                  <a:txBody>
                    <a:bodyPr/>
                    <a:lstStyle/>
                    <a:p>
                      <a:pPr algn="ctr"/>
                      <a:r>
                        <a:rPr lang="es-MX" sz="2000" dirty="0"/>
                        <a:t>3 de noviembre</a:t>
                      </a:r>
                      <a:endParaRPr lang="es-AR" sz="2000" dirty="0"/>
                    </a:p>
                  </a:txBody>
                  <a:tcPr/>
                </a:tc>
                <a:extLst>
                  <a:ext uri="{0D108BD9-81ED-4DB2-BD59-A6C34878D82A}">
                    <a16:rowId xmlns:a16="http://schemas.microsoft.com/office/drawing/2014/main" val="571544547"/>
                  </a:ext>
                </a:extLst>
              </a:tr>
            </a:tbl>
          </a:graphicData>
        </a:graphic>
      </p:graphicFrame>
    </p:spTree>
    <p:extLst>
      <p:ext uri="{BB962C8B-B14F-4D97-AF65-F5344CB8AC3E}">
        <p14:creationId xmlns:p14="http://schemas.microsoft.com/office/powerpoint/2010/main" val="3048464589"/>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TM10001114[[fn=Galería]]</Template>
  <TotalTime>291</TotalTime>
  <Words>682</Words>
  <Application>Microsoft Office PowerPoint</Application>
  <PresentationFormat>Panorámica</PresentationFormat>
  <Paragraphs>64</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Palatino Linotype</vt:lpstr>
      <vt:lpstr>Times New Roman</vt:lpstr>
      <vt:lpstr>Galería</vt:lpstr>
      <vt:lpstr>Psicología Social de Grupos y Comunidades</vt:lpstr>
      <vt:lpstr>Aspectos formales</vt:lpstr>
      <vt:lpstr>Descripción de la cátedra</vt:lpstr>
      <vt:lpstr>Contenidos</vt:lpstr>
      <vt:lpstr>Contenidos</vt:lpstr>
      <vt:lpstr>Modalidad de Evaluación</vt:lpstr>
      <vt:lpstr>Opciones de Regularización y Promoción de la cátedra</vt:lpstr>
      <vt:lpstr>Fechas importantes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Psicología Social de Grupos y Comunidades</dc:title>
  <dc:creator>Fiorella Giorgi</dc:creator>
  <cp:lastModifiedBy>Fiorella Giorgi</cp:lastModifiedBy>
  <cp:revision>5</cp:revision>
  <dcterms:created xsi:type="dcterms:W3CDTF">2023-08-06T21:35:37Z</dcterms:created>
  <dcterms:modified xsi:type="dcterms:W3CDTF">2025-08-01T20:34:55Z</dcterms:modified>
</cp:coreProperties>
</file>