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62" r:id="rId3"/>
    <p:sldId id="263" r:id="rId4"/>
    <p:sldId id="264" r:id="rId5"/>
    <p:sldId id="266" r:id="rId6"/>
    <p:sldId id="267" r:id="rId7"/>
    <p:sldId id="268" r:id="rId8"/>
    <p:sldId id="270" r:id="rId9"/>
    <p:sldId id="271" r:id="rId10"/>
    <p:sldId id="269" r:id="rId11"/>
    <p:sldId id="272" r:id="rId12"/>
    <p:sldId id="257" r:id="rId1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pelari Luis Gabriel" userId="eb662f81-1c86-446f-b32f-5c7500fb7fee" providerId="ADAL" clId="{FD59D9E1-8C6E-406F-BBF2-A3D6CA5878E1}"/>
    <pc:docChg chg="undo custSel addSld delSld modSld">
      <pc:chgData name="Capelari Luis Gabriel" userId="eb662f81-1c86-446f-b32f-5c7500fb7fee" providerId="ADAL" clId="{FD59D9E1-8C6E-406F-BBF2-A3D6CA5878E1}" dt="2024-04-26T10:57:58.811" v="12" actId="47"/>
      <pc:docMkLst>
        <pc:docMk/>
      </pc:docMkLst>
      <pc:sldChg chg="del">
        <pc:chgData name="Capelari Luis Gabriel" userId="eb662f81-1c86-446f-b32f-5c7500fb7fee" providerId="ADAL" clId="{FD59D9E1-8C6E-406F-BBF2-A3D6CA5878E1}" dt="2024-04-26T10:57:52.064" v="9" actId="47"/>
        <pc:sldMkLst>
          <pc:docMk/>
          <pc:sldMk cId="1900084413" sldId="258"/>
        </pc:sldMkLst>
      </pc:sldChg>
      <pc:sldChg chg="del">
        <pc:chgData name="Capelari Luis Gabriel" userId="eb662f81-1c86-446f-b32f-5c7500fb7fee" providerId="ADAL" clId="{FD59D9E1-8C6E-406F-BBF2-A3D6CA5878E1}" dt="2024-04-26T10:57:54.986" v="10" actId="47"/>
        <pc:sldMkLst>
          <pc:docMk/>
          <pc:sldMk cId="2207774269" sldId="259"/>
        </pc:sldMkLst>
      </pc:sldChg>
      <pc:sldChg chg="del">
        <pc:chgData name="Capelari Luis Gabriel" userId="eb662f81-1c86-446f-b32f-5c7500fb7fee" providerId="ADAL" clId="{FD59D9E1-8C6E-406F-BBF2-A3D6CA5878E1}" dt="2024-04-26T10:56:07.159" v="0" actId="47"/>
        <pc:sldMkLst>
          <pc:docMk/>
          <pc:sldMk cId="2581630488" sldId="260"/>
        </pc:sldMkLst>
      </pc:sldChg>
      <pc:sldChg chg="del">
        <pc:chgData name="Capelari Luis Gabriel" userId="eb662f81-1c86-446f-b32f-5c7500fb7fee" providerId="ADAL" clId="{FD59D9E1-8C6E-406F-BBF2-A3D6CA5878E1}" dt="2024-04-26T10:57:57.171" v="11" actId="47"/>
        <pc:sldMkLst>
          <pc:docMk/>
          <pc:sldMk cId="2162418987" sldId="261"/>
        </pc:sldMkLst>
      </pc:sldChg>
      <pc:sldChg chg="add del">
        <pc:chgData name="Capelari Luis Gabriel" userId="eb662f81-1c86-446f-b32f-5c7500fb7fee" providerId="ADAL" clId="{FD59D9E1-8C6E-406F-BBF2-A3D6CA5878E1}" dt="2024-04-26T10:56:16.569" v="2" actId="47"/>
        <pc:sldMkLst>
          <pc:docMk/>
          <pc:sldMk cId="239669664" sldId="271"/>
        </pc:sldMkLst>
      </pc:sldChg>
      <pc:sldChg chg="modSp mod">
        <pc:chgData name="Capelari Luis Gabriel" userId="eb662f81-1c86-446f-b32f-5c7500fb7fee" providerId="ADAL" clId="{FD59D9E1-8C6E-406F-BBF2-A3D6CA5878E1}" dt="2024-04-26T10:57:13.516" v="5" actId="20577"/>
        <pc:sldMkLst>
          <pc:docMk/>
          <pc:sldMk cId="3146449591" sldId="272"/>
        </pc:sldMkLst>
        <pc:spChg chg="mod">
          <ac:chgData name="Capelari Luis Gabriel" userId="eb662f81-1c86-446f-b32f-5c7500fb7fee" providerId="ADAL" clId="{FD59D9E1-8C6E-406F-BBF2-A3D6CA5878E1}" dt="2024-04-26T10:57:13.516" v="5" actId="20577"/>
          <ac:spMkLst>
            <pc:docMk/>
            <pc:sldMk cId="3146449591" sldId="272"/>
            <ac:spMk id="3" creationId="{BF9C6415-A638-EF1B-C733-3FABCADE4A4A}"/>
          </ac:spMkLst>
        </pc:spChg>
      </pc:sldChg>
      <pc:sldChg chg="del">
        <pc:chgData name="Capelari Luis Gabriel" userId="eb662f81-1c86-446f-b32f-5c7500fb7fee" providerId="ADAL" clId="{FD59D9E1-8C6E-406F-BBF2-A3D6CA5878E1}" dt="2024-04-26T10:57:28.201" v="6" actId="47"/>
        <pc:sldMkLst>
          <pc:docMk/>
          <pc:sldMk cId="3887466770" sldId="273"/>
        </pc:sldMkLst>
      </pc:sldChg>
      <pc:sldChg chg="del">
        <pc:chgData name="Capelari Luis Gabriel" userId="eb662f81-1c86-446f-b32f-5c7500fb7fee" providerId="ADAL" clId="{FD59D9E1-8C6E-406F-BBF2-A3D6CA5878E1}" dt="2024-04-26T10:57:49.639" v="8" actId="47"/>
        <pc:sldMkLst>
          <pc:docMk/>
          <pc:sldMk cId="4215284001" sldId="274"/>
        </pc:sldMkLst>
      </pc:sldChg>
      <pc:sldChg chg="del">
        <pc:chgData name="Capelari Luis Gabriel" userId="eb662f81-1c86-446f-b32f-5c7500fb7fee" providerId="ADAL" clId="{FD59D9E1-8C6E-406F-BBF2-A3D6CA5878E1}" dt="2024-04-26T10:57:41.621" v="7" actId="47"/>
        <pc:sldMkLst>
          <pc:docMk/>
          <pc:sldMk cId="464019672" sldId="275"/>
        </pc:sldMkLst>
      </pc:sldChg>
      <pc:sldChg chg="del">
        <pc:chgData name="Capelari Luis Gabriel" userId="eb662f81-1c86-446f-b32f-5c7500fb7fee" providerId="ADAL" clId="{FD59D9E1-8C6E-406F-BBF2-A3D6CA5878E1}" dt="2024-04-26T10:57:58.811" v="12" actId="47"/>
        <pc:sldMkLst>
          <pc:docMk/>
          <pc:sldMk cId="548335000" sldId="276"/>
        </pc:sldMkLst>
      </pc:sldChg>
    </pc:docChg>
  </pc:docChgLst>
  <pc:docChgLst>
    <pc:chgData name="Capelari Luis Gabriel" userId="eb662f81-1c86-446f-b32f-5c7500fb7fee" providerId="ADAL" clId="{FEC0B4E6-5C63-4DE3-8150-84F12B5044D4}"/>
    <pc:docChg chg="undo redo custSel addSld delSld modSld sldOrd addMainMaster delMainMaster">
      <pc:chgData name="Capelari Luis Gabriel" userId="eb662f81-1c86-446f-b32f-5c7500fb7fee" providerId="ADAL" clId="{FEC0B4E6-5C63-4DE3-8150-84F12B5044D4}" dt="2023-11-17T12:17:44.005" v="11107" actId="20577"/>
      <pc:docMkLst>
        <pc:docMk/>
      </pc:docMkLst>
      <pc:sldChg chg="addSp delSp modSp new mod modMedia setBg modClrScheme addAnim delAnim setClrOvrMap chgLayout">
        <pc:chgData name="Capelari Luis Gabriel" userId="eb662f81-1c86-446f-b32f-5c7500fb7fee" providerId="ADAL" clId="{FEC0B4E6-5C63-4DE3-8150-84F12B5044D4}" dt="2023-06-13T17:32:36.769" v="129" actId="26606"/>
        <pc:sldMkLst>
          <pc:docMk/>
          <pc:sldMk cId="4126279556" sldId="256"/>
        </pc:sldMkLst>
        <pc:spChg chg="mod ord">
          <ac:chgData name="Capelari Luis Gabriel" userId="eb662f81-1c86-446f-b32f-5c7500fb7fee" providerId="ADAL" clId="{FEC0B4E6-5C63-4DE3-8150-84F12B5044D4}" dt="2023-06-13T17:32:36.769" v="129" actId="26606"/>
          <ac:spMkLst>
            <pc:docMk/>
            <pc:sldMk cId="4126279556" sldId="256"/>
            <ac:spMk id="2" creationId="{9BE542B9-D2B2-F24A-52D6-697E22DB9A8D}"/>
          </ac:spMkLst>
        </pc:spChg>
        <pc:spChg chg="mod">
          <ac:chgData name="Capelari Luis Gabriel" userId="eb662f81-1c86-446f-b32f-5c7500fb7fee" providerId="ADAL" clId="{FEC0B4E6-5C63-4DE3-8150-84F12B5044D4}" dt="2023-06-13T17:32:36.769" v="129" actId="26606"/>
          <ac:spMkLst>
            <pc:docMk/>
            <pc:sldMk cId="4126279556" sldId="256"/>
            <ac:spMk id="3" creationId="{CFD31B94-1F0D-4C60-DAD5-351008881D6A}"/>
          </ac:spMkLst>
        </pc:spChg>
        <pc:spChg chg="add del">
          <ac:chgData name="Capelari Luis Gabriel" userId="eb662f81-1c86-446f-b32f-5c7500fb7fee" providerId="ADAL" clId="{FEC0B4E6-5C63-4DE3-8150-84F12B5044D4}" dt="2023-06-13T17:32:12.927" v="126" actId="26606"/>
          <ac:spMkLst>
            <pc:docMk/>
            <pc:sldMk cId="4126279556" sldId="256"/>
            <ac:spMk id="5" creationId="{D3F794D0-2982-490E-88DA-93D48975085F}"/>
          </ac:spMkLst>
        </pc:spChg>
        <pc:spChg chg="add del">
          <ac:chgData name="Capelari Luis Gabriel" userId="eb662f81-1c86-446f-b32f-5c7500fb7fee" providerId="ADAL" clId="{FEC0B4E6-5C63-4DE3-8150-84F12B5044D4}" dt="2023-06-13T17:32:12.927" v="126" actId="26606"/>
          <ac:spMkLst>
            <pc:docMk/>
            <pc:sldMk cId="4126279556" sldId="256"/>
            <ac:spMk id="7" creationId="{AFD24A3D-F07A-44A9-BE55-5576292E152D}"/>
          </ac:spMkLst>
        </pc:spChg>
        <pc:spChg chg="add del">
          <ac:chgData name="Capelari Luis Gabriel" userId="eb662f81-1c86-446f-b32f-5c7500fb7fee" providerId="ADAL" clId="{FEC0B4E6-5C63-4DE3-8150-84F12B5044D4}" dt="2023-06-13T17:32:12.927" v="126" actId="26606"/>
          <ac:spMkLst>
            <pc:docMk/>
            <pc:sldMk cId="4126279556" sldId="256"/>
            <ac:spMk id="8" creationId="{204441C9-FD2D-4031-B5C5-67478196CCCF}"/>
          </ac:spMkLst>
        </pc:spChg>
        <pc:spChg chg="add del">
          <ac:chgData name="Capelari Luis Gabriel" userId="eb662f81-1c86-446f-b32f-5c7500fb7fee" providerId="ADAL" clId="{FEC0B4E6-5C63-4DE3-8150-84F12B5044D4}" dt="2023-06-13T17:30:02.278" v="84" actId="26606"/>
          <ac:spMkLst>
            <pc:docMk/>
            <pc:sldMk cId="4126279556" sldId="256"/>
            <ac:spMk id="9" creationId="{CD18051F-0BA4-4C80-832C-1845011B9CAF}"/>
          </ac:spMkLst>
        </pc:spChg>
        <pc:spChg chg="add del">
          <ac:chgData name="Capelari Luis Gabriel" userId="eb662f81-1c86-446f-b32f-5c7500fb7fee" providerId="ADAL" clId="{FEC0B4E6-5C63-4DE3-8150-84F12B5044D4}" dt="2023-06-13T17:32:12.927" v="126" actId="26606"/>
          <ac:spMkLst>
            <pc:docMk/>
            <pc:sldMk cId="4126279556" sldId="256"/>
            <ac:spMk id="10" creationId="{EBF09AEC-6E6E-418F-9974-8730F1B2B6EF}"/>
          </ac:spMkLst>
        </pc:spChg>
        <pc:spChg chg="add del">
          <ac:chgData name="Capelari Luis Gabriel" userId="eb662f81-1c86-446f-b32f-5c7500fb7fee" providerId="ADAL" clId="{FEC0B4E6-5C63-4DE3-8150-84F12B5044D4}" dt="2023-06-13T17:30:02.278" v="84" actId="26606"/>
          <ac:spMkLst>
            <pc:docMk/>
            <pc:sldMk cId="4126279556" sldId="256"/>
            <ac:spMk id="11" creationId="{13F26D5C-77E9-4A8D-95F0-1635BAD12650}"/>
          </ac:spMkLst>
        </pc:spChg>
        <pc:spChg chg="add del">
          <ac:chgData name="Capelari Luis Gabriel" userId="eb662f81-1c86-446f-b32f-5c7500fb7fee" providerId="ADAL" clId="{FEC0B4E6-5C63-4DE3-8150-84F12B5044D4}" dt="2023-06-13T17:32:12.927" v="126" actId="26606"/>
          <ac:spMkLst>
            <pc:docMk/>
            <pc:sldMk cId="4126279556" sldId="256"/>
            <ac:spMk id="17" creationId="{3D9D3989-3E00-4727-914E-959DFE8FACE9}"/>
          </ac:spMkLst>
        </pc:spChg>
        <pc:spChg chg="add del">
          <ac:chgData name="Capelari Luis Gabriel" userId="eb662f81-1c86-446f-b32f-5c7500fb7fee" providerId="ADAL" clId="{FEC0B4E6-5C63-4DE3-8150-84F12B5044D4}" dt="2023-06-13T17:32:36.769" v="129" actId="26606"/>
          <ac:spMkLst>
            <pc:docMk/>
            <pc:sldMk cId="4126279556" sldId="256"/>
            <ac:spMk id="22" creationId="{657F69E0-C4B0-4BEC-A689-4F8D877F05D4}"/>
          </ac:spMkLst>
        </pc:spChg>
        <pc:spChg chg="add del">
          <ac:chgData name="Capelari Luis Gabriel" userId="eb662f81-1c86-446f-b32f-5c7500fb7fee" providerId="ADAL" clId="{FEC0B4E6-5C63-4DE3-8150-84F12B5044D4}" dt="2023-06-13T17:32:36.769" v="129" actId="26606"/>
          <ac:spMkLst>
            <pc:docMk/>
            <pc:sldMk cId="4126279556" sldId="256"/>
            <ac:spMk id="24" creationId="{9F6380B4-6A1C-481E-8408-B4E6C75B9B81}"/>
          </ac:spMkLst>
        </pc:spChg>
        <pc:spChg chg="add">
          <ac:chgData name="Capelari Luis Gabriel" userId="eb662f81-1c86-446f-b32f-5c7500fb7fee" providerId="ADAL" clId="{FEC0B4E6-5C63-4DE3-8150-84F12B5044D4}" dt="2023-06-13T17:32:36.769" v="129" actId="26606"/>
          <ac:spMkLst>
            <pc:docMk/>
            <pc:sldMk cId="4126279556" sldId="256"/>
            <ac:spMk id="29" creationId="{7A18C9FB-EC4C-4DAE-8F7D-C6E5AF607958}"/>
          </ac:spMkLst>
        </pc:spChg>
        <pc:spChg chg="add">
          <ac:chgData name="Capelari Luis Gabriel" userId="eb662f81-1c86-446f-b32f-5c7500fb7fee" providerId="ADAL" clId="{FEC0B4E6-5C63-4DE3-8150-84F12B5044D4}" dt="2023-06-13T17:32:36.769" v="129" actId="26606"/>
          <ac:spMkLst>
            <pc:docMk/>
            <pc:sldMk cId="4126279556" sldId="256"/>
            <ac:spMk id="31" creationId="{3B2B1500-BB55-471C-8A9E-67288297ECE1}"/>
          </ac:spMkLst>
        </pc:spChg>
        <pc:spChg chg="add">
          <ac:chgData name="Capelari Luis Gabriel" userId="eb662f81-1c86-446f-b32f-5c7500fb7fee" providerId="ADAL" clId="{FEC0B4E6-5C63-4DE3-8150-84F12B5044D4}" dt="2023-06-13T17:32:36.769" v="129" actId="26606"/>
          <ac:spMkLst>
            <pc:docMk/>
            <pc:sldMk cId="4126279556" sldId="256"/>
            <ac:spMk id="33" creationId="{3045E22C-A99D-41BB-AF14-EF1B1E745A70}"/>
          </ac:spMkLst>
        </pc:spChg>
        <pc:picChg chg="add del mod">
          <ac:chgData name="Capelari Luis Gabriel" userId="eb662f81-1c86-446f-b32f-5c7500fb7fee" providerId="ADAL" clId="{FEC0B4E6-5C63-4DE3-8150-84F12B5044D4}" dt="2023-06-13T17:30:02.278" v="84" actId="26606"/>
          <ac:picMkLst>
            <pc:docMk/>
            <pc:sldMk cId="4126279556" sldId="256"/>
            <ac:picMk id="4" creationId="{8BCD8298-9200-5A8F-A618-ECED7835F5C1}"/>
          </ac:picMkLst>
        </pc:picChg>
        <pc:picChg chg="add mod">
          <ac:chgData name="Capelari Luis Gabriel" userId="eb662f81-1c86-446f-b32f-5c7500fb7fee" providerId="ADAL" clId="{FEC0B4E6-5C63-4DE3-8150-84F12B5044D4}" dt="2023-06-13T17:32:36.769" v="129" actId="26606"/>
          <ac:picMkLst>
            <pc:docMk/>
            <pc:sldMk cId="4126279556" sldId="256"/>
            <ac:picMk id="6" creationId="{1B486249-9C77-D51B-91B2-4EF983033591}"/>
          </ac:picMkLst>
        </pc:picChg>
        <pc:cxnChg chg="add del">
          <ac:chgData name="Capelari Luis Gabriel" userId="eb662f81-1c86-446f-b32f-5c7500fb7fee" providerId="ADAL" clId="{FEC0B4E6-5C63-4DE3-8150-84F12B5044D4}" dt="2023-06-13T17:30:02.278" v="84" actId="26606"/>
          <ac:cxnSpMkLst>
            <pc:docMk/>
            <pc:sldMk cId="4126279556" sldId="256"/>
            <ac:cxnSpMk id="13" creationId="{0632DC5A-0728-490F-8655-6B437782704C}"/>
          </ac:cxnSpMkLst>
        </pc:cxnChg>
        <pc:cxnChg chg="add del">
          <ac:chgData name="Capelari Luis Gabriel" userId="eb662f81-1c86-446f-b32f-5c7500fb7fee" providerId="ADAL" clId="{FEC0B4E6-5C63-4DE3-8150-84F12B5044D4}" dt="2023-06-13T17:30:02.278" v="84" actId="26606"/>
          <ac:cxnSpMkLst>
            <pc:docMk/>
            <pc:sldMk cId="4126279556" sldId="256"/>
            <ac:cxnSpMk id="15" creationId="{28BB1F6D-CF9C-422D-9324-C46415BB9D7D}"/>
          </ac:cxnSpMkLst>
        </pc:cxnChg>
      </pc:sldChg>
      <pc:sldChg chg="new del">
        <pc:chgData name="Capelari Luis Gabriel" userId="eb662f81-1c86-446f-b32f-5c7500fb7fee" providerId="ADAL" clId="{FEC0B4E6-5C63-4DE3-8150-84F12B5044D4}" dt="2023-06-13T17:32:30.311" v="128" actId="680"/>
        <pc:sldMkLst>
          <pc:docMk/>
          <pc:sldMk cId="964927058" sldId="257"/>
        </pc:sldMkLst>
      </pc:sldChg>
      <pc:sldChg chg="addSp modSp new mod setBg">
        <pc:chgData name="Capelari Luis Gabriel" userId="eb662f81-1c86-446f-b32f-5c7500fb7fee" providerId="ADAL" clId="{FEC0B4E6-5C63-4DE3-8150-84F12B5044D4}" dt="2023-06-14T10:40:29.174" v="8400" actId="27636"/>
        <pc:sldMkLst>
          <pc:docMk/>
          <pc:sldMk cId="1297753942" sldId="257"/>
        </pc:sldMkLst>
        <pc:spChg chg="mod ord">
          <ac:chgData name="Capelari Luis Gabriel" userId="eb662f81-1c86-446f-b32f-5c7500fb7fee" providerId="ADAL" clId="{FEC0B4E6-5C63-4DE3-8150-84F12B5044D4}" dt="2023-06-13T17:37:18.785" v="410" actId="26606"/>
          <ac:spMkLst>
            <pc:docMk/>
            <pc:sldMk cId="1297753942" sldId="257"/>
            <ac:spMk id="2" creationId="{7E3FE7E6-0ACE-9C0E-FDF3-1752559CF553}"/>
          </ac:spMkLst>
        </pc:spChg>
        <pc:spChg chg="mod">
          <ac:chgData name="Capelari Luis Gabriel" userId="eb662f81-1c86-446f-b32f-5c7500fb7fee" providerId="ADAL" clId="{FEC0B4E6-5C63-4DE3-8150-84F12B5044D4}" dt="2023-06-14T10:40:29.174" v="8400" actId="27636"/>
          <ac:spMkLst>
            <pc:docMk/>
            <pc:sldMk cId="1297753942" sldId="257"/>
            <ac:spMk id="3" creationId="{2058CECB-9E42-96A4-FEAC-AD948DBAA36C}"/>
          </ac:spMkLst>
        </pc:spChg>
        <pc:spChg chg="add">
          <ac:chgData name="Capelari Luis Gabriel" userId="eb662f81-1c86-446f-b32f-5c7500fb7fee" providerId="ADAL" clId="{FEC0B4E6-5C63-4DE3-8150-84F12B5044D4}" dt="2023-06-13T17:37:18.785" v="410" actId="26606"/>
          <ac:spMkLst>
            <pc:docMk/>
            <pc:sldMk cId="1297753942" sldId="257"/>
            <ac:spMk id="9" creationId="{987A0FBA-CC04-4256-A8EB-BB3C543E989C}"/>
          </ac:spMkLst>
        </pc:spChg>
        <pc:spChg chg="add">
          <ac:chgData name="Capelari Luis Gabriel" userId="eb662f81-1c86-446f-b32f-5c7500fb7fee" providerId="ADAL" clId="{FEC0B4E6-5C63-4DE3-8150-84F12B5044D4}" dt="2023-06-13T17:37:18.785" v="410" actId="26606"/>
          <ac:spMkLst>
            <pc:docMk/>
            <pc:sldMk cId="1297753942" sldId="257"/>
            <ac:spMk id="11" creationId="{3362A0EA-3E81-4464-94B8-70BE5870EDC0}"/>
          </ac:spMkLst>
        </pc:spChg>
        <pc:picChg chg="add">
          <ac:chgData name="Capelari Luis Gabriel" userId="eb662f81-1c86-446f-b32f-5c7500fb7fee" providerId="ADAL" clId="{FEC0B4E6-5C63-4DE3-8150-84F12B5044D4}" dt="2023-06-13T17:37:18.785" v="410" actId="26606"/>
          <ac:picMkLst>
            <pc:docMk/>
            <pc:sldMk cId="1297753942" sldId="257"/>
            <ac:picMk id="5" creationId="{970D531B-2CAB-65B9-2CF8-9BC74C6FDA9A}"/>
          </ac:picMkLst>
        </pc:picChg>
      </pc:sldChg>
      <pc:sldChg chg="addSp modSp new mod setBg">
        <pc:chgData name="Capelari Luis Gabriel" userId="eb662f81-1c86-446f-b32f-5c7500fb7fee" providerId="ADAL" clId="{FEC0B4E6-5C63-4DE3-8150-84F12B5044D4}" dt="2023-06-13T18:33:57.035" v="2514" actId="20577"/>
        <pc:sldMkLst>
          <pc:docMk/>
          <pc:sldMk cId="1900084413" sldId="258"/>
        </pc:sldMkLst>
        <pc:spChg chg="mod ord">
          <ac:chgData name="Capelari Luis Gabriel" userId="eb662f81-1c86-446f-b32f-5c7500fb7fee" providerId="ADAL" clId="{FEC0B4E6-5C63-4DE3-8150-84F12B5044D4}" dt="2023-06-13T17:44:50.232" v="898" actId="20577"/>
          <ac:spMkLst>
            <pc:docMk/>
            <pc:sldMk cId="1900084413" sldId="258"/>
            <ac:spMk id="2" creationId="{A7F71126-AF22-C8A5-07AD-0A301DEF7D50}"/>
          </ac:spMkLst>
        </pc:spChg>
        <pc:spChg chg="mod">
          <ac:chgData name="Capelari Luis Gabriel" userId="eb662f81-1c86-446f-b32f-5c7500fb7fee" providerId="ADAL" clId="{FEC0B4E6-5C63-4DE3-8150-84F12B5044D4}" dt="2023-06-13T18:33:57.035" v="2514" actId="20577"/>
          <ac:spMkLst>
            <pc:docMk/>
            <pc:sldMk cId="1900084413" sldId="258"/>
            <ac:spMk id="3" creationId="{7254BDED-3734-3E05-A933-5F44857ECD5D}"/>
          </ac:spMkLst>
        </pc:spChg>
        <pc:spChg chg="add">
          <ac:chgData name="Capelari Luis Gabriel" userId="eb662f81-1c86-446f-b32f-5c7500fb7fee" providerId="ADAL" clId="{FEC0B4E6-5C63-4DE3-8150-84F12B5044D4}" dt="2023-06-13T17:43:33.161" v="876" actId="26606"/>
          <ac:spMkLst>
            <pc:docMk/>
            <pc:sldMk cId="1900084413" sldId="258"/>
            <ac:spMk id="9" creationId="{987A0FBA-CC04-4256-A8EB-BB3C543E989C}"/>
          </ac:spMkLst>
        </pc:spChg>
        <pc:spChg chg="add">
          <ac:chgData name="Capelari Luis Gabriel" userId="eb662f81-1c86-446f-b32f-5c7500fb7fee" providerId="ADAL" clId="{FEC0B4E6-5C63-4DE3-8150-84F12B5044D4}" dt="2023-06-13T17:43:33.161" v="876" actId="26606"/>
          <ac:spMkLst>
            <pc:docMk/>
            <pc:sldMk cId="1900084413" sldId="258"/>
            <ac:spMk id="11" creationId="{3362A0EA-3E81-4464-94B8-70BE5870EDC0}"/>
          </ac:spMkLst>
        </pc:spChg>
        <pc:picChg chg="add">
          <ac:chgData name="Capelari Luis Gabriel" userId="eb662f81-1c86-446f-b32f-5c7500fb7fee" providerId="ADAL" clId="{FEC0B4E6-5C63-4DE3-8150-84F12B5044D4}" dt="2023-06-13T17:43:33.161" v="876" actId="26606"/>
          <ac:picMkLst>
            <pc:docMk/>
            <pc:sldMk cId="1900084413" sldId="258"/>
            <ac:picMk id="5" creationId="{995527F4-E1E7-5D3D-BA7B-1E97E3B0CA89}"/>
          </ac:picMkLst>
        </pc:picChg>
      </pc:sldChg>
      <pc:sldChg chg="new del">
        <pc:chgData name="Capelari Luis Gabriel" userId="eb662f81-1c86-446f-b32f-5c7500fb7fee" providerId="ADAL" clId="{FEC0B4E6-5C63-4DE3-8150-84F12B5044D4}" dt="2023-06-13T17:44:21.596" v="879" actId="47"/>
        <pc:sldMkLst>
          <pc:docMk/>
          <pc:sldMk cId="1448443087" sldId="259"/>
        </pc:sldMkLst>
      </pc:sldChg>
      <pc:sldChg chg="add">
        <pc:chgData name="Capelari Luis Gabriel" userId="eb662f81-1c86-446f-b32f-5c7500fb7fee" providerId="ADAL" clId="{FEC0B4E6-5C63-4DE3-8150-84F12B5044D4}" dt="2023-06-13T17:44:29.211" v="880" actId="2890"/>
        <pc:sldMkLst>
          <pc:docMk/>
          <pc:sldMk cId="2207774269" sldId="259"/>
        </pc:sldMkLst>
      </pc:sldChg>
      <pc:sldChg chg="addSp modSp new mod ord setBg">
        <pc:chgData name="Capelari Luis Gabriel" userId="eb662f81-1c86-446f-b32f-5c7500fb7fee" providerId="ADAL" clId="{FEC0B4E6-5C63-4DE3-8150-84F12B5044D4}" dt="2023-06-14T11:26:13.721" v="11044" actId="20577"/>
        <pc:sldMkLst>
          <pc:docMk/>
          <pc:sldMk cId="2581630488" sldId="260"/>
        </pc:sldMkLst>
        <pc:spChg chg="mod ord">
          <ac:chgData name="Capelari Luis Gabriel" userId="eb662f81-1c86-446f-b32f-5c7500fb7fee" providerId="ADAL" clId="{FEC0B4E6-5C63-4DE3-8150-84F12B5044D4}" dt="2023-06-13T21:10:25.215" v="6801" actId="20577"/>
          <ac:spMkLst>
            <pc:docMk/>
            <pc:sldMk cId="2581630488" sldId="260"/>
            <ac:spMk id="2" creationId="{6D8DEE99-C7C1-994B-C32F-97BE93B61D23}"/>
          </ac:spMkLst>
        </pc:spChg>
        <pc:spChg chg="mod">
          <ac:chgData name="Capelari Luis Gabriel" userId="eb662f81-1c86-446f-b32f-5c7500fb7fee" providerId="ADAL" clId="{FEC0B4E6-5C63-4DE3-8150-84F12B5044D4}" dt="2023-06-14T11:26:13.721" v="11044" actId="20577"/>
          <ac:spMkLst>
            <pc:docMk/>
            <pc:sldMk cId="2581630488" sldId="260"/>
            <ac:spMk id="3" creationId="{563746E7-C3AB-535F-1D72-11C001E0968D}"/>
          </ac:spMkLst>
        </pc:spChg>
        <pc:spChg chg="add">
          <ac:chgData name="Capelari Luis Gabriel" userId="eb662f81-1c86-446f-b32f-5c7500fb7fee" providerId="ADAL" clId="{FEC0B4E6-5C63-4DE3-8150-84F12B5044D4}" dt="2023-06-13T18:01:36.221" v="1319" actId="26606"/>
          <ac:spMkLst>
            <pc:docMk/>
            <pc:sldMk cId="2581630488" sldId="260"/>
            <ac:spMk id="9" creationId="{987A0FBA-CC04-4256-A8EB-BB3C543E989C}"/>
          </ac:spMkLst>
        </pc:spChg>
        <pc:spChg chg="add">
          <ac:chgData name="Capelari Luis Gabriel" userId="eb662f81-1c86-446f-b32f-5c7500fb7fee" providerId="ADAL" clId="{FEC0B4E6-5C63-4DE3-8150-84F12B5044D4}" dt="2023-06-13T18:01:36.221" v="1319" actId="26606"/>
          <ac:spMkLst>
            <pc:docMk/>
            <pc:sldMk cId="2581630488" sldId="260"/>
            <ac:spMk id="11" creationId="{3362A0EA-3E81-4464-94B8-70BE5870EDC0}"/>
          </ac:spMkLst>
        </pc:spChg>
        <pc:picChg chg="add">
          <ac:chgData name="Capelari Luis Gabriel" userId="eb662f81-1c86-446f-b32f-5c7500fb7fee" providerId="ADAL" clId="{FEC0B4E6-5C63-4DE3-8150-84F12B5044D4}" dt="2023-06-13T18:01:36.221" v="1319" actId="26606"/>
          <ac:picMkLst>
            <pc:docMk/>
            <pc:sldMk cId="2581630488" sldId="260"/>
            <ac:picMk id="5" creationId="{5516E235-A287-6F71-3824-F251D2031F35}"/>
          </ac:picMkLst>
        </pc:picChg>
      </pc:sldChg>
      <pc:sldChg chg="modSp new mod">
        <pc:chgData name="Capelari Luis Gabriel" userId="eb662f81-1c86-446f-b32f-5c7500fb7fee" providerId="ADAL" clId="{FEC0B4E6-5C63-4DE3-8150-84F12B5044D4}" dt="2023-06-14T11:06:56.490" v="10322" actId="113"/>
        <pc:sldMkLst>
          <pc:docMk/>
          <pc:sldMk cId="2162418987" sldId="261"/>
        </pc:sldMkLst>
        <pc:spChg chg="mod">
          <ac:chgData name="Capelari Luis Gabriel" userId="eb662f81-1c86-446f-b32f-5c7500fb7fee" providerId="ADAL" clId="{FEC0B4E6-5C63-4DE3-8150-84F12B5044D4}" dt="2023-06-14T11:01:24.687" v="9892" actId="20577"/>
          <ac:spMkLst>
            <pc:docMk/>
            <pc:sldMk cId="2162418987" sldId="261"/>
            <ac:spMk id="2" creationId="{F98122D0-8699-5978-7F96-C5FB30AE613F}"/>
          </ac:spMkLst>
        </pc:spChg>
        <pc:spChg chg="mod">
          <ac:chgData name="Capelari Luis Gabriel" userId="eb662f81-1c86-446f-b32f-5c7500fb7fee" providerId="ADAL" clId="{FEC0B4E6-5C63-4DE3-8150-84F12B5044D4}" dt="2023-06-14T11:06:56.490" v="10322" actId="113"/>
          <ac:spMkLst>
            <pc:docMk/>
            <pc:sldMk cId="2162418987" sldId="261"/>
            <ac:spMk id="3" creationId="{46AB4829-F227-9A1F-B0D6-DBE372C9C042}"/>
          </ac:spMkLst>
        </pc:spChg>
      </pc:sldChg>
      <pc:sldChg chg="addSp modSp new del mod setBg">
        <pc:chgData name="Capelari Luis Gabriel" userId="eb662f81-1c86-446f-b32f-5c7500fb7fee" providerId="ADAL" clId="{FEC0B4E6-5C63-4DE3-8150-84F12B5044D4}" dt="2023-06-13T18:11:44.868" v="1880" actId="47"/>
        <pc:sldMkLst>
          <pc:docMk/>
          <pc:sldMk cId="4149144171" sldId="261"/>
        </pc:sldMkLst>
        <pc:spChg chg="mod ord">
          <ac:chgData name="Capelari Luis Gabriel" userId="eb662f81-1c86-446f-b32f-5c7500fb7fee" providerId="ADAL" clId="{FEC0B4E6-5C63-4DE3-8150-84F12B5044D4}" dt="2023-06-13T18:07:44.083" v="1802" actId="26606"/>
          <ac:spMkLst>
            <pc:docMk/>
            <pc:sldMk cId="4149144171" sldId="261"/>
            <ac:spMk id="2" creationId="{BFEC470A-CEC4-E613-2421-8E55EFE2D626}"/>
          </ac:spMkLst>
        </pc:spChg>
        <pc:spChg chg="mod">
          <ac:chgData name="Capelari Luis Gabriel" userId="eb662f81-1c86-446f-b32f-5c7500fb7fee" providerId="ADAL" clId="{FEC0B4E6-5C63-4DE3-8150-84F12B5044D4}" dt="2023-06-13T18:10:47.319" v="1872" actId="113"/>
          <ac:spMkLst>
            <pc:docMk/>
            <pc:sldMk cId="4149144171" sldId="261"/>
            <ac:spMk id="3" creationId="{F4FCAE95-B3F5-542E-F2F4-C1E079682D03}"/>
          </ac:spMkLst>
        </pc:spChg>
        <pc:spChg chg="add">
          <ac:chgData name="Capelari Luis Gabriel" userId="eb662f81-1c86-446f-b32f-5c7500fb7fee" providerId="ADAL" clId="{FEC0B4E6-5C63-4DE3-8150-84F12B5044D4}" dt="2023-06-13T18:07:44.083" v="1802" actId="26606"/>
          <ac:spMkLst>
            <pc:docMk/>
            <pc:sldMk cId="4149144171" sldId="261"/>
            <ac:spMk id="9" creationId="{987A0FBA-CC04-4256-A8EB-BB3C543E989C}"/>
          </ac:spMkLst>
        </pc:spChg>
        <pc:spChg chg="add">
          <ac:chgData name="Capelari Luis Gabriel" userId="eb662f81-1c86-446f-b32f-5c7500fb7fee" providerId="ADAL" clId="{FEC0B4E6-5C63-4DE3-8150-84F12B5044D4}" dt="2023-06-13T18:07:44.083" v="1802" actId="26606"/>
          <ac:spMkLst>
            <pc:docMk/>
            <pc:sldMk cId="4149144171" sldId="261"/>
            <ac:spMk id="11" creationId="{3362A0EA-3E81-4464-94B8-70BE5870EDC0}"/>
          </ac:spMkLst>
        </pc:spChg>
        <pc:picChg chg="add">
          <ac:chgData name="Capelari Luis Gabriel" userId="eb662f81-1c86-446f-b32f-5c7500fb7fee" providerId="ADAL" clId="{FEC0B4E6-5C63-4DE3-8150-84F12B5044D4}" dt="2023-06-13T18:07:44.083" v="1802" actId="26606"/>
          <ac:picMkLst>
            <pc:docMk/>
            <pc:sldMk cId="4149144171" sldId="261"/>
            <ac:picMk id="5" creationId="{C2FB2CDD-5E5A-4816-ECE2-D11710D5C99D}"/>
          </ac:picMkLst>
        </pc:picChg>
      </pc:sldChg>
      <pc:sldChg chg="addSp delSp modSp new mod ord setBg">
        <pc:chgData name="Capelari Luis Gabriel" userId="eb662f81-1c86-446f-b32f-5c7500fb7fee" providerId="ADAL" clId="{FEC0B4E6-5C63-4DE3-8150-84F12B5044D4}" dt="2023-06-13T19:11:12.529" v="3665" actId="113"/>
        <pc:sldMkLst>
          <pc:docMk/>
          <pc:sldMk cId="2189829818" sldId="262"/>
        </pc:sldMkLst>
        <pc:spChg chg="mod">
          <ac:chgData name="Capelari Luis Gabriel" userId="eb662f81-1c86-446f-b32f-5c7500fb7fee" providerId="ADAL" clId="{FEC0B4E6-5C63-4DE3-8150-84F12B5044D4}" dt="2023-06-13T18:43:26.301" v="3023" actId="26606"/>
          <ac:spMkLst>
            <pc:docMk/>
            <pc:sldMk cId="2189829818" sldId="262"/>
            <ac:spMk id="2" creationId="{FD800E71-B5F1-0343-32FD-FC1C4793AC45}"/>
          </ac:spMkLst>
        </pc:spChg>
        <pc:spChg chg="del mod">
          <ac:chgData name="Capelari Luis Gabriel" userId="eb662f81-1c86-446f-b32f-5c7500fb7fee" providerId="ADAL" clId="{FEC0B4E6-5C63-4DE3-8150-84F12B5044D4}" dt="2023-06-13T18:43:26.301" v="3023" actId="26606"/>
          <ac:spMkLst>
            <pc:docMk/>
            <pc:sldMk cId="2189829818" sldId="262"/>
            <ac:spMk id="3" creationId="{6444BE43-53A5-7A8C-D646-67214701AE94}"/>
          </ac:spMkLst>
        </pc:spChg>
        <pc:spChg chg="add">
          <ac:chgData name="Capelari Luis Gabriel" userId="eb662f81-1c86-446f-b32f-5c7500fb7fee" providerId="ADAL" clId="{FEC0B4E6-5C63-4DE3-8150-84F12B5044D4}" dt="2023-06-13T18:43:26.301" v="3023" actId="26606"/>
          <ac:spMkLst>
            <pc:docMk/>
            <pc:sldMk cId="2189829818" sldId="262"/>
            <ac:spMk id="9" creationId="{987A0FBA-CC04-4256-A8EB-BB3C543E989C}"/>
          </ac:spMkLst>
        </pc:spChg>
        <pc:spChg chg="add">
          <ac:chgData name="Capelari Luis Gabriel" userId="eb662f81-1c86-446f-b32f-5c7500fb7fee" providerId="ADAL" clId="{FEC0B4E6-5C63-4DE3-8150-84F12B5044D4}" dt="2023-06-13T18:43:26.301" v="3023" actId="26606"/>
          <ac:spMkLst>
            <pc:docMk/>
            <pc:sldMk cId="2189829818" sldId="262"/>
            <ac:spMk id="11" creationId="{6A13B60C-56B1-46B4-98A6-1482A52E76C2}"/>
          </ac:spMkLst>
        </pc:spChg>
        <pc:spChg chg="add">
          <ac:chgData name="Capelari Luis Gabriel" userId="eb662f81-1c86-446f-b32f-5c7500fb7fee" providerId="ADAL" clId="{FEC0B4E6-5C63-4DE3-8150-84F12B5044D4}" dt="2023-06-13T18:43:26.301" v="3023" actId="26606"/>
          <ac:spMkLst>
            <pc:docMk/>
            <pc:sldMk cId="2189829818" sldId="262"/>
            <ac:spMk id="13" creationId="{F024A8E9-062E-406A-BE10-CED2800110DB}"/>
          </ac:spMkLst>
        </pc:spChg>
        <pc:graphicFrameChg chg="add mod">
          <ac:chgData name="Capelari Luis Gabriel" userId="eb662f81-1c86-446f-b32f-5c7500fb7fee" providerId="ADAL" clId="{FEC0B4E6-5C63-4DE3-8150-84F12B5044D4}" dt="2023-06-13T19:11:12.529" v="3665" actId="113"/>
          <ac:graphicFrameMkLst>
            <pc:docMk/>
            <pc:sldMk cId="2189829818" sldId="262"/>
            <ac:graphicFrameMk id="5" creationId="{2F1E602E-E9E2-9A43-2557-9AECD4329E1A}"/>
          </ac:graphicFrameMkLst>
        </pc:graphicFrameChg>
      </pc:sldChg>
      <pc:sldChg chg="modSp add del mod">
        <pc:chgData name="Capelari Luis Gabriel" userId="eb662f81-1c86-446f-b32f-5c7500fb7fee" providerId="ADAL" clId="{FEC0B4E6-5C63-4DE3-8150-84F12B5044D4}" dt="2023-06-13T18:48:02.884" v="3218" actId="47"/>
        <pc:sldMkLst>
          <pc:docMk/>
          <pc:sldMk cId="1954088197" sldId="263"/>
        </pc:sldMkLst>
        <pc:graphicFrameChg chg="mod">
          <ac:chgData name="Capelari Luis Gabriel" userId="eb662f81-1c86-446f-b32f-5c7500fb7fee" providerId="ADAL" clId="{FEC0B4E6-5C63-4DE3-8150-84F12B5044D4}" dt="2023-06-13T18:47:59.313" v="3217" actId="20577"/>
          <ac:graphicFrameMkLst>
            <pc:docMk/>
            <pc:sldMk cId="1954088197" sldId="263"/>
            <ac:graphicFrameMk id="5" creationId="{2F1E602E-E9E2-9A43-2557-9AECD4329E1A}"/>
          </ac:graphicFrameMkLst>
        </pc:graphicFrameChg>
      </pc:sldChg>
      <pc:sldChg chg="addSp delSp modSp add mod">
        <pc:chgData name="Capelari Luis Gabriel" userId="eb662f81-1c86-446f-b32f-5c7500fb7fee" providerId="ADAL" clId="{FEC0B4E6-5C63-4DE3-8150-84F12B5044D4}" dt="2023-06-13T19:43:12.777" v="4406" actId="113"/>
        <pc:sldMkLst>
          <pc:docMk/>
          <pc:sldMk cId="2179258590" sldId="263"/>
        </pc:sldMkLst>
        <pc:spChg chg="mod">
          <ac:chgData name="Capelari Luis Gabriel" userId="eb662f81-1c86-446f-b32f-5c7500fb7fee" providerId="ADAL" clId="{FEC0B4E6-5C63-4DE3-8150-84F12B5044D4}" dt="2023-06-13T19:43:12.777" v="4406" actId="113"/>
          <ac:spMkLst>
            <pc:docMk/>
            <pc:sldMk cId="2179258590" sldId="263"/>
            <ac:spMk id="2" creationId="{FD800E71-B5F1-0343-32FD-FC1C4793AC45}"/>
          </ac:spMkLst>
        </pc:spChg>
        <pc:spChg chg="add del mod">
          <ac:chgData name="Capelari Luis Gabriel" userId="eb662f81-1c86-446f-b32f-5c7500fb7fee" providerId="ADAL" clId="{FEC0B4E6-5C63-4DE3-8150-84F12B5044D4}" dt="2023-06-13T19:05:22.902" v="3373" actId="21"/>
          <ac:spMkLst>
            <pc:docMk/>
            <pc:sldMk cId="2179258590" sldId="263"/>
            <ac:spMk id="4" creationId="{AEE8B9CD-C3D1-956B-EAD9-28F7DF5DB8F8}"/>
          </ac:spMkLst>
        </pc:spChg>
        <pc:spChg chg="add del">
          <ac:chgData name="Capelari Luis Gabriel" userId="eb662f81-1c86-446f-b32f-5c7500fb7fee" providerId="ADAL" clId="{FEC0B4E6-5C63-4DE3-8150-84F12B5044D4}" dt="2023-06-13T19:14:51.205" v="3855" actId="26606"/>
          <ac:spMkLst>
            <pc:docMk/>
            <pc:sldMk cId="2179258590" sldId="263"/>
            <ac:spMk id="9" creationId="{987A0FBA-CC04-4256-A8EB-BB3C543E989C}"/>
          </ac:spMkLst>
        </pc:spChg>
        <pc:spChg chg="add del">
          <ac:chgData name="Capelari Luis Gabriel" userId="eb662f81-1c86-446f-b32f-5c7500fb7fee" providerId="ADAL" clId="{FEC0B4E6-5C63-4DE3-8150-84F12B5044D4}" dt="2023-06-13T19:14:51.205" v="3855" actId="26606"/>
          <ac:spMkLst>
            <pc:docMk/>
            <pc:sldMk cId="2179258590" sldId="263"/>
            <ac:spMk id="11" creationId="{6A13B60C-56B1-46B4-98A6-1482A52E76C2}"/>
          </ac:spMkLst>
        </pc:spChg>
        <pc:spChg chg="add del">
          <ac:chgData name="Capelari Luis Gabriel" userId="eb662f81-1c86-446f-b32f-5c7500fb7fee" providerId="ADAL" clId="{FEC0B4E6-5C63-4DE3-8150-84F12B5044D4}" dt="2023-06-13T19:14:51.205" v="3855" actId="26606"/>
          <ac:spMkLst>
            <pc:docMk/>
            <pc:sldMk cId="2179258590" sldId="263"/>
            <ac:spMk id="13" creationId="{F024A8E9-062E-406A-BE10-CED2800110DB}"/>
          </ac:spMkLst>
        </pc:spChg>
        <pc:spChg chg="add del">
          <ac:chgData name="Capelari Luis Gabriel" userId="eb662f81-1c86-446f-b32f-5c7500fb7fee" providerId="ADAL" clId="{FEC0B4E6-5C63-4DE3-8150-84F12B5044D4}" dt="2023-06-13T19:14:51.033" v="3854" actId="26606"/>
          <ac:spMkLst>
            <pc:docMk/>
            <pc:sldMk cId="2179258590" sldId="263"/>
            <ac:spMk id="18" creationId="{987A0FBA-CC04-4256-A8EB-BB3C543E989C}"/>
          </ac:spMkLst>
        </pc:spChg>
        <pc:spChg chg="add del">
          <ac:chgData name="Capelari Luis Gabriel" userId="eb662f81-1c86-446f-b32f-5c7500fb7fee" providerId="ADAL" clId="{FEC0B4E6-5C63-4DE3-8150-84F12B5044D4}" dt="2023-06-13T19:14:51.033" v="3854" actId="26606"/>
          <ac:spMkLst>
            <pc:docMk/>
            <pc:sldMk cId="2179258590" sldId="263"/>
            <ac:spMk id="20" creationId="{6A13B60C-56B1-46B4-98A6-1482A52E76C2}"/>
          </ac:spMkLst>
        </pc:spChg>
        <pc:spChg chg="add del">
          <ac:chgData name="Capelari Luis Gabriel" userId="eb662f81-1c86-446f-b32f-5c7500fb7fee" providerId="ADAL" clId="{FEC0B4E6-5C63-4DE3-8150-84F12B5044D4}" dt="2023-06-13T19:14:51.033" v="3854" actId="26606"/>
          <ac:spMkLst>
            <pc:docMk/>
            <pc:sldMk cId="2179258590" sldId="263"/>
            <ac:spMk id="22" creationId="{F024A8E9-062E-406A-BE10-CED2800110DB}"/>
          </ac:spMkLst>
        </pc:spChg>
        <pc:spChg chg="add">
          <ac:chgData name="Capelari Luis Gabriel" userId="eb662f81-1c86-446f-b32f-5c7500fb7fee" providerId="ADAL" clId="{FEC0B4E6-5C63-4DE3-8150-84F12B5044D4}" dt="2023-06-13T19:14:51.205" v="3855" actId="26606"/>
          <ac:spMkLst>
            <pc:docMk/>
            <pc:sldMk cId="2179258590" sldId="263"/>
            <ac:spMk id="24" creationId="{987A0FBA-CC04-4256-A8EB-BB3C543E989C}"/>
          </ac:spMkLst>
        </pc:spChg>
        <pc:spChg chg="add">
          <ac:chgData name="Capelari Luis Gabriel" userId="eb662f81-1c86-446f-b32f-5c7500fb7fee" providerId="ADAL" clId="{FEC0B4E6-5C63-4DE3-8150-84F12B5044D4}" dt="2023-06-13T19:14:51.205" v="3855" actId="26606"/>
          <ac:spMkLst>
            <pc:docMk/>
            <pc:sldMk cId="2179258590" sldId="263"/>
            <ac:spMk id="25" creationId="{E861A6E4-CB70-4D29-87D4-AD020035F920}"/>
          </ac:spMkLst>
        </pc:spChg>
        <pc:spChg chg="add">
          <ac:chgData name="Capelari Luis Gabriel" userId="eb662f81-1c86-446f-b32f-5c7500fb7fee" providerId="ADAL" clId="{FEC0B4E6-5C63-4DE3-8150-84F12B5044D4}" dt="2023-06-13T19:14:51.205" v="3855" actId="26606"/>
          <ac:spMkLst>
            <pc:docMk/>
            <pc:sldMk cId="2179258590" sldId="263"/>
            <ac:spMk id="26" creationId="{BFE67A51-A6D2-4F56-B718-2BF4AD24E756}"/>
          </ac:spMkLst>
        </pc:spChg>
        <pc:graphicFrameChg chg="add del mod modGraphic">
          <ac:chgData name="Capelari Luis Gabriel" userId="eb662f81-1c86-446f-b32f-5c7500fb7fee" providerId="ADAL" clId="{FEC0B4E6-5C63-4DE3-8150-84F12B5044D4}" dt="2023-06-13T19:17:08.299" v="3864" actId="113"/>
          <ac:graphicFrameMkLst>
            <pc:docMk/>
            <pc:sldMk cId="2179258590" sldId="263"/>
            <ac:graphicFrameMk id="5" creationId="{2F1E602E-E9E2-9A43-2557-9AECD4329E1A}"/>
          </ac:graphicFrameMkLst>
        </pc:graphicFrameChg>
      </pc:sldChg>
      <pc:sldChg chg="modSp add mod">
        <pc:chgData name="Capelari Luis Gabriel" userId="eb662f81-1c86-446f-b32f-5c7500fb7fee" providerId="ADAL" clId="{FEC0B4E6-5C63-4DE3-8150-84F12B5044D4}" dt="2023-06-14T11:21:21.593" v="10986" actId="20577"/>
        <pc:sldMkLst>
          <pc:docMk/>
          <pc:sldMk cId="1078045637" sldId="264"/>
        </pc:sldMkLst>
        <pc:spChg chg="mod">
          <ac:chgData name="Capelari Luis Gabriel" userId="eb662f81-1c86-446f-b32f-5c7500fb7fee" providerId="ADAL" clId="{FEC0B4E6-5C63-4DE3-8150-84F12B5044D4}" dt="2023-06-13T19:53:54.849" v="5016" actId="6549"/>
          <ac:spMkLst>
            <pc:docMk/>
            <pc:sldMk cId="1078045637" sldId="264"/>
            <ac:spMk id="2" creationId="{FD800E71-B5F1-0343-32FD-FC1C4793AC45}"/>
          </ac:spMkLst>
        </pc:spChg>
        <pc:graphicFrameChg chg="mod">
          <ac:chgData name="Capelari Luis Gabriel" userId="eb662f81-1c86-446f-b32f-5c7500fb7fee" providerId="ADAL" clId="{FEC0B4E6-5C63-4DE3-8150-84F12B5044D4}" dt="2023-06-14T11:21:21.593" v="10986" actId="20577"/>
          <ac:graphicFrameMkLst>
            <pc:docMk/>
            <pc:sldMk cId="1078045637" sldId="264"/>
            <ac:graphicFrameMk id="5" creationId="{2F1E602E-E9E2-9A43-2557-9AECD4329E1A}"/>
          </ac:graphicFrameMkLst>
        </pc:graphicFrameChg>
      </pc:sldChg>
      <pc:sldChg chg="new del">
        <pc:chgData name="Capelari Luis Gabriel" userId="eb662f81-1c86-446f-b32f-5c7500fb7fee" providerId="ADAL" clId="{FEC0B4E6-5C63-4DE3-8150-84F12B5044D4}" dt="2023-06-13T19:36:41.032" v="4195" actId="680"/>
        <pc:sldMkLst>
          <pc:docMk/>
          <pc:sldMk cId="3822792206" sldId="265"/>
        </pc:sldMkLst>
      </pc:sldChg>
      <pc:sldChg chg="modSp add del mod">
        <pc:chgData name="Capelari Luis Gabriel" userId="eb662f81-1c86-446f-b32f-5c7500fb7fee" providerId="ADAL" clId="{FEC0B4E6-5C63-4DE3-8150-84F12B5044D4}" dt="2023-06-14T11:22:59.009" v="10987" actId="47"/>
        <pc:sldMkLst>
          <pc:docMk/>
          <pc:sldMk cId="3857189377" sldId="265"/>
        </pc:sldMkLst>
        <pc:spChg chg="mod">
          <ac:chgData name="Capelari Luis Gabriel" userId="eb662f81-1c86-446f-b32f-5c7500fb7fee" providerId="ADAL" clId="{FEC0B4E6-5C63-4DE3-8150-84F12B5044D4}" dt="2023-06-13T19:44:36.703" v="4437" actId="20577"/>
          <ac:spMkLst>
            <pc:docMk/>
            <pc:sldMk cId="3857189377" sldId="265"/>
            <ac:spMk id="2" creationId="{FD800E71-B5F1-0343-32FD-FC1C4793AC45}"/>
          </ac:spMkLst>
        </pc:spChg>
        <pc:graphicFrameChg chg="mod modGraphic">
          <ac:chgData name="Capelari Luis Gabriel" userId="eb662f81-1c86-446f-b32f-5c7500fb7fee" providerId="ADAL" clId="{FEC0B4E6-5C63-4DE3-8150-84F12B5044D4}" dt="2023-06-13T20:07:06.704" v="5114" actId="20577"/>
          <ac:graphicFrameMkLst>
            <pc:docMk/>
            <pc:sldMk cId="3857189377" sldId="265"/>
            <ac:graphicFrameMk id="5" creationId="{2F1E602E-E9E2-9A43-2557-9AECD4329E1A}"/>
          </ac:graphicFrameMkLst>
        </pc:graphicFrameChg>
      </pc:sldChg>
      <pc:sldChg chg="modSp add mod ord">
        <pc:chgData name="Capelari Luis Gabriel" userId="eb662f81-1c86-446f-b32f-5c7500fb7fee" providerId="ADAL" clId="{FEC0B4E6-5C63-4DE3-8150-84F12B5044D4}" dt="2023-06-14T11:24:25.850" v="11015" actId="20577"/>
        <pc:sldMkLst>
          <pc:docMk/>
          <pc:sldMk cId="3895882649" sldId="266"/>
        </pc:sldMkLst>
        <pc:spChg chg="mod">
          <ac:chgData name="Capelari Luis Gabriel" userId="eb662f81-1c86-446f-b32f-5c7500fb7fee" providerId="ADAL" clId="{FEC0B4E6-5C63-4DE3-8150-84F12B5044D4}" dt="2023-06-13T19:56:11.970" v="5030" actId="14100"/>
          <ac:spMkLst>
            <pc:docMk/>
            <pc:sldMk cId="3895882649" sldId="266"/>
            <ac:spMk id="2" creationId="{7E3FE7E6-0ACE-9C0E-FDF3-1752559CF553}"/>
          </ac:spMkLst>
        </pc:spChg>
        <pc:spChg chg="mod">
          <ac:chgData name="Capelari Luis Gabriel" userId="eb662f81-1c86-446f-b32f-5c7500fb7fee" providerId="ADAL" clId="{FEC0B4E6-5C63-4DE3-8150-84F12B5044D4}" dt="2023-06-14T11:24:25.850" v="11015" actId="20577"/>
          <ac:spMkLst>
            <pc:docMk/>
            <pc:sldMk cId="3895882649" sldId="266"/>
            <ac:spMk id="3" creationId="{2058CECB-9E42-96A4-FEAC-AD948DBAA36C}"/>
          </ac:spMkLst>
        </pc:spChg>
      </pc:sldChg>
      <pc:sldChg chg="addSp delSp modSp add mod">
        <pc:chgData name="Capelari Luis Gabriel" userId="eb662f81-1c86-446f-b32f-5c7500fb7fee" providerId="ADAL" clId="{FEC0B4E6-5C63-4DE3-8150-84F12B5044D4}" dt="2023-06-13T20:42:12.429" v="5387" actId="20577"/>
        <pc:sldMkLst>
          <pc:docMk/>
          <pc:sldMk cId="1964768927" sldId="267"/>
        </pc:sldMkLst>
        <pc:spChg chg="mod">
          <ac:chgData name="Capelari Luis Gabriel" userId="eb662f81-1c86-446f-b32f-5c7500fb7fee" providerId="ADAL" clId="{FEC0B4E6-5C63-4DE3-8150-84F12B5044D4}" dt="2023-06-13T20:42:12.429" v="5387" actId="20577"/>
          <ac:spMkLst>
            <pc:docMk/>
            <pc:sldMk cId="1964768927" sldId="267"/>
            <ac:spMk id="2" creationId="{7E3FE7E6-0ACE-9C0E-FDF3-1752559CF553}"/>
          </ac:spMkLst>
        </pc:spChg>
        <pc:spChg chg="mod">
          <ac:chgData name="Capelari Luis Gabriel" userId="eb662f81-1c86-446f-b32f-5c7500fb7fee" providerId="ADAL" clId="{FEC0B4E6-5C63-4DE3-8150-84F12B5044D4}" dt="2023-06-13T20:20:54.217" v="5324" actId="26606"/>
          <ac:spMkLst>
            <pc:docMk/>
            <pc:sldMk cId="1964768927" sldId="267"/>
            <ac:spMk id="3" creationId="{2058CECB-9E42-96A4-FEAC-AD948DBAA36C}"/>
          </ac:spMkLst>
        </pc:spChg>
        <pc:spChg chg="add mod">
          <ac:chgData name="Capelari Luis Gabriel" userId="eb662f81-1c86-446f-b32f-5c7500fb7fee" providerId="ADAL" clId="{FEC0B4E6-5C63-4DE3-8150-84F12B5044D4}" dt="2023-06-13T20:20:54.217" v="5324" actId="26606"/>
          <ac:spMkLst>
            <pc:docMk/>
            <pc:sldMk cId="1964768927" sldId="267"/>
            <ac:spMk id="4" creationId="{1B12397A-B3BD-EB93-C091-F6CC4606D79B}"/>
          </ac:spMkLst>
        </pc:spChg>
        <pc:spChg chg="add mod">
          <ac:chgData name="Capelari Luis Gabriel" userId="eb662f81-1c86-446f-b32f-5c7500fb7fee" providerId="ADAL" clId="{FEC0B4E6-5C63-4DE3-8150-84F12B5044D4}" dt="2023-06-13T20:20:54.217" v="5324" actId="26606"/>
          <ac:spMkLst>
            <pc:docMk/>
            <pc:sldMk cId="1964768927" sldId="267"/>
            <ac:spMk id="8" creationId="{A8E9B9D9-AAA5-EBEE-D44E-B4414AC2CEBE}"/>
          </ac:spMkLst>
        </pc:spChg>
        <pc:spChg chg="del">
          <ac:chgData name="Capelari Luis Gabriel" userId="eb662f81-1c86-446f-b32f-5c7500fb7fee" providerId="ADAL" clId="{FEC0B4E6-5C63-4DE3-8150-84F12B5044D4}" dt="2023-06-13T20:20:24.140" v="5320" actId="26606"/>
          <ac:spMkLst>
            <pc:docMk/>
            <pc:sldMk cId="1964768927" sldId="267"/>
            <ac:spMk id="9" creationId="{987A0FBA-CC04-4256-A8EB-BB3C543E989C}"/>
          </ac:spMkLst>
        </pc:spChg>
        <pc:spChg chg="del">
          <ac:chgData name="Capelari Luis Gabriel" userId="eb662f81-1c86-446f-b32f-5c7500fb7fee" providerId="ADAL" clId="{FEC0B4E6-5C63-4DE3-8150-84F12B5044D4}" dt="2023-06-13T20:20:24.140" v="5320" actId="26606"/>
          <ac:spMkLst>
            <pc:docMk/>
            <pc:sldMk cId="1964768927" sldId="267"/>
            <ac:spMk id="11" creationId="{3362A0EA-3E81-4464-94B8-70BE5870EDC0}"/>
          </ac:spMkLst>
        </pc:spChg>
        <pc:spChg chg="add mod">
          <ac:chgData name="Capelari Luis Gabriel" userId="eb662f81-1c86-446f-b32f-5c7500fb7fee" providerId="ADAL" clId="{FEC0B4E6-5C63-4DE3-8150-84F12B5044D4}" dt="2023-06-13T20:20:54.217" v="5324" actId="26606"/>
          <ac:spMkLst>
            <pc:docMk/>
            <pc:sldMk cId="1964768927" sldId="267"/>
            <ac:spMk id="13" creationId="{2387AB2C-5DCB-9DB4-3CD5-B61B1D561F87}"/>
          </ac:spMkLst>
        </pc:spChg>
        <pc:spChg chg="add del">
          <ac:chgData name="Capelari Luis Gabriel" userId="eb662f81-1c86-446f-b32f-5c7500fb7fee" providerId="ADAL" clId="{FEC0B4E6-5C63-4DE3-8150-84F12B5044D4}" dt="2023-06-13T20:20:54.217" v="5324" actId="26606"/>
          <ac:spMkLst>
            <pc:docMk/>
            <pc:sldMk cId="1964768927" sldId="267"/>
            <ac:spMk id="16" creationId="{075615F8-B807-416B-8DBB-536E4371AA51}"/>
          </ac:spMkLst>
        </pc:spChg>
        <pc:spChg chg="add del">
          <ac:chgData name="Capelari Luis Gabriel" userId="eb662f81-1c86-446f-b32f-5c7500fb7fee" providerId="ADAL" clId="{FEC0B4E6-5C63-4DE3-8150-84F12B5044D4}" dt="2023-06-13T20:20:54.217" v="5324" actId="26606"/>
          <ac:spMkLst>
            <pc:docMk/>
            <pc:sldMk cId="1964768927" sldId="267"/>
            <ac:spMk id="18" creationId="{5B9FDD9A-B8B3-4AED-A2C3-A862F0A109ED}"/>
          </ac:spMkLst>
        </pc:spChg>
        <pc:spChg chg="add">
          <ac:chgData name="Capelari Luis Gabriel" userId="eb662f81-1c86-446f-b32f-5c7500fb7fee" providerId="ADAL" clId="{FEC0B4E6-5C63-4DE3-8150-84F12B5044D4}" dt="2023-06-13T20:20:54.217" v="5324" actId="26606"/>
          <ac:spMkLst>
            <pc:docMk/>
            <pc:sldMk cId="1964768927" sldId="267"/>
            <ac:spMk id="23" creationId="{075615F8-B807-416B-8DBB-536E4371AA51}"/>
          </ac:spMkLst>
        </pc:spChg>
        <pc:spChg chg="add">
          <ac:chgData name="Capelari Luis Gabriel" userId="eb662f81-1c86-446f-b32f-5c7500fb7fee" providerId="ADAL" clId="{FEC0B4E6-5C63-4DE3-8150-84F12B5044D4}" dt="2023-06-13T20:20:54.217" v="5324" actId="26606"/>
          <ac:spMkLst>
            <pc:docMk/>
            <pc:sldMk cId="1964768927" sldId="267"/>
            <ac:spMk id="25" creationId="{66C9DB45-BD3C-4747-BBA7-0E122670AB26}"/>
          </ac:spMkLst>
        </pc:spChg>
        <pc:picChg chg="mod">
          <ac:chgData name="Capelari Luis Gabriel" userId="eb662f81-1c86-446f-b32f-5c7500fb7fee" providerId="ADAL" clId="{FEC0B4E6-5C63-4DE3-8150-84F12B5044D4}" dt="2023-06-13T20:20:54.217" v="5324" actId="26606"/>
          <ac:picMkLst>
            <pc:docMk/>
            <pc:sldMk cId="1964768927" sldId="267"/>
            <ac:picMk id="5" creationId="{970D531B-2CAB-65B9-2CF8-9BC74C6FDA9A}"/>
          </ac:picMkLst>
        </pc:picChg>
        <pc:picChg chg="add mod ord">
          <ac:chgData name="Capelari Luis Gabriel" userId="eb662f81-1c86-446f-b32f-5c7500fb7fee" providerId="ADAL" clId="{FEC0B4E6-5C63-4DE3-8150-84F12B5044D4}" dt="2023-06-13T20:20:54.217" v="5324" actId="26606"/>
          <ac:picMkLst>
            <pc:docMk/>
            <pc:sldMk cId="1964768927" sldId="267"/>
            <ac:picMk id="7" creationId="{81BE6032-77CA-77D5-C027-CDBE8F7F6A46}"/>
          </ac:picMkLst>
        </pc:picChg>
        <pc:picChg chg="add mod ord">
          <ac:chgData name="Capelari Luis Gabriel" userId="eb662f81-1c86-446f-b32f-5c7500fb7fee" providerId="ADAL" clId="{FEC0B4E6-5C63-4DE3-8150-84F12B5044D4}" dt="2023-06-13T20:20:54.217" v="5324" actId="26606"/>
          <ac:picMkLst>
            <pc:docMk/>
            <pc:sldMk cId="1964768927" sldId="267"/>
            <ac:picMk id="12" creationId="{F6818EA5-83F3-04C1-C0ED-5684C03017A5}"/>
          </ac:picMkLst>
        </pc:picChg>
      </pc:sldChg>
      <pc:sldChg chg="new del ord">
        <pc:chgData name="Capelari Luis Gabriel" userId="eb662f81-1c86-446f-b32f-5c7500fb7fee" providerId="ADAL" clId="{FEC0B4E6-5C63-4DE3-8150-84F12B5044D4}" dt="2023-06-13T20:07:32.821" v="5115" actId="47"/>
        <pc:sldMkLst>
          <pc:docMk/>
          <pc:sldMk cId="4071947482" sldId="267"/>
        </pc:sldMkLst>
      </pc:sldChg>
      <pc:sldChg chg="addSp delSp modSp add mod ord">
        <pc:chgData name="Capelari Luis Gabriel" userId="eb662f81-1c86-446f-b32f-5c7500fb7fee" providerId="ADAL" clId="{FEC0B4E6-5C63-4DE3-8150-84F12B5044D4}" dt="2023-06-14T11:25:37.406" v="11022" actId="20577"/>
        <pc:sldMkLst>
          <pc:docMk/>
          <pc:sldMk cId="2812415976" sldId="268"/>
        </pc:sldMkLst>
        <pc:spChg chg="mod ord">
          <ac:chgData name="Capelari Luis Gabriel" userId="eb662f81-1c86-446f-b32f-5c7500fb7fee" providerId="ADAL" clId="{FEC0B4E6-5C63-4DE3-8150-84F12B5044D4}" dt="2023-06-13T20:53:29.310" v="5796" actId="5793"/>
          <ac:spMkLst>
            <pc:docMk/>
            <pc:sldMk cId="2812415976" sldId="268"/>
            <ac:spMk id="2" creationId="{7E3FE7E6-0ACE-9C0E-FDF3-1752559CF553}"/>
          </ac:spMkLst>
        </pc:spChg>
        <pc:spChg chg="mod ord">
          <ac:chgData name="Capelari Luis Gabriel" userId="eb662f81-1c86-446f-b32f-5c7500fb7fee" providerId="ADAL" clId="{FEC0B4E6-5C63-4DE3-8150-84F12B5044D4}" dt="2023-06-14T11:25:37.406" v="11022" actId="20577"/>
          <ac:spMkLst>
            <pc:docMk/>
            <pc:sldMk cId="2812415976" sldId="268"/>
            <ac:spMk id="3" creationId="{2058CECB-9E42-96A4-FEAC-AD948DBAA36C}"/>
          </ac:spMkLst>
        </pc:spChg>
        <pc:spChg chg="add mod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4" creationId="{F37D484B-ED5D-8D5D-F24C-89CCACCB48D8}"/>
          </ac:spMkLst>
        </pc:spChg>
        <pc:spChg chg="add mod">
          <ac:chgData name="Capelari Luis Gabriel" userId="eb662f81-1c86-446f-b32f-5c7500fb7fee" providerId="ADAL" clId="{FEC0B4E6-5C63-4DE3-8150-84F12B5044D4}" dt="2023-06-13T20:53:20.666" v="5789" actId="26606"/>
          <ac:spMkLst>
            <pc:docMk/>
            <pc:sldMk cId="2812415976" sldId="268"/>
            <ac:spMk id="8" creationId="{98ED0DEB-EE22-A77A-124A-0D43F2ECEBEF}"/>
          </ac:spMkLst>
        </pc:spChg>
        <pc:spChg chg="del">
          <ac:chgData name="Capelari Luis Gabriel" userId="eb662f81-1c86-446f-b32f-5c7500fb7fee" providerId="ADAL" clId="{FEC0B4E6-5C63-4DE3-8150-84F12B5044D4}" dt="2023-06-13T20:51:41.542" v="5781" actId="26606"/>
          <ac:spMkLst>
            <pc:docMk/>
            <pc:sldMk cId="2812415976" sldId="268"/>
            <ac:spMk id="9" creationId="{987A0FBA-CC04-4256-A8EB-BB3C543E989C}"/>
          </ac:spMkLst>
        </pc:spChg>
        <pc:spChg chg="del">
          <ac:chgData name="Capelari Luis Gabriel" userId="eb662f81-1c86-446f-b32f-5c7500fb7fee" providerId="ADAL" clId="{FEC0B4E6-5C63-4DE3-8150-84F12B5044D4}" dt="2023-06-13T20:51:41.542" v="5781" actId="26606"/>
          <ac:spMkLst>
            <pc:docMk/>
            <pc:sldMk cId="2812415976" sldId="268"/>
            <ac:spMk id="11" creationId="{3362A0EA-3E81-4464-94B8-70BE5870EDC0}"/>
          </ac:spMkLst>
        </pc:spChg>
        <pc:spChg chg="add mod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13" creationId="{90D8C251-E55B-DF68-B63D-FB3516848797}"/>
          </ac:spMkLst>
        </pc:spChg>
        <pc:spChg chg="add del">
          <ac:chgData name="Capelari Luis Gabriel" userId="eb662f81-1c86-446f-b32f-5c7500fb7fee" providerId="ADAL" clId="{FEC0B4E6-5C63-4DE3-8150-84F12B5044D4}" dt="2023-06-13T20:52:17.810" v="5785" actId="26606"/>
          <ac:spMkLst>
            <pc:docMk/>
            <pc:sldMk cId="2812415976" sldId="268"/>
            <ac:spMk id="16" creationId="{075615F8-B807-416B-8DBB-536E4371AA51}"/>
          </ac:spMkLst>
        </pc:spChg>
        <pc:spChg chg="add mod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17" creationId="{33941F03-E267-8D90-DAD2-8E1CA3332CD0}"/>
          </ac:spMkLst>
        </pc:spChg>
        <pc:spChg chg="add del">
          <ac:chgData name="Capelari Luis Gabriel" userId="eb662f81-1c86-446f-b32f-5c7500fb7fee" providerId="ADAL" clId="{FEC0B4E6-5C63-4DE3-8150-84F12B5044D4}" dt="2023-06-13T20:52:17.810" v="5785" actId="26606"/>
          <ac:spMkLst>
            <pc:docMk/>
            <pc:sldMk cId="2812415976" sldId="268"/>
            <ac:spMk id="18" creationId="{5B9FDD9A-B8B3-4AED-A2C3-A862F0A109ED}"/>
          </ac:spMkLst>
        </pc:spChg>
        <pc:spChg chg="add del">
          <ac:chgData name="Capelari Luis Gabriel" userId="eb662f81-1c86-446f-b32f-5c7500fb7fee" providerId="ADAL" clId="{FEC0B4E6-5C63-4DE3-8150-84F12B5044D4}" dt="2023-06-13T20:53:20.666" v="5789" actId="26606"/>
          <ac:spMkLst>
            <pc:docMk/>
            <pc:sldMk cId="2812415976" sldId="268"/>
            <ac:spMk id="23" creationId="{075615F8-B807-416B-8DBB-536E4371AA51}"/>
          </ac:spMkLst>
        </pc:spChg>
        <pc:spChg chg="add del">
          <ac:chgData name="Capelari Luis Gabriel" userId="eb662f81-1c86-446f-b32f-5c7500fb7fee" providerId="ADAL" clId="{FEC0B4E6-5C63-4DE3-8150-84F12B5044D4}" dt="2023-06-13T20:53:20.666" v="5789" actId="26606"/>
          <ac:spMkLst>
            <pc:docMk/>
            <pc:sldMk cId="2812415976" sldId="268"/>
            <ac:spMk id="25" creationId="{5757DBF0-8708-424E-9696-B626F1D23834}"/>
          </ac:spMkLst>
        </pc:spChg>
        <pc:spChg chg="add del">
          <ac:chgData name="Capelari Luis Gabriel" userId="eb662f81-1c86-446f-b32f-5c7500fb7fee" providerId="ADAL" clId="{FEC0B4E6-5C63-4DE3-8150-84F12B5044D4}" dt="2023-06-13T20:53:20.666" v="5789" actId="26606"/>
          <ac:spMkLst>
            <pc:docMk/>
            <pc:sldMk cId="2812415976" sldId="268"/>
            <ac:spMk id="27" creationId="{212F560B-28B6-4F4E-B4A4-198EE2F11855}"/>
          </ac:spMkLst>
        </pc:spChg>
        <pc:spChg chg="add del">
          <ac:chgData name="Capelari Luis Gabriel" userId="eb662f81-1c86-446f-b32f-5c7500fb7fee" providerId="ADAL" clId="{FEC0B4E6-5C63-4DE3-8150-84F12B5044D4}" dt="2023-06-13T20:53:20.666" v="5789" actId="26606"/>
          <ac:spMkLst>
            <pc:docMk/>
            <pc:sldMk cId="2812415976" sldId="268"/>
            <ac:spMk id="29" creationId="{84B00B68-CFBC-4421-A21F-3AD42916864B}"/>
          </ac:spMkLst>
        </pc:spChg>
        <pc:spChg chg="add del">
          <ac:chgData name="Capelari Luis Gabriel" userId="eb662f81-1c86-446f-b32f-5c7500fb7fee" providerId="ADAL" clId="{FEC0B4E6-5C63-4DE3-8150-84F12B5044D4}" dt="2023-06-13T20:53:20.666" v="5789" actId="26606"/>
          <ac:spMkLst>
            <pc:docMk/>
            <pc:sldMk cId="2812415976" sldId="268"/>
            <ac:spMk id="31" creationId="{B169E842-2A9A-4762-884B-D28DB59FDDA5}"/>
          </ac:spMkLst>
        </pc:spChg>
        <pc:spChg chg="add del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36" creationId="{73C423DB-7749-4DF8-8419-C7C2F0EF54E8}"/>
          </ac:spMkLst>
        </pc:spChg>
        <pc:spChg chg="add del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38" creationId="{DEA5FCFC-DC21-46E0-8923-CC0279508B42}"/>
          </ac:spMkLst>
        </pc:spChg>
        <pc:spChg chg="add del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40" creationId="{22FF1E91-6ABD-4D69-9848-661E7BC1B981}"/>
          </ac:spMkLst>
        </pc:spChg>
        <pc:spChg chg="add del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42" creationId="{9ECF3A00-8E24-4374-B120-4B4F16593C73}"/>
          </ac:spMkLst>
        </pc:spChg>
        <pc:spChg chg="add del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44" creationId="{722C6561-D372-4983-B608-63470FB14D95}"/>
          </ac:spMkLst>
        </pc:spChg>
        <pc:spChg chg="add del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46" creationId="{3DE583E0-5EB5-4515-8B05-E0EE6FF4FA6F}"/>
          </ac:spMkLst>
        </pc:spChg>
        <pc:spChg chg="add del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48" creationId="{067251C0-DFA8-485A-8729-1031C9C977B0}"/>
          </ac:spMkLst>
        </pc:spChg>
        <pc:spChg chg="add del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50" creationId="{9FECB766-8CD8-4CA9-8C4D-2146E281AC74}"/>
          </ac:spMkLst>
        </pc:spChg>
        <pc:spChg chg="add del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52" creationId="{D44AF0E4-2C79-437A-B557-914EE69D522A}"/>
          </ac:spMkLst>
        </pc:spChg>
        <pc:spChg chg="add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57" creationId="{73C423DB-7749-4DF8-8419-C7C2F0EF54E8}"/>
          </ac:spMkLst>
        </pc:spChg>
        <pc:spChg chg="add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59" creationId="{DEA5FCFC-DC21-46E0-8923-CC0279508B42}"/>
          </ac:spMkLst>
        </pc:spChg>
        <pc:spChg chg="add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61" creationId="{22FF1E91-6ABD-4D69-9848-661E7BC1B981}"/>
          </ac:spMkLst>
        </pc:spChg>
        <pc:spChg chg="add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63" creationId="{9ECF3A00-8E24-4374-B120-4B4F16593C73}"/>
          </ac:spMkLst>
        </pc:spChg>
        <pc:spChg chg="add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65" creationId="{722C6561-D372-4983-B608-63470FB14D95}"/>
          </ac:spMkLst>
        </pc:spChg>
        <pc:spChg chg="add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67" creationId="{3DE583E0-5EB5-4515-8B05-E0EE6FF4FA6F}"/>
          </ac:spMkLst>
        </pc:spChg>
        <pc:spChg chg="add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69" creationId="{067251C0-DFA8-485A-8729-1031C9C977B0}"/>
          </ac:spMkLst>
        </pc:spChg>
        <pc:spChg chg="add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71" creationId="{9FECB766-8CD8-4CA9-8C4D-2146E281AC74}"/>
          </ac:spMkLst>
        </pc:spChg>
        <pc:spChg chg="add">
          <ac:chgData name="Capelari Luis Gabriel" userId="eb662f81-1c86-446f-b32f-5c7500fb7fee" providerId="ADAL" clId="{FEC0B4E6-5C63-4DE3-8150-84F12B5044D4}" dt="2023-06-13T20:53:35.343" v="5797" actId="26606"/>
          <ac:spMkLst>
            <pc:docMk/>
            <pc:sldMk cId="2812415976" sldId="268"/>
            <ac:spMk id="73" creationId="{D44AF0E4-2C79-437A-B557-914EE69D522A}"/>
          </ac:spMkLst>
        </pc:spChg>
        <pc:picChg chg="mod ord">
          <ac:chgData name="Capelari Luis Gabriel" userId="eb662f81-1c86-446f-b32f-5c7500fb7fee" providerId="ADAL" clId="{FEC0B4E6-5C63-4DE3-8150-84F12B5044D4}" dt="2023-06-13T20:53:20.666" v="5789" actId="26606"/>
          <ac:picMkLst>
            <pc:docMk/>
            <pc:sldMk cId="2812415976" sldId="268"/>
            <ac:picMk id="5" creationId="{970D531B-2CAB-65B9-2CF8-9BC74C6FDA9A}"/>
          </ac:picMkLst>
        </pc:picChg>
        <pc:picChg chg="add mod ord">
          <ac:chgData name="Capelari Luis Gabriel" userId="eb662f81-1c86-446f-b32f-5c7500fb7fee" providerId="ADAL" clId="{FEC0B4E6-5C63-4DE3-8150-84F12B5044D4}" dt="2023-06-13T20:53:20.666" v="5789" actId="26606"/>
          <ac:picMkLst>
            <pc:docMk/>
            <pc:sldMk cId="2812415976" sldId="268"/>
            <ac:picMk id="7" creationId="{567D567D-B3F1-4263-8998-18224EE14A7E}"/>
          </ac:picMkLst>
        </pc:picChg>
        <pc:picChg chg="add mod ord">
          <ac:chgData name="Capelari Luis Gabriel" userId="eb662f81-1c86-446f-b32f-5c7500fb7fee" providerId="ADAL" clId="{FEC0B4E6-5C63-4DE3-8150-84F12B5044D4}" dt="2023-06-13T20:53:20.666" v="5789" actId="26606"/>
          <ac:picMkLst>
            <pc:docMk/>
            <pc:sldMk cId="2812415976" sldId="268"/>
            <ac:picMk id="12" creationId="{11B72E93-622A-0A69-B5FF-ED76A0D546C5}"/>
          </ac:picMkLst>
        </pc:picChg>
        <pc:picChg chg="add mod ord">
          <ac:chgData name="Capelari Luis Gabriel" userId="eb662f81-1c86-446f-b32f-5c7500fb7fee" providerId="ADAL" clId="{FEC0B4E6-5C63-4DE3-8150-84F12B5044D4}" dt="2023-06-13T20:53:20.666" v="5789" actId="26606"/>
          <ac:picMkLst>
            <pc:docMk/>
            <pc:sldMk cId="2812415976" sldId="268"/>
            <ac:picMk id="15" creationId="{8022556C-DE4E-F702-C4E0-D36A1A0709B5}"/>
          </ac:picMkLst>
        </pc:picChg>
      </pc:sldChg>
      <pc:sldChg chg="addSp delSp modSp new mod ord setBg">
        <pc:chgData name="Capelari Luis Gabriel" userId="eb662f81-1c86-446f-b32f-5c7500fb7fee" providerId="ADAL" clId="{FEC0B4E6-5C63-4DE3-8150-84F12B5044D4}" dt="2023-06-14T11:28:46.904" v="11085" actId="20577"/>
        <pc:sldMkLst>
          <pc:docMk/>
          <pc:sldMk cId="54902405" sldId="269"/>
        </pc:sldMkLst>
        <pc:spChg chg="mod ord">
          <ac:chgData name="Capelari Luis Gabriel" userId="eb662f81-1c86-446f-b32f-5c7500fb7fee" providerId="ADAL" clId="{FEC0B4E6-5C63-4DE3-8150-84F12B5044D4}" dt="2023-06-13T21:11:33.451" v="6903" actId="20577"/>
          <ac:spMkLst>
            <pc:docMk/>
            <pc:sldMk cId="54902405" sldId="269"/>
            <ac:spMk id="2" creationId="{E5C21652-2E42-3CD5-1F17-1D74AC6054A2}"/>
          </ac:spMkLst>
        </pc:spChg>
        <pc:spChg chg="mod">
          <ac:chgData name="Capelari Luis Gabriel" userId="eb662f81-1c86-446f-b32f-5c7500fb7fee" providerId="ADAL" clId="{FEC0B4E6-5C63-4DE3-8150-84F12B5044D4}" dt="2023-06-14T11:28:46.904" v="11085" actId="20577"/>
          <ac:spMkLst>
            <pc:docMk/>
            <pc:sldMk cId="54902405" sldId="269"/>
            <ac:spMk id="3" creationId="{BF9C6415-A638-EF1B-C733-3FABCADE4A4A}"/>
          </ac:spMkLst>
        </pc:spChg>
        <pc:spChg chg="add del">
          <ac:chgData name="Capelari Luis Gabriel" userId="eb662f81-1c86-446f-b32f-5c7500fb7fee" providerId="ADAL" clId="{FEC0B4E6-5C63-4DE3-8150-84F12B5044D4}" dt="2023-06-13T21:29:37.937" v="7054" actId="22"/>
          <ac:spMkLst>
            <pc:docMk/>
            <pc:sldMk cId="54902405" sldId="269"/>
            <ac:spMk id="6" creationId="{015B4DA0-D71B-91C3-00CE-D6A1C16EA79C}"/>
          </ac:spMkLst>
        </pc:spChg>
        <pc:spChg chg="add">
          <ac:chgData name="Capelari Luis Gabriel" userId="eb662f81-1c86-446f-b32f-5c7500fb7fee" providerId="ADAL" clId="{FEC0B4E6-5C63-4DE3-8150-84F12B5044D4}" dt="2023-06-13T21:00:17.517" v="6225" actId="26606"/>
          <ac:spMkLst>
            <pc:docMk/>
            <pc:sldMk cId="54902405" sldId="269"/>
            <ac:spMk id="9" creationId="{987A0FBA-CC04-4256-A8EB-BB3C543E989C}"/>
          </ac:spMkLst>
        </pc:spChg>
        <pc:spChg chg="add">
          <ac:chgData name="Capelari Luis Gabriel" userId="eb662f81-1c86-446f-b32f-5c7500fb7fee" providerId="ADAL" clId="{FEC0B4E6-5C63-4DE3-8150-84F12B5044D4}" dt="2023-06-13T21:00:17.517" v="6225" actId="26606"/>
          <ac:spMkLst>
            <pc:docMk/>
            <pc:sldMk cId="54902405" sldId="269"/>
            <ac:spMk id="11" creationId="{3362A0EA-3E81-4464-94B8-70BE5870EDC0}"/>
          </ac:spMkLst>
        </pc:spChg>
        <pc:picChg chg="add">
          <ac:chgData name="Capelari Luis Gabriel" userId="eb662f81-1c86-446f-b32f-5c7500fb7fee" providerId="ADAL" clId="{FEC0B4E6-5C63-4DE3-8150-84F12B5044D4}" dt="2023-06-13T21:00:17.517" v="6225" actId="26606"/>
          <ac:picMkLst>
            <pc:docMk/>
            <pc:sldMk cId="54902405" sldId="269"/>
            <ac:picMk id="5" creationId="{BB008DB8-7601-871E-18A1-23E0304E9A28}"/>
          </ac:picMkLst>
        </pc:picChg>
      </pc:sldChg>
      <pc:sldChg chg="addSp delSp modSp add mod">
        <pc:chgData name="Capelari Luis Gabriel" userId="eb662f81-1c86-446f-b32f-5c7500fb7fee" providerId="ADAL" clId="{FEC0B4E6-5C63-4DE3-8150-84F12B5044D4}" dt="2023-06-14T11:27:37.830" v="11063" actId="1076"/>
        <pc:sldMkLst>
          <pc:docMk/>
          <pc:sldMk cId="4241129265" sldId="270"/>
        </pc:sldMkLst>
        <pc:spChg chg="mod ord">
          <ac:chgData name="Capelari Luis Gabriel" userId="eb662f81-1c86-446f-b32f-5c7500fb7fee" providerId="ADAL" clId="{FEC0B4E6-5C63-4DE3-8150-84F12B5044D4}" dt="2023-06-13T21:04:38.850" v="6550" actId="26606"/>
          <ac:spMkLst>
            <pc:docMk/>
            <pc:sldMk cId="4241129265" sldId="270"/>
            <ac:spMk id="2" creationId="{E5C21652-2E42-3CD5-1F17-1D74AC6054A2}"/>
          </ac:spMkLst>
        </pc:spChg>
        <pc:spChg chg="mod">
          <ac:chgData name="Capelari Luis Gabriel" userId="eb662f81-1c86-446f-b32f-5c7500fb7fee" providerId="ADAL" clId="{FEC0B4E6-5C63-4DE3-8150-84F12B5044D4}" dt="2023-06-14T11:27:34.205" v="11062" actId="114"/>
          <ac:spMkLst>
            <pc:docMk/>
            <pc:sldMk cId="4241129265" sldId="270"/>
            <ac:spMk id="3" creationId="{BF9C6415-A638-EF1B-C733-3FABCADE4A4A}"/>
          </ac:spMkLst>
        </pc:spChg>
        <pc:spChg chg="add mod">
          <ac:chgData name="Capelari Luis Gabriel" userId="eb662f81-1c86-446f-b32f-5c7500fb7fee" providerId="ADAL" clId="{FEC0B4E6-5C63-4DE3-8150-84F12B5044D4}" dt="2023-06-13T21:04:12.214" v="6548" actId="26606"/>
          <ac:spMkLst>
            <pc:docMk/>
            <pc:sldMk cId="4241129265" sldId="270"/>
            <ac:spMk id="4" creationId="{5D3B91FF-EC0B-B472-CFD8-E9CBFEA1DC95}"/>
          </ac:spMkLst>
        </pc:spChg>
        <pc:spChg chg="del">
          <ac:chgData name="Capelari Luis Gabriel" userId="eb662f81-1c86-446f-b32f-5c7500fb7fee" providerId="ADAL" clId="{FEC0B4E6-5C63-4DE3-8150-84F12B5044D4}" dt="2023-06-13T21:04:12.214" v="6548" actId="26606"/>
          <ac:spMkLst>
            <pc:docMk/>
            <pc:sldMk cId="4241129265" sldId="270"/>
            <ac:spMk id="9" creationId="{987A0FBA-CC04-4256-A8EB-BB3C543E989C}"/>
          </ac:spMkLst>
        </pc:spChg>
        <pc:spChg chg="del">
          <ac:chgData name="Capelari Luis Gabriel" userId="eb662f81-1c86-446f-b32f-5c7500fb7fee" providerId="ADAL" clId="{FEC0B4E6-5C63-4DE3-8150-84F12B5044D4}" dt="2023-06-13T21:04:12.214" v="6548" actId="26606"/>
          <ac:spMkLst>
            <pc:docMk/>
            <pc:sldMk cId="4241129265" sldId="270"/>
            <ac:spMk id="11" creationId="{3362A0EA-3E81-4464-94B8-70BE5870EDC0}"/>
          </ac:spMkLst>
        </pc:spChg>
        <pc:spChg chg="add del">
          <ac:chgData name="Capelari Luis Gabriel" userId="eb662f81-1c86-446f-b32f-5c7500fb7fee" providerId="ADAL" clId="{FEC0B4E6-5C63-4DE3-8150-84F12B5044D4}" dt="2023-06-13T21:04:38.850" v="6550" actId="26606"/>
          <ac:spMkLst>
            <pc:docMk/>
            <pc:sldMk cId="4241129265" sldId="270"/>
            <ac:spMk id="16" creationId="{987A0FBA-CC04-4256-A8EB-BB3C543E989C}"/>
          </ac:spMkLst>
        </pc:spChg>
        <pc:spChg chg="add del">
          <ac:chgData name="Capelari Luis Gabriel" userId="eb662f81-1c86-446f-b32f-5c7500fb7fee" providerId="ADAL" clId="{FEC0B4E6-5C63-4DE3-8150-84F12B5044D4}" dt="2023-06-13T21:04:38.850" v="6550" actId="26606"/>
          <ac:spMkLst>
            <pc:docMk/>
            <pc:sldMk cId="4241129265" sldId="270"/>
            <ac:spMk id="18" creationId="{3362A0EA-3E81-4464-94B8-70BE5870EDC0}"/>
          </ac:spMkLst>
        </pc:spChg>
        <pc:spChg chg="add">
          <ac:chgData name="Capelari Luis Gabriel" userId="eb662f81-1c86-446f-b32f-5c7500fb7fee" providerId="ADAL" clId="{FEC0B4E6-5C63-4DE3-8150-84F12B5044D4}" dt="2023-06-13T21:04:38.850" v="6550" actId="26606"/>
          <ac:spMkLst>
            <pc:docMk/>
            <pc:sldMk cId="4241129265" sldId="270"/>
            <ac:spMk id="23" creationId="{987A0FBA-CC04-4256-A8EB-BB3C543E989C}"/>
          </ac:spMkLst>
        </pc:spChg>
        <pc:spChg chg="add">
          <ac:chgData name="Capelari Luis Gabriel" userId="eb662f81-1c86-446f-b32f-5c7500fb7fee" providerId="ADAL" clId="{FEC0B4E6-5C63-4DE3-8150-84F12B5044D4}" dt="2023-06-13T21:04:38.850" v="6550" actId="26606"/>
          <ac:spMkLst>
            <pc:docMk/>
            <pc:sldMk cId="4241129265" sldId="270"/>
            <ac:spMk id="25" creationId="{B423BB46-9386-40B6-B6A8-70CDDE73419B}"/>
          </ac:spMkLst>
        </pc:spChg>
        <pc:picChg chg="mod">
          <ac:chgData name="Capelari Luis Gabriel" userId="eb662f81-1c86-446f-b32f-5c7500fb7fee" providerId="ADAL" clId="{FEC0B4E6-5C63-4DE3-8150-84F12B5044D4}" dt="2023-06-14T11:27:37.830" v="11063" actId="1076"/>
          <ac:picMkLst>
            <pc:docMk/>
            <pc:sldMk cId="4241129265" sldId="270"/>
            <ac:picMk id="5" creationId="{BB008DB8-7601-871E-18A1-23E0304E9A28}"/>
          </ac:picMkLst>
        </pc:picChg>
      </pc:sldChg>
      <pc:sldChg chg="addSp delSp modSp add mod">
        <pc:chgData name="Capelari Luis Gabriel" userId="eb662f81-1c86-446f-b32f-5c7500fb7fee" providerId="ADAL" clId="{FEC0B4E6-5C63-4DE3-8150-84F12B5044D4}" dt="2023-06-13T21:17:23.727" v="6904" actId="20577"/>
        <pc:sldMkLst>
          <pc:docMk/>
          <pc:sldMk cId="239669664" sldId="271"/>
        </pc:sldMkLst>
        <pc:spChg chg="mod">
          <ac:chgData name="Capelari Luis Gabriel" userId="eb662f81-1c86-446f-b32f-5c7500fb7fee" providerId="ADAL" clId="{FEC0B4E6-5C63-4DE3-8150-84F12B5044D4}" dt="2023-06-13T21:05:08.564" v="6580" actId="20577"/>
          <ac:spMkLst>
            <pc:docMk/>
            <pc:sldMk cId="239669664" sldId="271"/>
            <ac:spMk id="2" creationId="{E5C21652-2E42-3CD5-1F17-1D74AC6054A2}"/>
          </ac:spMkLst>
        </pc:spChg>
        <pc:spChg chg="mod">
          <ac:chgData name="Capelari Luis Gabriel" userId="eb662f81-1c86-446f-b32f-5c7500fb7fee" providerId="ADAL" clId="{FEC0B4E6-5C63-4DE3-8150-84F12B5044D4}" dt="2023-06-13T21:17:23.727" v="6904" actId="20577"/>
          <ac:spMkLst>
            <pc:docMk/>
            <pc:sldMk cId="239669664" sldId="271"/>
            <ac:spMk id="3" creationId="{BF9C6415-A638-EF1B-C733-3FABCADE4A4A}"/>
          </ac:spMkLst>
        </pc:spChg>
        <pc:spChg chg="mod">
          <ac:chgData name="Capelari Luis Gabriel" userId="eb662f81-1c86-446f-b32f-5c7500fb7fee" providerId="ADAL" clId="{FEC0B4E6-5C63-4DE3-8150-84F12B5044D4}" dt="2023-06-13T21:07:38.732" v="6759" actId="26606"/>
          <ac:spMkLst>
            <pc:docMk/>
            <pc:sldMk cId="239669664" sldId="271"/>
            <ac:spMk id="4" creationId="{5D3B91FF-EC0B-B472-CFD8-E9CBFEA1DC95}"/>
          </ac:spMkLst>
        </pc:spChg>
        <pc:spChg chg="del">
          <ac:chgData name="Capelari Luis Gabriel" userId="eb662f81-1c86-446f-b32f-5c7500fb7fee" providerId="ADAL" clId="{FEC0B4E6-5C63-4DE3-8150-84F12B5044D4}" dt="2023-06-13T21:07:38.732" v="6759" actId="26606"/>
          <ac:spMkLst>
            <pc:docMk/>
            <pc:sldMk cId="239669664" sldId="271"/>
            <ac:spMk id="23" creationId="{987A0FBA-CC04-4256-A8EB-BB3C543E989C}"/>
          </ac:spMkLst>
        </pc:spChg>
        <pc:spChg chg="del">
          <ac:chgData name="Capelari Luis Gabriel" userId="eb662f81-1c86-446f-b32f-5c7500fb7fee" providerId="ADAL" clId="{FEC0B4E6-5C63-4DE3-8150-84F12B5044D4}" dt="2023-06-13T21:07:38.732" v="6759" actId="26606"/>
          <ac:spMkLst>
            <pc:docMk/>
            <pc:sldMk cId="239669664" sldId="271"/>
            <ac:spMk id="25" creationId="{B423BB46-9386-40B6-B6A8-70CDDE73419B}"/>
          </ac:spMkLst>
        </pc:spChg>
        <pc:spChg chg="add">
          <ac:chgData name="Capelari Luis Gabriel" userId="eb662f81-1c86-446f-b32f-5c7500fb7fee" providerId="ADAL" clId="{FEC0B4E6-5C63-4DE3-8150-84F12B5044D4}" dt="2023-06-13T21:07:38.732" v="6759" actId="26606"/>
          <ac:spMkLst>
            <pc:docMk/>
            <pc:sldMk cId="239669664" sldId="271"/>
            <ac:spMk id="30" creationId="{987A0FBA-CC04-4256-A8EB-BB3C543E989C}"/>
          </ac:spMkLst>
        </pc:spChg>
        <pc:spChg chg="add">
          <ac:chgData name="Capelari Luis Gabriel" userId="eb662f81-1c86-446f-b32f-5c7500fb7fee" providerId="ADAL" clId="{FEC0B4E6-5C63-4DE3-8150-84F12B5044D4}" dt="2023-06-13T21:07:38.732" v="6759" actId="26606"/>
          <ac:spMkLst>
            <pc:docMk/>
            <pc:sldMk cId="239669664" sldId="271"/>
            <ac:spMk id="32" creationId="{5F2C5A5A-694B-4287-8BA1-25CE3A342088}"/>
          </ac:spMkLst>
        </pc:spChg>
        <pc:spChg chg="add">
          <ac:chgData name="Capelari Luis Gabriel" userId="eb662f81-1c86-446f-b32f-5c7500fb7fee" providerId="ADAL" clId="{FEC0B4E6-5C63-4DE3-8150-84F12B5044D4}" dt="2023-06-13T21:07:38.732" v="6759" actId="26606"/>
          <ac:spMkLst>
            <pc:docMk/>
            <pc:sldMk cId="239669664" sldId="271"/>
            <ac:spMk id="34" creationId="{B423BB46-9386-40B6-B6A8-70CDDE73419B}"/>
          </ac:spMkLst>
        </pc:spChg>
        <pc:picChg chg="mod ord">
          <ac:chgData name="Capelari Luis Gabriel" userId="eb662f81-1c86-446f-b32f-5c7500fb7fee" providerId="ADAL" clId="{FEC0B4E6-5C63-4DE3-8150-84F12B5044D4}" dt="2023-06-13T21:07:38.732" v="6759" actId="26606"/>
          <ac:picMkLst>
            <pc:docMk/>
            <pc:sldMk cId="239669664" sldId="271"/>
            <ac:picMk id="5" creationId="{BB008DB8-7601-871E-18A1-23E0304E9A28}"/>
          </ac:picMkLst>
        </pc:picChg>
      </pc:sldChg>
      <pc:sldChg chg="addSp delSp modSp add mod">
        <pc:chgData name="Capelari Luis Gabriel" userId="eb662f81-1c86-446f-b32f-5c7500fb7fee" providerId="ADAL" clId="{FEC0B4E6-5C63-4DE3-8150-84F12B5044D4}" dt="2023-11-17T12:17:44.005" v="11107" actId="20577"/>
        <pc:sldMkLst>
          <pc:docMk/>
          <pc:sldMk cId="3146449591" sldId="272"/>
        </pc:sldMkLst>
        <pc:spChg chg="mod ord">
          <ac:chgData name="Capelari Luis Gabriel" userId="eb662f81-1c86-446f-b32f-5c7500fb7fee" providerId="ADAL" clId="{FEC0B4E6-5C63-4DE3-8150-84F12B5044D4}" dt="2023-06-13T21:34:05.099" v="7226" actId="26606"/>
          <ac:spMkLst>
            <pc:docMk/>
            <pc:sldMk cId="3146449591" sldId="272"/>
            <ac:spMk id="2" creationId="{E5C21652-2E42-3CD5-1F17-1D74AC6054A2}"/>
          </ac:spMkLst>
        </pc:spChg>
        <pc:spChg chg="mod ord">
          <ac:chgData name="Capelari Luis Gabriel" userId="eb662f81-1c86-446f-b32f-5c7500fb7fee" providerId="ADAL" clId="{FEC0B4E6-5C63-4DE3-8150-84F12B5044D4}" dt="2023-11-17T12:17:44.005" v="11107" actId="20577"/>
          <ac:spMkLst>
            <pc:docMk/>
            <pc:sldMk cId="3146449591" sldId="272"/>
            <ac:spMk id="3" creationId="{BF9C6415-A638-EF1B-C733-3FABCADE4A4A}"/>
          </ac:spMkLst>
        </pc:spChg>
        <pc:spChg chg="add mod">
          <ac:chgData name="Capelari Luis Gabriel" userId="eb662f81-1c86-446f-b32f-5c7500fb7fee" providerId="ADAL" clId="{FEC0B4E6-5C63-4DE3-8150-84F12B5044D4}" dt="2023-06-13T21:34:05.099" v="7226" actId="26606"/>
          <ac:spMkLst>
            <pc:docMk/>
            <pc:sldMk cId="3146449591" sldId="272"/>
            <ac:spMk id="4" creationId="{3892F470-AE69-3F37-6569-3DCB35FA9499}"/>
          </ac:spMkLst>
        </pc:spChg>
        <pc:spChg chg="add mod">
          <ac:chgData name="Capelari Luis Gabriel" userId="eb662f81-1c86-446f-b32f-5c7500fb7fee" providerId="ADAL" clId="{FEC0B4E6-5C63-4DE3-8150-84F12B5044D4}" dt="2023-06-13T21:34:05.099" v="7226" actId="26606"/>
          <ac:spMkLst>
            <pc:docMk/>
            <pc:sldMk cId="3146449591" sldId="272"/>
            <ac:spMk id="8" creationId="{2E8E5611-75AD-9652-F0BB-7B0997733088}"/>
          </ac:spMkLst>
        </pc:spChg>
        <pc:spChg chg="del">
          <ac:chgData name="Capelari Luis Gabriel" userId="eb662f81-1c86-446f-b32f-5c7500fb7fee" providerId="ADAL" clId="{FEC0B4E6-5C63-4DE3-8150-84F12B5044D4}" dt="2023-06-13T21:33:28.308" v="7222" actId="26606"/>
          <ac:spMkLst>
            <pc:docMk/>
            <pc:sldMk cId="3146449591" sldId="272"/>
            <ac:spMk id="9" creationId="{987A0FBA-CC04-4256-A8EB-BB3C543E989C}"/>
          </ac:spMkLst>
        </pc:spChg>
        <pc:spChg chg="del">
          <ac:chgData name="Capelari Luis Gabriel" userId="eb662f81-1c86-446f-b32f-5c7500fb7fee" providerId="ADAL" clId="{FEC0B4E6-5C63-4DE3-8150-84F12B5044D4}" dt="2023-06-13T21:33:28.308" v="7222" actId="26606"/>
          <ac:spMkLst>
            <pc:docMk/>
            <pc:sldMk cId="3146449591" sldId="272"/>
            <ac:spMk id="11" creationId="{3362A0EA-3E81-4464-94B8-70BE5870EDC0}"/>
          </ac:spMkLst>
        </pc:spChg>
        <pc:spChg chg="add del">
          <ac:chgData name="Capelari Luis Gabriel" userId="eb662f81-1c86-446f-b32f-5c7500fb7fee" providerId="ADAL" clId="{FEC0B4E6-5C63-4DE3-8150-84F12B5044D4}" dt="2023-06-13T21:34:05.099" v="7226" actId="26606"/>
          <ac:spMkLst>
            <pc:docMk/>
            <pc:sldMk cId="3146449591" sldId="272"/>
            <ac:spMk id="16" creationId="{987A0FBA-CC04-4256-A8EB-BB3C543E989C}"/>
          </ac:spMkLst>
        </pc:spChg>
        <pc:spChg chg="add del">
          <ac:chgData name="Capelari Luis Gabriel" userId="eb662f81-1c86-446f-b32f-5c7500fb7fee" providerId="ADAL" clId="{FEC0B4E6-5C63-4DE3-8150-84F12B5044D4}" dt="2023-06-13T21:34:05.099" v="7226" actId="26606"/>
          <ac:spMkLst>
            <pc:docMk/>
            <pc:sldMk cId="3146449591" sldId="272"/>
            <ac:spMk id="18" creationId="{5F2C5A5A-694B-4287-8BA1-25CE3A342088}"/>
          </ac:spMkLst>
        </pc:spChg>
        <pc:spChg chg="add del">
          <ac:chgData name="Capelari Luis Gabriel" userId="eb662f81-1c86-446f-b32f-5c7500fb7fee" providerId="ADAL" clId="{FEC0B4E6-5C63-4DE3-8150-84F12B5044D4}" dt="2023-06-13T21:34:05.099" v="7226" actId="26606"/>
          <ac:spMkLst>
            <pc:docMk/>
            <pc:sldMk cId="3146449591" sldId="272"/>
            <ac:spMk id="20" creationId="{B423BB46-9386-40B6-B6A8-70CDDE73419B}"/>
          </ac:spMkLst>
        </pc:spChg>
        <pc:spChg chg="add">
          <ac:chgData name="Capelari Luis Gabriel" userId="eb662f81-1c86-446f-b32f-5c7500fb7fee" providerId="ADAL" clId="{FEC0B4E6-5C63-4DE3-8150-84F12B5044D4}" dt="2023-06-13T21:34:05.099" v="7226" actId="26606"/>
          <ac:spMkLst>
            <pc:docMk/>
            <pc:sldMk cId="3146449591" sldId="272"/>
            <ac:spMk id="25" creationId="{075615F8-B807-416B-8DBB-536E4371AA51}"/>
          </ac:spMkLst>
        </pc:spChg>
        <pc:spChg chg="add">
          <ac:chgData name="Capelari Luis Gabriel" userId="eb662f81-1c86-446f-b32f-5c7500fb7fee" providerId="ADAL" clId="{FEC0B4E6-5C63-4DE3-8150-84F12B5044D4}" dt="2023-06-13T21:34:05.099" v="7226" actId="26606"/>
          <ac:spMkLst>
            <pc:docMk/>
            <pc:sldMk cId="3146449591" sldId="272"/>
            <ac:spMk id="27" creationId="{5B9FDD9A-B8B3-4AED-A2C3-A862F0A109ED}"/>
          </ac:spMkLst>
        </pc:spChg>
        <pc:picChg chg="mod ord">
          <ac:chgData name="Capelari Luis Gabriel" userId="eb662f81-1c86-446f-b32f-5c7500fb7fee" providerId="ADAL" clId="{FEC0B4E6-5C63-4DE3-8150-84F12B5044D4}" dt="2023-06-13T21:34:05.099" v="7226" actId="26606"/>
          <ac:picMkLst>
            <pc:docMk/>
            <pc:sldMk cId="3146449591" sldId="272"/>
            <ac:picMk id="5" creationId="{BB008DB8-7601-871E-18A1-23E0304E9A28}"/>
          </ac:picMkLst>
        </pc:picChg>
        <pc:picChg chg="add mod ord">
          <ac:chgData name="Capelari Luis Gabriel" userId="eb662f81-1c86-446f-b32f-5c7500fb7fee" providerId="ADAL" clId="{FEC0B4E6-5C63-4DE3-8150-84F12B5044D4}" dt="2023-06-13T21:34:05.099" v="7226" actId="26606"/>
          <ac:picMkLst>
            <pc:docMk/>
            <pc:sldMk cId="3146449591" sldId="272"/>
            <ac:picMk id="7" creationId="{CC4E639D-B707-1945-A99B-08F8F6112C29}"/>
          </ac:picMkLst>
        </pc:picChg>
      </pc:sldChg>
      <pc:sldChg chg="new del">
        <pc:chgData name="Capelari Luis Gabriel" userId="eb662f81-1c86-446f-b32f-5c7500fb7fee" providerId="ADAL" clId="{FEC0B4E6-5C63-4DE3-8150-84F12B5044D4}" dt="2023-06-14T10:29:13.926" v="7661" actId="680"/>
        <pc:sldMkLst>
          <pc:docMk/>
          <pc:sldMk cId="1685647358" sldId="273"/>
        </pc:sldMkLst>
      </pc:sldChg>
      <pc:sldChg chg="modSp add mod">
        <pc:chgData name="Capelari Luis Gabriel" userId="eb662f81-1c86-446f-b32f-5c7500fb7fee" providerId="ADAL" clId="{FEC0B4E6-5C63-4DE3-8150-84F12B5044D4}" dt="2023-06-14T10:35:17.351" v="8116" actId="20577"/>
        <pc:sldMkLst>
          <pc:docMk/>
          <pc:sldMk cId="3887466770" sldId="273"/>
        </pc:sldMkLst>
        <pc:spChg chg="mod">
          <ac:chgData name="Capelari Luis Gabriel" userId="eb662f81-1c86-446f-b32f-5c7500fb7fee" providerId="ADAL" clId="{FEC0B4E6-5C63-4DE3-8150-84F12B5044D4}" dt="2023-06-14T10:30:26.304" v="7717" actId="5793"/>
          <ac:spMkLst>
            <pc:docMk/>
            <pc:sldMk cId="3887466770" sldId="273"/>
            <ac:spMk id="2" creationId="{E5C21652-2E42-3CD5-1F17-1D74AC6054A2}"/>
          </ac:spMkLst>
        </pc:spChg>
        <pc:spChg chg="mod">
          <ac:chgData name="Capelari Luis Gabriel" userId="eb662f81-1c86-446f-b32f-5c7500fb7fee" providerId="ADAL" clId="{FEC0B4E6-5C63-4DE3-8150-84F12B5044D4}" dt="2023-06-14T10:35:17.351" v="8116" actId="20577"/>
          <ac:spMkLst>
            <pc:docMk/>
            <pc:sldMk cId="3887466770" sldId="273"/>
            <ac:spMk id="3" creationId="{BF9C6415-A638-EF1B-C733-3FABCADE4A4A}"/>
          </ac:spMkLst>
        </pc:spChg>
      </pc:sldChg>
      <pc:sldChg chg="modSp add mod">
        <pc:chgData name="Capelari Luis Gabriel" userId="eb662f81-1c86-446f-b32f-5c7500fb7fee" providerId="ADAL" clId="{FEC0B4E6-5C63-4DE3-8150-84F12B5044D4}" dt="2023-06-14T10:58:23.919" v="9740" actId="20577"/>
        <pc:sldMkLst>
          <pc:docMk/>
          <pc:sldMk cId="4215284001" sldId="274"/>
        </pc:sldMkLst>
        <pc:spChg chg="mod">
          <ac:chgData name="Capelari Luis Gabriel" userId="eb662f81-1c86-446f-b32f-5c7500fb7fee" providerId="ADAL" clId="{FEC0B4E6-5C63-4DE3-8150-84F12B5044D4}" dt="2023-06-14T10:46:35.778" v="8827" actId="1076"/>
          <ac:spMkLst>
            <pc:docMk/>
            <pc:sldMk cId="4215284001" sldId="274"/>
            <ac:spMk id="2" creationId="{7E3FE7E6-0ACE-9C0E-FDF3-1752559CF553}"/>
          </ac:spMkLst>
        </pc:spChg>
        <pc:spChg chg="mod">
          <ac:chgData name="Capelari Luis Gabriel" userId="eb662f81-1c86-446f-b32f-5c7500fb7fee" providerId="ADAL" clId="{FEC0B4E6-5C63-4DE3-8150-84F12B5044D4}" dt="2023-06-14T10:58:23.919" v="9740" actId="20577"/>
          <ac:spMkLst>
            <pc:docMk/>
            <pc:sldMk cId="4215284001" sldId="274"/>
            <ac:spMk id="3" creationId="{2058CECB-9E42-96A4-FEAC-AD948DBAA36C}"/>
          </ac:spMkLst>
        </pc:spChg>
      </pc:sldChg>
      <pc:sldChg chg="modSp new del mod">
        <pc:chgData name="Capelari Luis Gabriel" userId="eb662f81-1c86-446f-b32f-5c7500fb7fee" providerId="ADAL" clId="{FEC0B4E6-5C63-4DE3-8150-84F12B5044D4}" dt="2023-06-14T10:48:32.473" v="8835" actId="680"/>
        <pc:sldMkLst>
          <pc:docMk/>
          <pc:sldMk cId="293334456" sldId="275"/>
        </pc:sldMkLst>
        <pc:spChg chg="mod">
          <ac:chgData name="Capelari Luis Gabriel" userId="eb662f81-1c86-446f-b32f-5c7500fb7fee" providerId="ADAL" clId="{FEC0B4E6-5C63-4DE3-8150-84F12B5044D4}" dt="2023-06-14T10:48:31.895" v="8834" actId="20577"/>
          <ac:spMkLst>
            <pc:docMk/>
            <pc:sldMk cId="293334456" sldId="275"/>
            <ac:spMk id="2" creationId="{0094D99B-73E8-F10E-2C9B-AC97A055A9EE}"/>
          </ac:spMkLst>
        </pc:spChg>
      </pc:sldChg>
      <pc:sldChg chg="modSp add mod ord">
        <pc:chgData name="Capelari Luis Gabriel" userId="eb662f81-1c86-446f-b32f-5c7500fb7fee" providerId="ADAL" clId="{FEC0B4E6-5C63-4DE3-8150-84F12B5044D4}" dt="2023-06-14T10:58:10.291" v="9728" actId="20577"/>
        <pc:sldMkLst>
          <pc:docMk/>
          <pc:sldMk cId="464019672" sldId="275"/>
        </pc:sldMkLst>
        <pc:spChg chg="mod">
          <ac:chgData name="Capelari Luis Gabriel" userId="eb662f81-1c86-446f-b32f-5c7500fb7fee" providerId="ADAL" clId="{FEC0B4E6-5C63-4DE3-8150-84F12B5044D4}" dt="2023-06-14T10:50:03.372" v="8975" actId="5793"/>
          <ac:spMkLst>
            <pc:docMk/>
            <pc:sldMk cId="464019672" sldId="275"/>
            <ac:spMk id="2" creationId="{7E3FE7E6-0ACE-9C0E-FDF3-1752559CF553}"/>
          </ac:spMkLst>
        </pc:spChg>
        <pc:spChg chg="mod">
          <ac:chgData name="Capelari Luis Gabriel" userId="eb662f81-1c86-446f-b32f-5c7500fb7fee" providerId="ADAL" clId="{FEC0B4E6-5C63-4DE3-8150-84F12B5044D4}" dt="2023-06-14T10:58:10.291" v="9728" actId="20577"/>
          <ac:spMkLst>
            <pc:docMk/>
            <pc:sldMk cId="464019672" sldId="275"/>
            <ac:spMk id="3" creationId="{2058CECB-9E42-96A4-FEAC-AD948DBAA36C}"/>
          </ac:spMkLst>
        </pc:spChg>
      </pc:sldChg>
      <pc:sldChg chg="addSp delSp modSp add mod setBg">
        <pc:chgData name="Capelari Luis Gabriel" userId="eb662f81-1c86-446f-b32f-5c7500fb7fee" providerId="ADAL" clId="{FEC0B4E6-5C63-4DE3-8150-84F12B5044D4}" dt="2023-06-14T11:32:59.715" v="11103" actId="113"/>
        <pc:sldMkLst>
          <pc:docMk/>
          <pc:sldMk cId="548335000" sldId="276"/>
        </pc:sldMkLst>
        <pc:spChg chg="mod ord">
          <ac:chgData name="Capelari Luis Gabriel" userId="eb662f81-1c86-446f-b32f-5c7500fb7fee" providerId="ADAL" clId="{FEC0B4E6-5C63-4DE3-8150-84F12B5044D4}" dt="2023-06-14T11:16:47.051" v="10784" actId="1076"/>
          <ac:spMkLst>
            <pc:docMk/>
            <pc:sldMk cId="548335000" sldId="276"/>
            <ac:spMk id="2" creationId="{F98122D0-8699-5978-7F96-C5FB30AE613F}"/>
          </ac:spMkLst>
        </pc:spChg>
        <pc:spChg chg="mod ord">
          <ac:chgData name="Capelari Luis Gabriel" userId="eb662f81-1c86-446f-b32f-5c7500fb7fee" providerId="ADAL" clId="{FEC0B4E6-5C63-4DE3-8150-84F12B5044D4}" dt="2023-06-14T11:32:59.715" v="11103" actId="113"/>
          <ac:spMkLst>
            <pc:docMk/>
            <pc:sldMk cId="548335000" sldId="276"/>
            <ac:spMk id="3" creationId="{46AB4829-F227-9A1F-B0D6-DBE372C9C042}"/>
          </ac:spMkLst>
        </pc:spChg>
        <pc:spChg chg="add del mod">
          <ac:chgData name="Capelari Luis Gabriel" userId="eb662f81-1c86-446f-b32f-5c7500fb7fee" providerId="ADAL" clId="{FEC0B4E6-5C63-4DE3-8150-84F12B5044D4}" dt="2023-06-14T11:14:21.424" v="10770" actId="14826"/>
          <ac:spMkLst>
            <pc:docMk/>
            <pc:sldMk cId="548335000" sldId="276"/>
            <ac:spMk id="4" creationId="{C109F95E-691E-4C1C-0E50-55102BB2FA4F}"/>
          </ac:spMkLst>
        </pc:spChg>
        <pc:spChg chg="add mod">
          <ac:chgData name="Capelari Luis Gabriel" userId="eb662f81-1c86-446f-b32f-5c7500fb7fee" providerId="ADAL" clId="{FEC0B4E6-5C63-4DE3-8150-84F12B5044D4}" dt="2023-06-14T11:16:28.015" v="10779" actId="26606"/>
          <ac:spMkLst>
            <pc:docMk/>
            <pc:sldMk cId="548335000" sldId="276"/>
            <ac:spMk id="8" creationId="{01F4F3B1-8922-B625-1AE0-CE85D056C774}"/>
          </ac:spMkLst>
        </pc:spChg>
        <pc:spChg chg="add del">
          <ac:chgData name="Capelari Luis Gabriel" userId="eb662f81-1c86-446f-b32f-5c7500fb7fee" providerId="ADAL" clId="{FEC0B4E6-5C63-4DE3-8150-84F12B5044D4}" dt="2023-06-14T11:14:24.071" v="10771" actId="26606"/>
          <ac:spMkLst>
            <pc:docMk/>
            <pc:sldMk cId="548335000" sldId="276"/>
            <ac:spMk id="9" creationId="{987A0FBA-CC04-4256-A8EB-BB3C543E989C}"/>
          </ac:spMkLst>
        </pc:spChg>
        <pc:spChg chg="add del">
          <ac:chgData name="Capelari Luis Gabriel" userId="eb662f81-1c86-446f-b32f-5c7500fb7fee" providerId="ADAL" clId="{FEC0B4E6-5C63-4DE3-8150-84F12B5044D4}" dt="2023-06-14T11:14:24.071" v="10771" actId="26606"/>
          <ac:spMkLst>
            <pc:docMk/>
            <pc:sldMk cId="548335000" sldId="276"/>
            <ac:spMk id="11" creationId="{E633B38B-B87A-4288-A20F-0223A6C27A5A}"/>
          </ac:spMkLst>
        </pc:spChg>
        <pc:spChg chg="add del">
          <ac:chgData name="Capelari Luis Gabriel" userId="eb662f81-1c86-446f-b32f-5c7500fb7fee" providerId="ADAL" clId="{FEC0B4E6-5C63-4DE3-8150-84F12B5044D4}" dt="2023-06-14T11:16:22.843" v="10776" actId="26606"/>
          <ac:spMkLst>
            <pc:docMk/>
            <pc:sldMk cId="548335000" sldId="276"/>
            <ac:spMk id="13" creationId="{987A0FBA-CC04-4256-A8EB-BB3C543E989C}"/>
          </ac:spMkLst>
        </pc:spChg>
        <pc:spChg chg="add del">
          <ac:chgData name="Capelari Luis Gabriel" userId="eb662f81-1c86-446f-b32f-5c7500fb7fee" providerId="ADAL" clId="{FEC0B4E6-5C63-4DE3-8150-84F12B5044D4}" dt="2023-06-14T11:16:22.843" v="10776" actId="26606"/>
          <ac:spMkLst>
            <pc:docMk/>
            <pc:sldMk cId="548335000" sldId="276"/>
            <ac:spMk id="15" creationId="{5F2C5A5A-694B-4287-8BA1-25CE3A342088}"/>
          </ac:spMkLst>
        </pc:spChg>
        <pc:spChg chg="add del">
          <ac:chgData name="Capelari Luis Gabriel" userId="eb662f81-1c86-446f-b32f-5c7500fb7fee" providerId="ADAL" clId="{FEC0B4E6-5C63-4DE3-8150-84F12B5044D4}" dt="2023-06-14T11:16:22.843" v="10776" actId="26606"/>
          <ac:spMkLst>
            <pc:docMk/>
            <pc:sldMk cId="548335000" sldId="276"/>
            <ac:spMk id="17" creationId="{B423BB46-9386-40B6-B6A8-70CDDE73419B}"/>
          </ac:spMkLst>
        </pc:spChg>
        <pc:spChg chg="add del">
          <ac:chgData name="Capelari Luis Gabriel" userId="eb662f81-1c86-446f-b32f-5c7500fb7fee" providerId="ADAL" clId="{FEC0B4E6-5C63-4DE3-8150-84F12B5044D4}" dt="2023-06-14T11:16:27.952" v="10778" actId="26606"/>
          <ac:spMkLst>
            <pc:docMk/>
            <pc:sldMk cId="548335000" sldId="276"/>
            <ac:spMk id="19" creationId="{987A0FBA-CC04-4256-A8EB-BB3C543E989C}"/>
          </ac:spMkLst>
        </pc:spChg>
        <pc:spChg chg="add del">
          <ac:chgData name="Capelari Luis Gabriel" userId="eb662f81-1c86-446f-b32f-5c7500fb7fee" providerId="ADAL" clId="{FEC0B4E6-5C63-4DE3-8150-84F12B5044D4}" dt="2023-06-14T11:16:27.952" v="10778" actId="26606"/>
          <ac:spMkLst>
            <pc:docMk/>
            <pc:sldMk cId="548335000" sldId="276"/>
            <ac:spMk id="20" creationId="{3B415D11-6899-4C75-BEAD-79C4656DC0A2}"/>
          </ac:spMkLst>
        </pc:spChg>
        <pc:spChg chg="add del">
          <ac:chgData name="Capelari Luis Gabriel" userId="eb662f81-1c86-446f-b32f-5c7500fb7fee" providerId="ADAL" clId="{FEC0B4E6-5C63-4DE3-8150-84F12B5044D4}" dt="2023-06-14T11:16:27.952" v="10778" actId="26606"/>
          <ac:spMkLst>
            <pc:docMk/>
            <pc:sldMk cId="548335000" sldId="276"/>
            <ac:spMk id="21" creationId="{A3BFB3E6-2D9E-4A5C-826F-44A91F59778D}"/>
          </ac:spMkLst>
        </pc:spChg>
        <pc:spChg chg="add">
          <ac:chgData name="Capelari Luis Gabriel" userId="eb662f81-1c86-446f-b32f-5c7500fb7fee" providerId="ADAL" clId="{FEC0B4E6-5C63-4DE3-8150-84F12B5044D4}" dt="2023-06-14T11:16:28.015" v="10779" actId="26606"/>
          <ac:spMkLst>
            <pc:docMk/>
            <pc:sldMk cId="548335000" sldId="276"/>
            <ac:spMk id="23" creationId="{987A0FBA-CC04-4256-A8EB-BB3C543E989C}"/>
          </ac:spMkLst>
        </pc:spChg>
        <pc:spChg chg="add">
          <ac:chgData name="Capelari Luis Gabriel" userId="eb662f81-1c86-446f-b32f-5c7500fb7fee" providerId="ADAL" clId="{FEC0B4E6-5C63-4DE3-8150-84F12B5044D4}" dt="2023-06-14T11:16:28.015" v="10779" actId="26606"/>
          <ac:spMkLst>
            <pc:docMk/>
            <pc:sldMk cId="548335000" sldId="276"/>
            <ac:spMk id="24" creationId="{87733DA8-1BFC-4737-831B-54DCFE42D60A}"/>
          </ac:spMkLst>
        </pc:spChg>
        <pc:spChg chg="add">
          <ac:chgData name="Capelari Luis Gabriel" userId="eb662f81-1c86-446f-b32f-5c7500fb7fee" providerId="ADAL" clId="{FEC0B4E6-5C63-4DE3-8150-84F12B5044D4}" dt="2023-06-14T11:16:28.015" v="10779" actId="26606"/>
          <ac:spMkLst>
            <pc:docMk/>
            <pc:sldMk cId="548335000" sldId="276"/>
            <ac:spMk id="25" creationId="{162D9E70-65A0-4037-A241-F8682A81C8C0}"/>
          </ac:spMkLst>
        </pc:spChg>
        <pc:spChg chg="add">
          <ac:chgData name="Capelari Luis Gabriel" userId="eb662f81-1c86-446f-b32f-5c7500fb7fee" providerId="ADAL" clId="{FEC0B4E6-5C63-4DE3-8150-84F12B5044D4}" dt="2023-06-14T11:16:28.015" v="10779" actId="26606"/>
          <ac:spMkLst>
            <pc:docMk/>
            <pc:sldMk cId="548335000" sldId="276"/>
            <ac:spMk id="26" creationId="{63165769-7A47-4E0F-825D-AF1179DF680B}"/>
          </ac:spMkLst>
        </pc:spChg>
        <pc:picChg chg="add del mod">
          <ac:chgData name="Capelari Luis Gabriel" userId="eb662f81-1c86-446f-b32f-5c7500fb7fee" providerId="ADAL" clId="{FEC0B4E6-5C63-4DE3-8150-84F12B5044D4}" dt="2023-06-14T11:14:24.071" v="10771" actId="26606"/>
          <ac:picMkLst>
            <pc:docMk/>
            <pc:sldMk cId="548335000" sldId="276"/>
            <ac:picMk id="5" creationId="{DF34DE4A-4018-7573-AD29-D7C7823BB72F}"/>
          </ac:picMkLst>
        </pc:picChg>
        <pc:picChg chg="add mod">
          <ac:chgData name="Capelari Luis Gabriel" userId="eb662f81-1c86-446f-b32f-5c7500fb7fee" providerId="ADAL" clId="{FEC0B4E6-5C63-4DE3-8150-84F12B5044D4}" dt="2023-06-14T11:16:28.015" v="10779" actId="26606"/>
          <ac:picMkLst>
            <pc:docMk/>
            <pc:sldMk cId="548335000" sldId="276"/>
            <ac:picMk id="7" creationId="{95EEE40C-1BA6-EEB4-EE78-B5F1C6BBB15D}"/>
          </ac:picMkLst>
        </pc:picChg>
      </pc:sldChg>
      <pc:sldMasterChg chg="add del addSldLayout delSldLayout">
        <pc:chgData name="Capelari Luis Gabriel" userId="eb662f81-1c86-446f-b32f-5c7500fb7fee" providerId="ADAL" clId="{FEC0B4E6-5C63-4DE3-8150-84F12B5044D4}" dt="2023-06-13T17:30:42.891" v="85" actId="26606"/>
        <pc:sldMasterMkLst>
          <pc:docMk/>
          <pc:sldMasterMk cId="3138102760" sldId="2147483648"/>
        </pc:sldMasterMkLst>
        <pc:sldLayoutChg chg="add del">
          <pc:chgData name="Capelari Luis Gabriel" userId="eb662f81-1c86-446f-b32f-5c7500fb7fee" providerId="ADAL" clId="{FEC0B4E6-5C63-4DE3-8150-84F12B5044D4}" dt="2023-06-13T17:30:42.891" v="85" actId="26606"/>
          <pc:sldLayoutMkLst>
            <pc:docMk/>
            <pc:sldMasterMk cId="3138102760" sldId="2147483648"/>
            <pc:sldLayoutMk cId="1070089695" sldId="2147483649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0:42.891" v="85" actId="26606"/>
          <pc:sldLayoutMkLst>
            <pc:docMk/>
            <pc:sldMasterMk cId="3138102760" sldId="2147483648"/>
            <pc:sldLayoutMk cId="3807215483" sldId="2147483650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0:42.891" v="85" actId="26606"/>
          <pc:sldLayoutMkLst>
            <pc:docMk/>
            <pc:sldMasterMk cId="3138102760" sldId="2147483648"/>
            <pc:sldLayoutMk cId="939309569" sldId="2147483651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0:42.891" v="85" actId="26606"/>
          <pc:sldLayoutMkLst>
            <pc:docMk/>
            <pc:sldMasterMk cId="3138102760" sldId="2147483648"/>
            <pc:sldLayoutMk cId="2835874551" sldId="2147483652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0:42.891" v="85" actId="26606"/>
          <pc:sldLayoutMkLst>
            <pc:docMk/>
            <pc:sldMasterMk cId="3138102760" sldId="2147483648"/>
            <pc:sldLayoutMk cId="1939042358" sldId="2147483653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0:42.891" v="85" actId="26606"/>
          <pc:sldLayoutMkLst>
            <pc:docMk/>
            <pc:sldMasterMk cId="3138102760" sldId="2147483648"/>
            <pc:sldLayoutMk cId="289838785" sldId="2147483654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0:42.891" v="85" actId="26606"/>
          <pc:sldLayoutMkLst>
            <pc:docMk/>
            <pc:sldMasterMk cId="3138102760" sldId="2147483648"/>
            <pc:sldLayoutMk cId="2417967612" sldId="2147483655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0:42.891" v="85" actId="26606"/>
          <pc:sldLayoutMkLst>
            <pc:docMk/>
            <pc:sldMasterMk cId="3138102760" sldId="2147483648"/>
            <pc:sldLayoutMk cId="1023177857" sldId="2147483656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0:42.891" v="85" actId="26606"/>
          <pc:sldLayoutMkLst>
            <pc:docMk/>
            <pc:sldMasterMk cId="3138102760" sldId="2147483648"/>
            <pc:sldLayoutMk cId="3504976975" sldId="2147483657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0:42.891" v="85" actId="26606"/>
          <pc:sldLayoutMkLst>
            <pc:docMk/>
            <pc:sldMasterMk cId="3138102760" sldId="2147483648"/>
            <pc:sldLayoutMk cId="2093976544" sldId="2147483658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0:42.891" v="85" actId="26606"/>
          <pc:sldLayoutMkLst>
            <pc:docMk/>
            <pc:sldMasterMk cId="3138102760" sldId="2147483648"/>
            <pc:sldLayoutMk cId="783875414" sldId="2147483659"/>
          </pc:sldLayoutMkLst>
        </pc:sldLayoutChg>
      </pc:sldMasterChg>
      <pc:sldMasterChg chg="add del replId addSldLayout delSldLayout">
        <pc:chgData name="Capelari Luis Gabriel" userId="eb662f81-1c86-446f-b32f-5c7500fb7fee" providerId="ADAL" clId="{FEC0B4E6-5C63-4DE3-8150-84F12B5044D4}" dt="2023-06-13T17:32:12.927" v="126" actId="26606"/>
        <pc:sldMasterMkLst>
          <pc:docMk/>
          <pc:sldMasterMk cId="1002186782" sldId="2147483660"/>
        </pc:sldMasterMkLst>
        <pc:sldLayoutChg chg="add del">
          <pc:chgData name="Capelari Luis Gabriel" userId="eb662f81-1c86-446f-b32f-5c7500fb7fee" providerId="ADAL" clId="{FEC0B4E6-5C63-4DE3-8150-84F12B5044D4}" dt="2023-06-13T17:32:12.927" v="126" actId="26606"/>
          <pc:sldLayoutMkLst>
            <pc:docMk/>
            <pc:sldMasterMk cId="1002186782" sldId="2147483660"/>
            <pc:sldLayoutMk cId="3973373317" sldId="2147483661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2:12.927" v="126" actId="26606"/>
          <pc:sldLayoutMkLst>
            <pc:docMk/>
            <pc:sldMasterMk cId="1002186782" sldId="2147483660"/>
            <pc:sldLayoutMk cId="1807601285" sldId="2147483662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2:12.927" v="126" actId="26606"/>
          <pc:sldLayoutMkLst>
            <pc:docMk/>
            <pc:sldMasterMk cId="1002186782" sldId="2147483660"/>
            <pc:sldLayoutMk cId="4269952962" sldId="2147483663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2:12.927" v="126" actId="26606"/>
          <pc:sldLayoutMkLst>
            <pc:docMk/>
            <pc:sldMasterMk cId="1002186782" sldId="2147483660"/>
            <pc:sldLayoutMk cId="486146130" sldId="2147483664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2:12.927" v="126" actId="26606"/>
          <pc:sldLayoutMkLst>
            <pc:docMk/>
            <pc:sldMasterMk cId="1002186782" sldId="2147483660"/>
            <pc:sldLayoutMk cId="2766113012" sldId="2147483665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2:12.927" v="126" actId="26606"/>
          <pc:sldLayoutMkLst>
            <pc:docMk/>
            <pc:sldMasterMk cId="1002186782" sldId="2147483660"/>
            <pc:sldLayoutMk cId="2551449951" sldId="2147483666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2:12.927" v="126" actId="26606"/>
          <pc:sldLayoutMkLst>
            <pc:docMk/>
            <pc:sldMasterMk cId="1002186782" sldId="2147483660"/>
            <pc:sldLayoutMk cId="1120129972" sldId="2147483667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2:12.927" v="126" actId="26606"/>
          <pc:sldLayoutMkLst>
            <pc:docMk/>
            <pc:sldMasterMk cId="1002186782" sldId="2147483660"/>
            <pc:sldLayoutMk cId="3511023150" sldId="2147483668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2:12.927" v="126" actId="26606"/>
          <pc:sldLayoutMkLst>
            <pc:docMk/>
            <pc:sldMasterMk cId="1002186782" sldId="2147483660"/>
            <pc:sldLayoutMk cId="1797187494" sldId="2147483669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2:12.927" v="126" actId="26606"/>
          <pc:sldLayoutMkLst>
            <pc:docMk/>
            <pc:sldMasterMk cId="1002186782" sldId="2147483660"/>
            <pc:sldLayoutMk cId="4098753649" sldId="2147483670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2:12.927" v="126" actId="26606"/>
          <pc:sldLayoutMkLst>
            <pc:docMk/>
            <pc:sldMasterMk cId="1002186782" sldId="2147483660"/>
            <pc:sldLayoutMk cId="2363769641" sldId="2147483671"/>
          </pc:sldLayoutMkLst>
        </pc:sldLayoutChg>
      </pc:sldMasterChg>
      <pc:sldMasterChg chg="add del replId addSldLayout delSldLayout">
        <pc:chgData name="Capelari Luis Gabriel" userId="eb662f81-1c86-446f-b32f-5c7500fb7fee" providerId="ADAL" clId="{FEC0B4E6-5C63-4DE3-8150-84F12B5044D4}" dt="2023-06-13T17:30:02.278" v="84" actId="26606"/>
        <pc:sldMasterMkLst>
          <pc:docMk/>
          <pc:sldMasterMk cId="2442977682" sldId="2147483660"/>
        </pc:sldMasterMkLst>
        <pc:sldLayoutChg chg="add del">
          <pc:chgData name="Capelari Luis Gabriel" userId="eb662f81-1c86-446f-b32f-5c7500fb7fee" providerId="ADAL" clId="{FEC0B4E6-5C63-4DE3-8150-84F12B5044D4}" dt="2023-06-13T17:30:02.278" v="84" actId="26606"/>
          <pc:sldLayoutMkLst>
            <pc:docMk/>
            <pc:sldMasterMk cId="2442977682" sldId="2147483660"/>
            <pc:sldLayoutMk cId="3642408970" sldId="2147483661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0:02.278" v="84" actId="26606"/>
          <pc:sldLayoutMkLst>
            <pc:docMk/>
            <pc:sldMasterMk cId="2442977682" sldId="2147483660"/>
            <pc:sldLayoutMk cId="264632956" sldId="2147483662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0:02.278" v="84" actId="26606"/>
          <pc:sldLayoutMkLst>
            <pc:docMk/>
            <pc:sldMasterMk cId="2442977682" sldId="2147483660"/>
            <pc:sldLayoutMk cId="3300463763" sldId="2147483663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0:02.278" v="84" actId="26606"/>
          <pc:sldLayoutMkLst>
            <pc:docMk/>
            <pc:sldMasterMk cId="2442977682" sldId="2147483660"/>
            <pc:sldLayoutMk cId="3902489496" sldId="2147483664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0:02.278" v="84" actId="26606"/>
          <pc:sldLayoutMkLst>
            <pc:docMk/>
            <pc:sldMasterMk cId="2442977682" sldId="2147483660"/>
            <pc:sldLayoutMk cId="99301341" sldId="2147483665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0:02.278" v="84" actId="26606"/>
          <pc:sldLayoutMkLst>
            <pc:docMk/>
            <pc:sldMasterMk cId="2442977682" sldId="2147483660"/>
            <pc:sldLayoutMk cId="1704779874" sldId="2147483666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0:02.278" v="84" actId="26606"/>
          <pc:sldLayoutMkLst>
            <pc:docMk/>
            <pc:sldMasterMk cId="2442977682" sldId="2147483660"/>
            <pc:sldLayoutMk cId="1267139323" sldId="2147483667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0:02.278" v="84" actId="26606"/>
          <pc:sldLayoutMkLst>
            <pc:docMk/>
            <pc:sldMasterMk cId="2442977682" sldId="2147483660"/>
            <pc:sldLayoutMk cId="1852871034" sldId="2147483668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0:02.278" v="84" actId="26606"/>
          <pc:sldLayoutMkLst>
            <pc:docMk/>
            <pc:sldMasterMk cId="2442977682" sldId="2147483660"/>
            <pc:sldLayoutMk cId="3662083909" sldId="2147483669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0:02.278" v="84" actId="26606"/>
          <pc:sldLayoutMkLst>
            <pc:docMk/>
            <pc:sldMasterMk cId="2442977682" sldId="2147483660"/>
            <pc:sldLayoutMk cId="4018604167" sldId="2147483670"/>
          </pc:sldLayoutMkLst>
        </pc:sldLayoutChg>
        <pc:sldLayoutChg chg="add del replId">
          <pc:chgData name="Capelari Luis Gabriel" userId="eb662f81-1c86-446f-b32f-5c7500fb7fee" providerId="ADAL" clId="{FEC0B4E6-5C63-4DE3-8150-84F12B5044D4}" dt="2023-06-13T17:30:02.278" v="84" actId="26606"/>
          <pc:sldLayoutMkLst>
            <pc:docMk/>
            <pc:sldMasterMk cId="2442977682" sldId="2147483660"/>
            <pc:sldLayoutMk cId="3287990972" sldId="2147483671"/>
          </pc:sldLayoutMkLst>
        </pc:sldLayoutChg>
      </pc:sldMasterChg>
      <pc:sldMasterChg chg="add del addSldLayout delSldLayout">
        <pc:chgData name="Capelari Luis Gabriel" userId="eb662f81-1c86-446f-b32f-5c7500fb7fee" providerId="ADAL" clId="{FEC0B4E6-5C63-4DE3-8150-84F12B5044D4}" dt="2023-06-13T17:32:36.769" v="129" actId="26606"/>
        <pc:sldMasterMkLst>
          <pc:docMk/>
          <pc:sldMasterMk cId="3146400496" sldId="2147483672"/>
        </pc:sldMasterMkLst>
        <pc:sldLayoutChg chg="add del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3146400496" sldId="2147483672"/>
            <pc:sldLayoutMk cId="613787848" sldId="2147483673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3146400496" sldId="2147483672"/>
            <pc:sldLayoutMk cId="2443574024" sldId="2147483674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3146400496" sldId="2147483672"/>
            <pc:sldLayoutMk cId="1354511060" sldId="2147483675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3146400496" sldId="2147483672"/>
            <pc:sldLayoutMk cId="853765861" sldId="2147483676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3146400496" sldId="2147483672"/>
            <pc:sldLayoutMk cId="275884691" sldId="2147483677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3146400496" sldId="2147483672"/>
            <pc:sldLayoutMk cId="2665983662" sldId="2147483678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3146400496" sldId="2147483672"/>
            <pc:sldLayoutMk cId="289101875" sldId="2147483679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3146400496" sldId="2147483672"/>
            <pc:sldLayoutMk cId="3637440084" sldId="2147483680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3146400496" sldId="2147483672"/>
            <pc:sldLayoutMk cId="4067183850" sldId="2147483681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3146400496" sldId="2147483672"/>
            <pc:sldLayoutMk cId="2533047216" sldId="2147483682"/>
          </pc:sldLayoutMkLst>
        </pc:sldLayoutChg>
        <pc:sldLayoutChg chg="add del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3146400496" sldId="2147483672"/>
            <pc:sldLayoutMk cId="47248237" sldId="2147483683"/>
          </pc:sldLayoutMkLst>
        </pc:sldLayoutChg>
      </pc:sldMasterChg>
      <pc:sldMasterChg chg="add addSldLayout">
        <pc:chgData name="Capelari Luis Gabriel" userId="eb662f81-1c86-446f-b32f-5c7500fb7fee" providerId="ADAL" clId="{FEC0B4E6-5C63-4DE3-8150-84F12B5044D4}" dt="2023-06-13T17:32:36.769" v="129" actId="26606"/>
        <pc:sldMasterMkLst>
          <pc:docMk/>
          <pc:sldMasterMk cId="432973604" sldId="2147483697"/>
        </pc:sldMasterMkLst>
        <pc:sldLayoutChg chg="add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432973604" sldId="2147483697"/>
            <pc:sldLayoutMk cId="2794591083" sldId="2147483686"/>
          </pc:sldLayoutMkLst>
        </pc:sldLayoutChg>
        <pc:sldLayoutChg chg="add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432973604" sldId="2147483697"/>
            <pc:sldLayoutMk cId="2011201070" sldId="2147483687"/>
          </pc:sldLayoutMkLst>
        </pc:sldLayoutChg>
        <pc:sldLayoutChg chg="add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432973604" sldId="2147483697"/>
            <pc:sldLayoutMk cId="3730023135" sldId="2147483688"/>
          </pc:sldLayoutMkLst>
        </pc:sldLayoutChg>
        <pc:sldLayoutChg chg="add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432973604" sldId="2147483697"/>
            <pc:sldLayoutMk cId="2643315885" sldId="2147483689"/>
          </pc:sldLayoutMkLst>
        </pc:sldLayoutChg>
        <pc:sldLayoutChg chg="add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432973604" sldId="2147483697"/>
            <pc:sldLayoutMk cId="1544808257" sldId="2147483690"/>
          </pc:sldLayoutMkLst>
        </pc:sldLayoutChg>
        <pc:sldLayoutChg chg="add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432973604" sldId="2147483697"/>
            <pc:sldLayoutMk cId="1532163549" sldId="2147483691"/>
          </pc:sldLayoutMkLst>
        </pc:sldLayoutChg>
        <pc:sldLayoutChg chg="add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432973604" sldId="2147483697"/>
            <pc:sldLayoutMk cId="1798945530" sldId="2147483692"/>
          </pc:sldLayoutMkLst>
        </pc:sldLayoutChg>
        <pc:sldLayoutChg chg="add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432973604" sldId="2147483697"/>
            <pc:sldLayoutMk cId="2532546742" sldId="2147483693"/>
          </pc:sldLayoutMkLst>
        </pc:sldLayoutChg>
        <pc:sldLayoutChg chg="add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432973604" sldId="2147483697"/>
            <pc:sldLayoutMk cId="2020401126" sldId="2147483694"/>
          </pc:sldLayoutMkLst>
        </pc:sldLayoutChg>
        <pc:sldLayoutChg chg="add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432973604" sldId="2147483697"/>
            <pc:sldLayoutMk cId="2414352932" sldId="2147483695"/>
          </pc:sldLayoutMkLst>
        </pc:sldLayoutChg>
        <pc:sldLayoutChg chg="add">
          <pc:chgData name="Capelari Luis Gabriel" userId="eb662f81-1c86-446f-b32f-5c7500fb7fee" providerId="ADAL" clId="{FEC0B4E6-5C63-4DE3-8150-84F12B5044D4}" dt="2023-06-13T17:32:36.769" v="129" actId="26606"/>
          <pc:sldLayoutMkLst>
            <pc:docMk/>
            <pc:sldMasterMk cId="432973604" sldId="2147483697"/>
            <pc:sldLayoutMk cId="1955604136" sldId="214748369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273255-39B2-49FE-9A0D-E924F6DB6853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3B4632-48DC-4B0F-8DDB-FDDBEA908CAD}">
      <dgm:prSet/>
      <dgm:spPr/>
      <dgm:t>
        <a:bodyPr/>
        <a:lstStyle/>
        <a:p>
          <a:r>
            <a:rPr lang="es-AR" dirty="0"/>
            <a:t>Se trata de ser teóricamente coherentes con “el hecho… innegable, de que </a:t>
          </a:r>
          <a:r>
            <a:rPr lang="es-AR" b="1" dirty="0"/>
            <a:t>todo hombre se aprehende a sí mismo como un indiviso ´yo’.” </a:t>
          </a:r>
          <a:r>
            <a:rPr lang="es-AR" b="0" dirty="0"/>
            <a:t>En todos los aspectos de nuestra existencia nos </a:t>
          </a:r>
          <a:r>
            <a:rPr lang="es-AR" b="1" dirty="0"/>
            <a:t>experimentamos como el mismo y único </a:t>
          </a:r>
          <a:r>
            <a:rPr lang="es-AR" b="0" dirty="0"/>
            <a:t>hombre</a:t>
          </a:r>
        </a:p>
        <a:p>
          <a:r>
            <a:rPr lang="es-AR" b="1" dirty="0"/>
            <a:t> </a:t>
          </a:r>
          <a:endParaRPr lang="en-US" dirty="0"/>
        </a:p>
      </dgm:t>
    </dgm:pt>
    <dgm:pt modelId="{1D67597B-2AAF-4888-B859-F885D8234C07}" type="parTrans" cxnId="{87C785C0-58DB-4EE2-A4C7-EC3C7BF6558F}">
      <dgm:prSet/>
      <dgm:spPr/>
      <dgm:t>
        <a:bodyPr/>
        <a:lstStyle/>
        <a:p>
          <a:endParaRPr lang="en-US"/>
        </a:p>
      </dgm:t>
    </dgm:pt>
    <dgm:pt modelId="{776D8773-1800-41A7-ACC5-A424C3DA7BDA}" type="sibTrans" cxnId="{87C785C0-58DB-4EE2-A4C7-EC3C7BF6558F}">
      <dgm:prSet/>
      <dgm:spPr/>
      <dgm:t>
        <a:bodyPr/>
        <a:lstStyle/>
        <a:p>
          <a:endParaRPr lang="en-US"/>
        </a:p>
      </dgm:t>
    </dgm:pt>
    <dgm:pt modelId="{6C5BB107-8DA4-4535-B65A-AF1D60EC236C}">
      <dgm:prSet/>
      <dgm:spPr/>
      <dgm:t>
        <a:bodyPr/>
        <a:lstStyle/>
        <a:p>
          <a:r>
            <a:rPr lang="en-US" dirty="0"/>
            <a:t>“</a:t>
          </a:r>
          <a:r>
            <a:rPr lang="en-US" dirty="0" err="1"/>
            <a:t>Puedo</a:t>
          </a:r>
          <a:r>
            <a:rPr lang="en-US" dirty="0"/>
            <a:t> </a:t>
          </a:r>
          <a:r>
            <a:rPr lang="en-US" dirty="0" err="1"/>
            <a:t>decir</a:t>
          </a:r>
          <a:r>
            <a:rPr lang="en-US" dirty="0"/>
            <a:t>: </a:t>
          </a:r>
          <a:r>
            <a:rPr lang="en-US" dirty="0" err="1"/>
            <a:t>Yo</a:t>
          </a:r>
          <a:r>
            <a:rPr lang="en-US" dirty="0"/>
            <a:t> </a:t>
          </a:r>
          <a:r>
            <a:rPr lang="en-US" dirty="0" err="1"/>
            <a:t>pienso</a:t>
          </a:r>
          <a:r>
            <a:rPr lang="en-US" dirty="0"/>
            <a:t>, </a:t>
          </a:r>
          <a:r>
            <a:rPr lang="en-US" dirty="0" err="1"/>
            <a:t>yo</a:t>
          </a:r>
          <a:r>
            <a:rPr lang="en-US" dirty="0"/>
            <a:t> </a:t>
          </a:r>
          <a:r>
            <a:rPr lang="en-US" dirty="0" err="1"/>
            <a:t>amo</a:t>
          </a:r>
          <a:r>
            <a:rPr lang="en-US" dirty="0"/>
            <a:t>, </a:t>
          </a:r>
          <a:r>
            <a:rPr lang="en-US" dirty="0" err="1"/>
            <a:t>yo</a:t>
          </a:r>
          <a:r>
            <a:rPr lang="en-US" dirty="0"/>
            <a:t> </a:t>
          </a:r>
          <a:r>
            <a:rPr lang="en-US" dirty="0" err="1"/>
            <a:t>quiero</a:t>
          </a:r>
          <a:r>
            <a:rPr lang="en-US" dirty="0"/>
            <a:t>… </a:t>
          </a:r>
          <a:r>
            <a:rPr lang="en-US" dirty="0" err="1"/>
            <a:t>puedo</a:t>
          </a:r>
          <a:r>
            <a:rPr lang="en-US" dirty="0"/>
            <a:t> de la </a:t>
          </a:r>
          <a:r>
            <a:rPr lang="en-US" dirty="0" err="1"/>
            <a:t>misma</a:t>
          </a:r>
          <a:r>
            <a:rPr lang="en-US" dirty="0"/>
            <a:t> forma </a:t>
          </a:r>
          <a:r>
            <a:rPr lang="en-US" dirty="0" err="1"/>
            <a:t>afirmar</a:t>
          </a:r>
          <a:r>
            <a:rPr lang="en-US" dirty="0"/>
            <a:t>: </a:t>
          </a:r>
          <a:r>
            <a:rPr lang="en-US" dirty="0" err="1"/>
            <a:t>yo</a:t>
          </a:r>
          <a:r>
            <a:rPr lang="en-US" dirty="0"/>
            <a:t> </a:t>
          </a:r>
          <a:r>
            <a:rPr lang="en-US" dirty="0" err="1"/>
            <a:t>como</a:t>
          </a:r>
          <a:r>
            <a:rPr lang="en-US" dirty="0"/>
            <a:t>, </a:t>
          </a:r>
          <a:r>
            <a:rPr lang="en-US" dirty="0" err="1"/>
            <a:t>yo</a:t>
          </a:r>
          <a:r>
            <a:rPr lang="en-US" dirty="0"/>
            <a:t> </a:t>
          </a:r>
          <a:r>
            <a:rPr lang="en-US" dirty="0" err="1"/>
            <a:t>oigo</a:t>
          </a:r>
          <a:r>
            <a:rPr lang="en-US" dirty="0"/>
            <a:t> </a:t>
          </a:r>
          <a:r>
            <a:rPr lang="en-US" dirty="0" err="1"/>
            <a:t>música</a:t>
          </a:r>
          <a:r>
            <a:rPr lang="en-US" dirty="0"/>
            <a:t>, </a:t>
          </a:r>
          <a:r>
            <a:rPr lang="en-US" dirty="0" err="1"/>
            <a:t>yo</a:t>
          </a:r>
          <a:r>
            <a:rPr lang="en-US" dirty="0"/>
            <a:t> </a:t>
          </a:r>
          <a:r>
            <a:rPr lang="en-US" dirty="0" err="1"/>
            <a:t>aspiro</a:t>
          </a:r>
          <a:r>
            <a:rPr lang="en-US" dirty="0"/>
            <a:t> </a:t>
          </a:r>
          <a:r>
            <a:rPr lang="en-US" dirty="0" err="1"/>
            <a:t>el</a:t>
          </a:r>
          <a:r>
            <a:rPr lang="en-US" dirty="0"/>
            <a:t> perfume de </a:t>
          </a:r>
          <a:r>
            <a:rPr lang="en-US" dirty="0" err="1"/>
            <a:t>los</a:t>
          </a:r>
          <a:r>
            <a:rPr lang="en-US" dirty="0"/>
            <a:t> campos…”</a:t>
          </a:r>
        </a:p>
        <a:p>
          <a:r>
            <a:rPr lang="en-US" dirty="0"/>
            <a:t>Tomás de Aquino escribe en la Summa </a:t>
          </a:r>
          <a:r>
            <a:rPr lang="en-US" dirty="0" err="1"/>
            <a:t>Teológica</a:t>
          </a:r>
          <a:r>
            <a:rPr lang="en-US" dirty="0"/>
            <a:t>: : </a:t>
          </a:r>
          <a:r>
            <a:rPr lang="en-US" b="1" dirty="0"/>
            <a:t>“El </a:t>
          </a:r>
          <a:r>
            <a:rPr lang="en-US" b="1" dirty="0" err="1"/>
            <a:t>mismo</a:t>
          </a:r>
          <a:r>
            <a:rPr lang="en-US" b="1" dirty="0"/>
            <a:t> hombre es </a:t>
          </a:r>
          <a:r>
            <a:rPr lang="en-US" b="1" dirty="0" err="1"/>
            <a:t>el</a:t>
          </a:r>
          <a:r>
            <a:rPr lang="en-US" b="1" dirty="0"/>
            <a:t> que </a:t>
          </a:r>
          <a:r>
            <a:rPr lang="en-US" b="1" dirty="0" err="1"/>
            <a:t>percibe</a:t>
          </a:r>
          <a:r>
            <a:rPr lang="en-US" b="1" dirty="0"/>
            <a:t>, </a:t>
          </a:r>
          <a:r>
            <a:rPr lang="en-US" b="1" dirty="0" err="1"/>
            <a:t>siente</a:t>
          </a:r>
          <a:r>
            <a:rPr lang="en-US" b="1" dirty="0"/>
            <a:t> y </a:t>
          </a:r>
          <a:r>
            <a:rPr lang="en-US" b="1" dirty="0" err="1"/>
            <a:t>entiende</a:t>
          </a:r>
          <a:r>
            <a:rPr lang="en-US" b="1" dirty="0"/>
            <a:t>” </a:t>
          </a:r>
          <a:r>
            <a:rPr lang="en-US" dirty="0"/>
            <a:t>(q. 76. a. 1)</a:t>
          </a:r>
        </a:p>
      </dgm:t>
    </dgm:pt>
    <dgm:pt modelId="{D12D7297-B57B-41DC-B39C-E3ACF3E736F7}" type="parTrans" cxnId="{2ACC1AD2-45DD-4B8D-A9BD-8A8BF0E98F5C}">
      <dgm:prSet/>
      <dgm:spPr/>
      <dgm:t>
        <a:bodyPr/>
        <a:lstStyle/>
        <a:p>
          <a:endParaRPr lang="en-US"/>
        </a:p>
      </dgm:t>
    </dgm:pt>
    <dgm:pt modelId="{AC235D29-97D8-4DA0-8F09-78C223E4F3F8}" type="sibTrans" cxnId="{2ACC1AD2-45DD-4B8D-A9BD-8A8BF0E98F5C}">
      <dgm:prSet/>
      <dgm:spPr/>
      <dgm:t>
        <a:bodyPr/>
        <a:lstStyle/>
        <a:p>
          <a:endParaRPr lang="en-US"/>
        </a:p>
      </dgm:t>
    </dgm:pt>
    <dgm:pt modelId="{F2B3D96C-E761-4FAF-B110-8E9EFD05D217}" type="pres">
      <dgm:prSet presAssocID="{8D273255-39B2-49FE-9A0D-E924F6DB6853}" presName="vert0" presStyleCnt="0">
        <dgm:presLayoutVars>
          <dgm:dir/>
          <dgm:animOne val="branch"/>
          <dgm:animLvl val="lvl"/>
        </dgm:presLayoutVars>
      </dgm:prSet>
      <dgm:spPr/>
    </dgm:pt>
    <dgm:pt modelId="{76651397-666F-4AEF-A295-CBE105FDACE3}" type="pres">
      <dgm:prSet presAssocID="{323B4632-48DC-4B0F-8DDB-FDDBEA908CAD}" presName="thickLine" presStyleLbl="alignNode1" presStyleIdx="0" presStyleCnt="2"/>
      <dgm:spPr/>
    </dgm:pt>
    <dgm:pt modelId="{D90133EA-BF97-4505-8A9D-050376D62217}" type="pres">
      <dgm:prSet presAssocID="{323B4632-48DC-4B0F-8DDB-FDDBEA908CAD}" presName="horz1" presStyleCnt="0"/>
      <dgm:spPr/>
    </dgm:pt>
    <dgm:pt modelId="{B863C25C-35D2-4B57-BC79-DE5C3F5A9655}" type="pres">
      <dgm:prSet presAssocID="{323B4632-48DC-4B0F-8DDB-FDDBEA908CAD}" presName="tx1" presStyleLbl="revTx" presStyleIdx="0" presStyleCnt="2"/>
      <dgm:spPr/>
    </dgm:pt>
    <dgm:pt modelId="{7DA71D8B-7568-42A3-A23D-71E41E745317}" type="pres">
      <dgm:prSet presAssocID="{323B4632-48DC-4B0F-8DDB-FDDBEA908CAD}" presName="vert1" presStyleCnt="0"/>
      <dgm:spPr/>
    </dgm:pt>
    <dgm:pt modelId="{024ADF28-1DE3-4B06-836A-721B6EB44A80}" type="pres">
      <dgm:prSet presAssocID="{6C5BB107-8DA4-4535-B65A-AF1D60EC236C}" presName="thickLine" presStyleLbl="alignNode1" presStyleIdx="1" presStyleCnt="2"/>
      <dgm:spPr/>
    </dgm:pt>
    <dgm:pt modelId="{65C14C42-77DE-404C-9410-255767550BCD}" type="pres">
      <dgm:prSet presAssocID="{6C5BB107-8DA4-4535-B65A-AF1D60EC236C}" presName="horz1" presStyleCnt="0"/>
      <dgm:spPr/>
    </dgm:pt>
    <dgm:pt modelId="{F56B9192-F616-4909-9403-0B95A17DCD2D}" type="pres">
      <dgm:prSet presAssocID="{6C5BB107-8DA4-4535-B65A-AF1D60EC236C}" presName="tx1" presStyleLbl="revTx" presStyleIdx="1" presStyleCnt="2"/>
      <dgm:spPr/>
    </dgm:pt>
    <dgm:pt modelId="{6D134CBE-99EC-4638-8C26-161266CE4347}" type="pres">
      <dgm:prSet presAssocID="{6C5BB107-8DA4-4535-B65A-AF1D60EC236C}" presName="vert1" presStyleCnt="0"/>
      <dgm:spPr/>
    </dgm:pt>
  </dgm:ptLst>
  <dgm:cxnLst>
    <dgm:cxn modelId="{8E38672B-CA12-4C80-B873-1A3C1E8643E7}" type="presOf" srcId="{6C5BB107-8DA4-4535-B65A-AF1D60EC236C}" destId="{F56B9192-F616-4909-9403-0B95A17DCD2D}" srcOrd="0" destOrd="0" presId="urn:microsoft.com/office/officeart/2008/layout/LinedList"/>
    <dgm:cxn modelId="{1C53816B-44B4-4748-9057-108B2681C3DB}" type="presOf" srcId="{323B4632-48DC-4B0F-8DDB-FDDBEA908CAD}" destId="{B863C25C-35D2-4B57-BC79-DE5C3F5A9655}" srcOrd="0" destOrd="0" presId="urn:microsoft.com/office/officeart/2008/layout/LinedList"/>
    <dgm:cxn modelId="{602D2DBE-F198-479E-BA8D-0736376CCA04}" type="presOf" srcId="{8D273255-39B2-49FE-9A0D-E924F6DB6853}" destId="{F2B3D96C-E761-4FAF-B110-8E9EFD05D217}" srcOrd="0" destOrd="0" presId="urn:microsoft.com/office/officeart/2008/layout/LinedList"/>
    <dgm:cxn modelId="{87C785C0-58DB-4EE2-A4C7-EC3C7BF6558F}" srcId="{8D273255-39B2-49FE-9A0D-E924F6DB6853}" destId="{323B4632-48DC-4B0F-8DDB-FDDBEA908CAD}" srcOrd="0" destOrd="0" parTransId="{1D67597B-2AAF-4888-B859-F885D8234C07}" sibTransId="{776D8773-1800-41A7-ACC5-A424C3DA7BDA}"/>
    <dgm:cxn modelId="{2ACC1AD2-45DD-4B8D-A9BD-8A8BF0E98F5C}" srcId="{8D273255-39B2-49FE-9A0D-E924F6DB6853}" destId="{6C5BB107-8DA4-4535-B65A-AF1D60EC236C}" srcOrd="1" destOrd="0" parTransId="{D12D7297-B57B-41DC-B39C-E3ACF3E736F7}" sibTransId="{AC235D29-97D8-4DA0-8F09-78C223E4F3F8}"/>
    <dgm:cxn modelId="{3848951E-FC14-4FBB-B4FC-4E9CFE53CF96}" type="presParOf" srcId="{F2B3D96C-E761-4FAF-B110-8E9EFD05D217}" destId="{76651397-666F-4AEF-A295-CBE105FDACE3}" srcOrd="0" destOrd="0" presId="urn:microsoft.com/office/officeart/2008/layout/LinedList"/>
    <dgm:cxn modelId="{DFA9D1E8-28CA-42C0-B4D4-9B0285A7FCE6}" type="presParOf" srcId="{F2B3D96C-E761-4FAF-B110-8E9EFD05D217}" destId="{D90133EA-BF97-4505-8A9D-050376D62217}" srcOrd="1" destOrd="0" presId="urn:microsoft.com/office/officeart/2008/layout/LinedList"/>
    <dgm:cxn modelId="{8683C04C-450C-4308-AABE-7A105EA72594}" type="presParOf" srcId="{D90133EA-BF97-4505-8A9D-050376D62217}" destId="{B863C25C-35D2-4B57-BC79-DE5C3F5A9655}" srcOrd="0" destOrd="0" presId="urn:microsoft.com/office/officeart/2008/layout/LinedList"/>
    <dgm:cxn modelId="{91096F0F-4728-4403-8ECE-83B37011DDA7}" type="presParOf" srcId="{D90133EA-BF97-4505-8A9D-050376D62217}" destId="{7DA71D8B-7568-42A3-A23D-71E41E745317}" srcOrd="1" destOrd="0" presId="urn:microsoft.com/office/officeart/2008/layout/LinedList"/>
    <dgm:cxn modelId="{2773E983-4F7B-4503-BE69-3E9244625675}" type="presParOf" srcId="{F2B3D96C-E761-4FAF-B110-8E9EFD05D217}" destId="{024ADF28-1DE3-4B06-836A-721B6EB44A80}" srcOrd="2" destOrd="0" presId="urn:microsoft.com/office/officeart/2008/layout/LinedList"/>
    <dgm:cxn modelId="{61191C81-BCCF-4E3C-8B0B-A5FD1425F9AF}" type="presParOf" srcId="{F2B3D96C-E761-4FAF-B110-8E9EFD05D217}" destId="{65C14C42-77DE-404C-9410-255767550BCD}" srcOrd="3" destOrd="0" presId="urn:microsoft.com/office/officeart/2008/layout/LinedList"/>
    <dgm:cxn modelId="{BFD6C18E-8CA8-4920-AF09-310CE2540F87}" type="presParOf" srcId="{65C14C42-77DE-404C-9410-255767550BCD}" destId="{F56B9192-F616-4909-9403-0B95A17DCD2D}" srcOrd="0" destOrd="0" presId="urn:microsoft.com/office/officeart/2008/layout/LinedList"/>
    <dgm:cxn modelId="{7FB4A3EF-1FDA-4CD6-9918-3CA396008BDB}" type="presParOf" srcId="{65C14C42-77DE-404C-9410-255767550BCD}" destId="{6D134CBE-99EC-4638-8C26-161266CE43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273255-39B2-49FE-9A0D-E924F6DB685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3B4632-48DC-4B0F-8DDB-FDDBEA908CAD}">
      <dgm:prSet/>
      <dgm:spPr/>
      <dgm:t>
        <a:bodyPr/>
        <a:lstStyle/>
        <a:p>
          <a:endParaRPr lang="es-AR" b="0" dirty="0"/>
        </a:p>
        <a:p>
          <a:r>
            <a:rPr lang="es-AR" b="0" dirty="0"/>
            <a:t>Ahora bien, para dar cuenta de esta unidad de cada hombre, la “filosofía de la escuela” se refiere a la </a:t>
          </a:r>
          <a:r>
            <a:rPr lang="es-AR" b="1" dirty="0"/>
            <a:t>unidad substancial… </a:t>
          </a:r>
        </a:p>
        <a:p>
          <a:r>
            <a:rPr lang="es-AR" b="0" dirty="0"/>
            <a:t>Tomás de Aquino (apoyándose en Aristóteles) sostiene que cada hombre tiene:</a:t>
          </a:r>
        </a:p>
        <a:p>
          <a:r>
            <a:rPr lang="es-AR" b="1" dirty="0"/>
            <a:t>- </a:t>
          </a:r>
          <a:r>
            <a:rPr lang="es-AR" b="0" dirty="0"/>
            <a:t>Unidad</a:t>
          </a:r>
          <a:r>
            <a:rPr lang="es-AR" b="1" dirty="0"/>
            <a:t> de naturaleza </a:t>
          </a:r>
          <a:r>
            <a:rPr lang="es-AR" b="0" dirty="0"/>
            <a:t>(o esencia)</a:t>
          </a:r>
        </a:p>
        <a:p>
          <a:r>
            <a:rPr lang="es-AR" b="1" dirty="0"/>
            <a:t>- </a:t>
          </a:r>
          <a:r>
            <a:rPr lang="es-AR" b="0" dirty="0"/>
            <a:t>Unidad</a:t>
          </a:r>
          <a:r>
            <a:rPr lang="es-AR" b="1" dirty="0"/>
            <a:t> de ser </a:t>
          </a:r>
          <a:r>
            <a:rPr lang="es-AR" b="0" dirty="0"/>
            <a:t>(cada hombre es solamente un ser </a:t>
          </a:r>
          <a:r>
            <a:rPr lang="es-AR" b="1" dirty="0"/>
            <a:t>singular</a:t>
          </a:r>
          <a:r>
            <a:rPr lang="es-AR" b="0" dirty="0"/>
            <a:t>).</a:t>
          </a:r>
        </a:p>
        <a:p>
          <a:endParaRPr lang="en-US" dirty="0"/>
        </a:p>
      </dgm:t>
    </dgm:pt>
    <dgm:pt modelId="{1D67597B-2AAF-4888-B859-F885D8234C07}" type="parTrans" cxnId="{87C785C0-58DB-4EE2-A4C7-EC3C7BF6558F}">
      <dgm:prSet/>
      <dgm:spPr/>
      <dgm:t>
        <a:bodyPr/>
        <a:lstStyle/>
        <a:p>
          <a:endParaRPr lang="en-US"/>
        </a:p>
      </dgm:t>
    </dgm:pt>
    <dgm:pt modelId="{776D8773-1800-41A7-ACC5-A424C3DA7BDA}" type="sibTrans" cxnId="{87C785C0-58DB-4EE2-A4C7-EC3C7BF6558F}">
      <dgm:prSet/>
      <dgm:spPr/>
      <dgm:t>
        <a:bodyPr/>
        <a:lstStyle/>
        <a:p>
          <a:endParaRPr lang="en-US"/>
        </a:p>
      </dgm:t>
    </dgm:pt>
    <dgm:pt modelId="{49DFFFD8-2250-4743-88C8-D453B8815A82}" type="pres">
      <dgm:prSet presAssocID="{8D273255-39B2-49FE-9A0D-E924F6DB6853}" presName="vert0" presStyleCnt="0">
        <dgm:presLayoutVars>
          <dgm:dir/>
          <dgm:animOne val="branch"/>
          <dgm:animLvl val="lvl"/>
        </dgm:presLayoutVars>
      </dgm:prSet>
      <dgm:spPr/>
    </dgm:pt>
    <dgm:pt modelId="{90014268-B72E-4097-B622-E1AC359475EE}" type="pres">
      <dgm:prSet presAssocID="{323B4632-48DC-4B0F-8DDB-FDDBEA908CAD}" presName="thickLine" presStyleLbl="alignNode1" presStyleIdx="0" presStyleCnt="1"/>
      <dgm:spPr/>
    </dgm:pt>
    <dgm:pt modelId="{B505D143-0B91-424F-979E-A8C13D612F87}" type="pres">
      <dgm:prSet presAssocID="{323B4632-48DC-4B0F-8DDB-FDDBEA908CAD}" presName="horz1" presStyleCnt="0"/>
      <dgm:spPr/>
    </dgm:pt>
    <dgm:pt modelId="{3651F176-0A87-4845-A825-FBACF05AA5AA}" type="pres">
      <dgm:prSet presAssocID="{323B4632-48DC-4B0F-8DDB-FDDBEA908CAD}" presName="tx1" presStyleLbl="revTx" presStyleIdx="0" presStyleCnt="1"/>
      <dgm:spPr/>
    </dgm:pt>
    <dgm:pt modelId="{AE75E257-400D-47CE-B166-F7A1DE65F3DD}" type="pres">
      <dgm:prSet presAssocID="{323B4632-48DC-4B0F-8DDB-FDDBEA908CAD}" presName="vert1" presStyleCnt="0"/>
      <dgm:spPr/>
    </dgm:pt>
  </dgm:ptLst>
  <dgm:cxnLst>
    <dgm:cxn modelId="{7C5C986E-6521-4FBB-ABAA-02FE8C486018}" type="presOf" srcId="{323B4632-48DC-4B0F-8DDB-FDDBEA908CAD}" destId="{3651F176-0A87-4845-A825-FBACF05AA5AA}" srcOrd="0" destOrd="0" presId="urn:microsoft.com/office/officeart/2008/layout/LinedList"/>
    <dgm:cxn modelId="{87C785C0-58DB-4EE2-A4C7-EC3C7BF6558F}" srcId="{8D273255-39B2-49FE-9A0D-E924F6DB6853}" destId="{323B4632-48DC-4B0F-8DDB-FDDBEA908CAD}" srcOrd="0" destOrd="0" parTransId="{1D67597B-2AAF-4888-B859-F885D8234C07}" sibTransId="{776D8773-1800-41A7-ACC5-A424C3DA7BDA}"/>
    <dgm:cxn modelId="{99F18EF8-B8BC-4721-B01C-D4C023E2694E}" type="presOf" srcId="{8D273255-39B2-49FE-9A0D-E924F6DB6853}" destId="{49DFFFD8-2250-4743-88C8-D453B8815A82}" srcOrd="0" destOrd="0" presId="urn:microsoft.com/office/officeart/2008/layout/LinedList"/>
    <dgm:cxn modelId="{DC27BFD2-AE7E-4D45-9B0A-0FE3C9492093}" type="presParOf" srcId="{49DFFFD8-2250-4743-88C8-D453B8815A82}" destId="{90014268-B72E-4097-B622-E1AC359475EE}" srcOrd="0" destOrd="0" presId="urn:microsoft.com/office/officeart/2008/layout/LinedList"/>
    <dgm:cxn modelId="{DBFBAFBD-9105-4FE1-9214-711C0C42D17B}" type="presParOf" srcId="{49DFFFD8-2250-4743-88C8-D453B8815A82}" destId="{B505D143-0B91-424F-979E-A8C13D612F87}" srcOrd="1" destOrd="0" presId="urn:microsoft.com/office/officeart/2008/layout/LinedList"/>
    <dgm:cxn modelId="{A6938F30-9803-4041-8A7F-A84CAE368F72}" type="presParOf" srcId="{B505D143-0B91-424F-979E-A8C13D612F87}" destId="{3651F176-0A87-4845-A825-FBACF05AA5AA}" srcOrd="0" destOrd="0" presId="urn:microsoft.com/office/officeart/2008/layout/LinedList"/>
    <dgm:cxn modelId="{AD62BB41-698A-494C-98F7-D4E26B3AD824}" type="presParOf" srcId="{B505D143-0B91-424F-979E-A8C13D612F87}" destId="{AE75E257-400D-47CE-B166-F7A1DE65F3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273255-39B2-49FE-9A0D-E924F6DB685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3B4632-48DC-4B0F-8DDB-FDDBEA908CAD}">
      <dgm:prSet/>
      <dgm:spPr/>
      <dgm:t>
        <a:bodyPr/>
        <a:lstStyle/>
        <a:p>
          <a:endParaRPr lang="es-AR" b="0" dirty="0"/>
        </a:p>
        <a:p>
          <a:r>
            <a:rPr lang="en-US" b="1" dirty="0" err="1"/>
            <a:t>Esencia</a:t>
          </a:r>
          <a:r>
            <a:rPr lang="en-US" dirty="0"/>
            <a:t> </a:t>
          </a:r>
          <a:r>
            <a:rPr lang="en-US" dirty="0" err="1"/>
            <a:t>significa</a:t>
          </a:r>
          <a:r>
            <a:rPr lang="en-US" dirty="0"/>
            <a:t> </a:t>
          </a:r>
          <a:r>
            <a:rPr lang="en-US" b="1" dirty="0"/>
            <a:t>“lo que algo es”. </a:t>
          </a:r>
          <a:r>
            <a:rPr lang="en-US" dirty="0"/>
            <a:t>Por lo tanto, la </a:t>
          </a:r>
          <a:r>
            <a:rPr lang="en-US" dirty="0" err="1"/>
            <a:t>esencia</a:t>
          </a:r>
          <a:r>
            <a:rPr lang="en-US" dirty="0"/>
            <a:t> del hombre </a:t>
          </a:r>
          <a:r>
            <a:rPr lang="en-US" dirty="0" err="1"/>
            <a:t>abarcaría</a:t>
          </a:r>
          <a:r>
            <a:rPr lang="en-US" dirty="0"/>
            <a:t> </a:t>
          </a:r>
          <a:r>
            <a:rPr lang="en-US" dirty="0" err="1"/>
            <a:t>todo</a:t>
          </a:r>
          <a:r>
            <a:rPr lang="en-US" dirty="0"/>
            <a:t> lo que </a:t>
          </a:r>
          <a:r>
            <a:rPr lang="en-US" dirty="0" err="1"/>
            <a:t>el</a:t>
          </a:r>
          <a:r>
            <a:rPr lang="en-US" dirty="0"/>
            <a:t> hombre es. Pero en un </a:t>
          </a:r>
          <a:r>
            <a:rPr lang="en-US" dirty="0" err="1"/>
            <a:t>sentido</a:t>
          </a:r>
          <a:r>
            <a:rPr lang="en-US" dirty="0"/>
            <a:t> </a:t>
          </a:r>
          <a:r>
            <a:rPr lang="en-US" dirty="0" err="1"/>
            <a:t>más</a:t>
          </a:r>
          <a:r>
            <a:rPr lang="en-US" dirty="0"/>
            <a:t> </a:t>
          </a:r>
          <a:r>
            <a:rPr lang="en-US" dirty="0" err="1"/>
            <a:t>preciso</a:t>
          </a:r>
          <a:r>
            <a:rPr lang="en-US" dirty="0"/>
            <a:t>, “</a:t>
          </a:r>
          <a:r>
            <a:rPr lang="en-US" dirty="0" err="1"/>
            <a:t>esencia</a:t>
          </a:r>
          <a:r>
            <a:rPr lang="en-US" dirty="0"/>
            <a:t>” </a:t>
          </a:r>
          <a:r>
            <a:rPr lang="en-US" dirty="0" err="1"/>
            <a:t>significa</a:t>
          </a:r>
          <a:r>
            <a:rPr lang="en-US" dirty="0"/>
            <a:t> </a:t>
          </a:r>
          <a:r>
            <a:rPr lang="en-US" b="1" dirty="0" err="1"/>
            <a:t>aquello</a:t>
          </a:r>
          <a:r>
            <a:rPr lang="en-US" b="1" dirty="0"/>
            <a:t> </a:t>
          </a:r>
          <a:r>
            <a:rPr lang="en-US" b="1" dirty="0" err="1"/>
            <a:t>por</a:t>
          </a:r>
          <a:r>
            <a:rPr lang="en-US" b="1" dirty="0"/>
            <a:t> lo </a:t>
          </a:r>
          <a:r>
            <a:rPr lang="en-US" b="1" dirty="0" err="1"/>
            <a:t>cual</a:t>
          </a:r>
          <a:r>
            <a:rPr lang="en-US" b="1" dirty="0"/>
            <a:t> algo es lo que es</a:t>
          </a:r>
          <a:r>
            <a:rPr lang="en-US" dirty="0"/>
            <a:t>.</a:t>
          </a:r>
        </a:p>
        <a:p>
          <a:r>
            <a:rPr lang="en-US" dirty="0" err="1"/>
            <a:t>Dicha</a:t>
          </a:r>
          <a:r>
            <a:rPr lang="en-US" dirty="0"/>
            <a:t> </a:t>
          </a:r>
          <a:r>
            <a:rPr lang="en-US" dirty="0" err="1"/>
            <a:t>esencia</a:t>
          </a:r>
          <a:r>
            <a:rPr lang="en-US" dirty="0"/>
            <a:t> </a:t>
          </a:r>
          <a:r>
            <a:rPr lang="en-US" b="1" dirty="0"/>
            <a:t>se </a:t>
          </a:r>
          <a:r>
            <a:rPr lang="en-US" b="1" dirty="0" err="1"/>
            <a:t>manifiesta</a:t>
          </a:r>
          <a:r>
            <a:rPr lang="en-US" dirty="0"/>
            <a:t>, </a:t>
          </a:r>
          <a:r>
            <a:rPr lang="en-US" b="1" dirty="0" err="1"/>
            <a:t>dinámicamente</a:t>
          </a:r>
          <a:r>
            <a:rPr lang="en-US" dirty="0"/>
            <a:t> , </a:t>
          </a:r>
          <a:r>
            <a:rPr lang="en-US" dirty="0" err="1"/>
            <a:t>persistieno</a:t>
          </a:r>
          <a:r>
            <a:rPr lang="en-US" dirty="0"/>
            <a:t> </a:t>
          </a:r>
          <a:r>
            <a:rPr lang="en-US" dirty="0" err="1"/>
            <a:t>ciertas</a:t>
          </a:r>
          <a:r>
            <a:rPr lang="en-US" dirty="0"/>
            <a:t> </a:t>
          </a:r>
          <a:r>
            <a:rPr lang="en-US" b="1" dirty="0" err="1"/>
            <a:t>constantes</a:t>
          </a:r>
          <a:r>
            <a:rPr lang="en-US" b="1" dirty="0"/>
            <a:t> </a:t>
          </a:r>
          <a:r>
            <a:rPr lang="en-US" b="1" dirty="0" err="1"/>
            <a:t>inmutables</a:t>
          </a:r>
          <a:r>
            <a:rPr lang="en-US" dirty="0"/>
            <a:t>. </a:t>
          </a:r>
        </a:p>
      </dgm:t>
    </dgm:pt>
    <dgm:pt modelId="{1D67597B-2AAF-4888-B859-F885D8234C07}" type="parTrans" cxnId="{87C785C0-58DB-4EE2-A4C7-EC3C7BF6558F}">
      <dgm:prSet/>
      <dgm:spPr/>
      <dgm:t>
        <a:bodyPr/>
        <a:lstStyle/>
        <a:p>
          <a:endParaRPr lang="en-US"/>
        </a:p>
      </dgm:t>
    </dgm:pt>
    <dgm:pt modelId="{776D8773-1800-41A7-ACC5-A424C3DA7BDA}" type="sibTrans" cxnId="{87C785C0-58DB-4EE2-A4C7-EC3C7BF6558F}">
      <dgm:prSet/>
      <dgm:spPr/>
      <dgm:t>
        <a:bodyPr/>
        <a:lstStyle/>
        <a:p>
          <a:endParaRPr lang="en-US"/>
        </a:p>
      </dgm:t>
    </dgm:pt>
    <dgm:pt modelId="{49DFFFD8-2250-4743-88C8-D453B8815A82}" type="pres">
      <dgm:prSet presAssocID="{8D273255-39B2-49FE-9A0D-E924F6DB6853}" presName="vert0" presStyleCnt="0">
        <dgm:presLayoutVars>
          <dgm:dir/>
          <dgm:animOne val="branch"/>
          <dgm:animLvl val="lvl"/>
        </dgm:presLayoutVars>
      </dgm:prSet>
      <dgm:spPr/>
    </dgm:pt>
    <dgm:pt modelId="{90014268-B72E-4097-B622-E1AC359475EE}" type="pres">
      <dgm:prSet presAssocID="{323B4632-48DC-4B0F-8DDB-FDDBEA908CAD}" presName="thickLine" presStyleLbl="alignNode1" presStyleIdx="0" presStyleCnt="1"/>
      <dgm:spPr/>
    </dgm:pt>
    <dgm:pt modelId="{B505D143-0B91-424F-979E-A8C13D612F87}" type="pres">
      <dgm:prSet presAssocID="{323B4632-48DC-4B0F-8DDB-FDDBEA908CAD}" presName="horz1" presStyleCnt="0"/>
      <dgm:spPr/>
    </dgm:pt>
    <dgm:pt modelId="{3651F176-0A87-4845-A825-FBACF05AA5AA}" type="pres">
      <dgm:prSet presAssocID="{323B4632-48DC-4B0F-8DDB-FDDBEA908CAD}" presName="tx1" presStyleLbl="revTx" presStyleIdx="0" presStyleCnt="1"/>
      <dgm:spPr/>
    </dgm:pt>
    <dgm:pt modelId="{AE75E257-400D-47CE-B166-F7A1DE65F3DD}" type="pres">
      <dgm:prSet presAssocID="{323B4632-48DC-4B0F-8DDB-FDDBEA908CAD}" presName="vert1" presStyleCnt="0"/>
      <dgm:spPr/>
    </dgm:pt>
  </dgm:ptLst>
  <dgm:cxnLst>
    <dgm:cxn modelId="{7C5C986E-6521-4FBB-ABAA-02FE8C486018}" type="presOf" srcId="{323B4632-48DC-4B0F-8DDB-FDDBEA908CAD}" destId="{3651F176-0A87-4845-A825-FBACF05AA5AA}" srcOrd="0" destOrd="0" presId="urn:microsoft.com/office/officeart/2008/layout/LinedList"/>
    <dgm:cxn modelId="{87C785C0-58DB-4EE2-A4C7-EC3C7BF6558F}" srcId="{8D273255-39B2-49FE-9A0D-E924F6DB6853}" destId="{323B4632-48DC-4B0F-8DDB-FDDBEA908CAD}" srcOrd="0" destOrd="0" parTransId="{1D67597B-2AAF-4888-B859-F885D8234C07}" sibTransId="{776D8773-1800-41A7-ACC5-A424C3DA7BDA}"/>
    <dgm:cxn modelId="{99F18EF8-B8BC-4721-B01C-D4C023E2694E}" type="presOf" srcId="{8D273255-39B2-49FE-9A0D-E924F6DB6853}" destId="{49DFFFD8-2250-4743-88C8-D453B8815A82}" srcOrd="0" destOrd="0" presId="urn:microsoft.com/office/officeart/2008/layout/LinedList"/>
    <dgm:cxn modelId="{DC27BFD2-AE7E-4D45-9B0A-0FE3C9492093}" type="presParOf" srcId="{49DFFFD8-2250-4743-88C8-D453B8815A82}" destId="{90014268-B72E-4097-B622-E1AC359475EE}" srcOrd="0" destOrd="0" presId="urn:microsoft.com/office/officeart/2008/layout/LinedList"/>
    <dgm:cxn modelId="{DBFBAFBD-9105-4FE1-9214-711C0C42D17B}" type="presParOf" srcId="{49DFFFD8-2250-4743-88C8-D453B8815A82}" destId="{B505D143-0B91-424F-979E-A8C13D612F87}" srcOrd="1" destOrd="0" presId="urn:microsoft.com/office/officeart/2008/layout/LinedList"/>
    <dgm:cxn modelId="{A6938F30-9803-4041-8A7F-A84CAE368F72}" type="presParOf" srcId="{B505D143-0B91-424F-979E-A8C13D612F87}" destId="{3651F176-0A87-4845-A825-FBACF05AA5AA}" srcOrd="0" destOrd="0" presId="urn:microsoft.com/office/officeart/2008/layout/LinedList"/>
    <dgm:cxn modelId="{AD62BB41-698A-494C-98F7-D4E26B3AD824}" type="presParOf" srcId="{B505D143-0B91-424F-979E-A8C13D612F87}" destId="{AE75E257-400D-47CE-B166-F7A1DE65F3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51397-666F-4AEF-A295-CBE105FDACE3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3C25C-35D2-4B57-BC79-DE5C3F5A9655}">
      <dsp:nvSpPr>
        <dsp:cNvPr id="0" name=""/>
        <dsp:cNvSpPr/>
      </dsp:nvSpPr>
      <dsp:spPr>
        <a:xfrm>
          <a:off x="0" y="0"/>
          <a:ext cx="6096000" cy="266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kern="1200" dirty="0"/>
            <a:t>Se trata de ser teóricamente coherentes con “el hecho… innegable, de que </a:t>
          </a:r>
          <a:r>
            <a:rPr lang="es-AR" sz="2300" b="1" kern="1200" dirty="0"/>
            <a:t>todo hombre se aprehende a sí mismo como un indiviso ´yo’.” </a:t>
          </a:r>
          <a:r>
            <a:rPr lang="es-AR" sz="2300" b="0" kern="1200" dirty="0"/>
            <a:t>En todos los aspectos de nuestra existencia nos </a:t>
          </a:r>
          <a:r>
            <a:rPr lang="es-AR" sz="2300" b="1" kern="1200" dirty="0"/>
            <a:t>experimentamos como el mismo y único </a:t>
          </a:r>
          <a:r>
            <a:rPr lang="es-AR" sz="2300" b="0" kern="1200" dirty="0"/>
            <a:t>hombre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b="1" kern="1200" dirty="0"/>
            <a:t> </a:t>
          </a:r>
          <a:endParaRPr lang="en-US" sz="2300" kern="1200" dirty="0"/>
        </a:p>
      </dsp:txBody>
      <dsp:txXfrm>
        <a:off x="0" y="0"/>
        <a:ext cx="6096000" cy="2667000"/>
      </dsp:txXfrm>
    </dsp:sp>
    <dsp:sp modelId="{024ADF28-1DE3-4B06-836A-721B6EB44A80}">
      <dsp:nvSpPr>
        <dsp:cNvPr id="0" name=""/>
        <dsp:cNvSpPr/>
      </dsp:nvSpPr>
      <dsp:spPr>
        <a:xfrm>
          <a:off x="0" y="2667000"/>
          <a:ext cx="6096000" cy="0"/>
        </a:xfrm>
        <a:prstGeom prst="line">
          <a:avLst/>
        </a:prstGeom>
        <a:solidFill>
          <a:schemeClr val="accent5">
            <a:hueOff val="-80521"/>
            <a:satOff val="-17"/>
            <a:lumOff val="-19999"/>
            <a:alphaOff val="0"/>
          </a:schemeClr>
        </a:solidFill>
        <a:ln w="12700" cap="flat" cmpd="sng" algn="ctr">
          <a:solidFill>
            <a:schemeClr val="accent5">
              <a:hueOff val="-80521"/>
              <a:satOff val="-17"/>
              <a:lumOff val="-199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B9192-F616-4909-9403-0B95A17DCD2D}">
      <dsp:nvSpPr>
        <dsp:cNvPr id="0" name=""/>
        <dsp:cNvSpPr/>
      </dsp:nvSpPr>
      <dsp:spPr>
        <a:xfrm>
          <a:off x="0" y="2667000"/>
          <a:ext cx="6096000" cy="266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“</a:t>
          </a:r>
          <a:r>
            <a:rPr lang="en-US" sz="2300" kern="1200" dirty="0" err="1"/>
            <a:t>Puedo</a:t>
          </a:r>
          <a:r>
            <a:rPr lang="en-US" sz="2300" kern="1200" dirty="0"/>
            <a:t> </a:t>
          </a:r>
          <a:r>
            <a:rPr lang="en-US" sz="2300" kern="1200" dirty="0" err="1"/>
            <a:t>decir</a:t>
          </a:r>
          <a:r>
            <a:rPr lang="en-US" sz="2300" kern="1200" dirty="0"/>
            <a:t>: </a:t>
          </a:r>
          <a:r>
            <a:rPr lang="en-US" sz="2300" kern="1200" dirty="0" err="1"/>
            <a:t>Yo</a:t>
          </a:r>
          <a:r>
            <a:rPr lang="en-US" sz="2300" kern="1200" dirty="0"/>
            <a:t> </a:t>
          </a:r>
          <a:r>
            <a:rPr lang="en-US" sz="2300" kern="1200" dirty="0" err="1"/>
            <a:t>pienso</a:t>
          </a:r>
          <a:r>
            <a:rPr lang="en-US" sz="2300" kern="1200" dirty="0"/>
            <a:t>, </a:t>
          </a:r>
          <a:r>
            <a:rPr lang="en-US" sz="2300" kern="1200" dirty="0" err="1"/>
            <a:t>yo</a:t>
          </a:r>
          <a:r>
            <a:rPr lang="en-US" sz="2300" kern="1200" dirty="0"/>
            <a:t> </a:t>
          </a:r>
          <a:r>
            <a:rPr lang="en-US" sz="2300" kern="1200" dirty="0" err="1"/>
            <a:t>amo</a:t>
          </a:r>
          <a:r>
            <a:rPr lang="en-US" sz="2300" kern="1200" dirty="0"/>
            <a:t>, </a:t>
          </a:r>
          <a:r>
            <a:rPr lang="en-US" sz="2300" kern="1200" dirty="0" err="1"/>
            <a:t>yo</a:t>
          </a:r>
          <a:r>
            <a:rPr lang="en-US" sz="2300" kern="1200" dirty="0"/>
            <a:t> </a:t>
          </a:r>
          <a:r>
            <a:rPr lang="en-US" sz="2300" kern="1200" dirty="0" err="1"/>
            <a:t>quiero</a:t>
          </a:r>
          <a:r>
            <a:rPr lang="en-US" sz="2300" kern="1200" dirty="0"/>
            <a:t>… </a:t>
          </a:r>
          <a:r>
            <a:rPr lang="en-US" sz="2300" kern="1200" dirty="0" err="1"/>
            <a:t>puedo</a:t>
          </a:r>
          <a:r>
            <a:rPr lang="en-US" sz="2300" kern="1200" dirty="0"/>
            <a:t> de la </a:t>
          </a:r>
          <a:r>
            <a:rPr lang="en-US" sz="2300" kern="1200" dirty="0" err="1"/>
            <a:t>misma</a:t>
          </a:r>
          <a:r>
            <a:rPr lang="en-US" sz="2300" kern="1200" dirty="0"/>
            <a:t> forma </a:t>
          </a:r>
          <a:r>
            <a:rPr lang="en-US" sz="2300" kern="1200" dirty="0" err="1"/>
            <a:t>afirmar</a:t>
          </a:r>
          <a:r>
            <a:rPr lang="en-US" sz="2300" kern="1200" dirty="0"/>
            <a:t>: </a:t>
          </a:r>
          <a:r>
            <a:rPr lang="en-US" sz="2300" kern="1200" dirty="0" err="1"/>
            <a:t>yo</a:t>
          </a:r>
          <a:r>
            <a:rPr lang="en-US" sz="2300" kern="1200" dirty="0"/>
            <a:t> </a:t>
          </a:r>
          <a:r>
            <a:rPr lang="en-US" sz="2300" kern="1200" dirty="0" err="1"/>
            <a:t>como</a:t>
          </a:r>
          <a:r>
            <a:rPr lang="en-US" sz="2300" kern="1200" dirty="0"/>
            <a:t>, </a:t>
          </a:r>
          <a:r>
            <a:rPr lang="en-US" sz="2300" kern="1200" dirty="0" err="1"/>
            <a:t>yo</a:t>
          </a:r>
          <a:r>
            <a:rPr lang="en-US" sz="2300" kern="1200" dirty="0"/>
            <a:t> </a:t>
          </a:r>
          <a:r>
            <a:rPr lang="en-US" sz="2300" kern="1200" dirty="0" err="1"/>
            <a:t>oigo</a:t>
          </a:r>
          <a:r>
            <a:rPr lang="en-US" sz="2300" kern="1200" dirty="0"/>
            <a:t> </a:t>
          </a:r>
          <a:r>
            <a:rPr lang="en-US" sz="2300" kern="1200" dirty="0" err="1"/>
            <a:t>música</a:t>
          </a:r>
          <a:r>
            <a:rPr lang="en-US" sz="2300" kern="1200" dirty="0"/>
            <a:t>, </a:t>
          </a:r>
          <a:r>
            <a:rPr lang="en-US" sz="2300" kern="1200" dirty="0" err="1"/>
            <a:t>yo</a:t>
          </a:r>
          <a:r>
            <a:rPr lang="en-US" sz="2300" kern="1200" dirty="0"/>
            <a:t> </a:t>
          </a:r>
          <a:r>
            <a:rPr lang="en-US" sz="2300" kern="1200" dirty="0" err="1"/>
            <a:t>aspiro</a:t>
          </a:r>
          <a:r>
            <a:rPr lang="en-US" sz="2300" kern="1200" dirty="0"/>
            <a:t> </a:t>
          </a:r>
          <a:r>
            <a:rPr lang="en-US" sz="2300" kern="1200" dirty="0" err="1"/>
            <a:t>el</a:t>
          </a:r>
          <a:r>
            <a:rPr lang="en-US" sz="2300" kern="1200" dirty="0"/>
            <a:t> perfume de </a:t>
          </a:r>
          <a:r>
            <a:rPr lang="en-US" sz="2300" kern="1200" dirty="0" err="1"/>
            <a:t>los</a:t>
          </a:r>
          <a:r>
            <a:rPr lang="en-US" sz="2300" kern="1200" dirty="0"/>
            <a:t> campos…”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Tomás de Aquino escribe en la Summa </a:t>
          </a:r>
          <a:r>
            <a:rPr lang="en-US" sz="2300" kern="1200" dirty="0" err="1"/>
            <a:t>Teológica</a:t>
          </a:r>
          <a:r>
            <a:rPr lang="en-US" sz="2300" kern="1200" dirty="0"/>
            <a:t>: : </a:t>
          </a:r>
          <a:r>
            <a:rPr lang="en-US" sz="2300" b="1" kern="1200" dirty="0"/>
            <a:t>“El </a:t>
          </a:r>
          <a:r>
            <a:rPr lang="en-US" sz="2300" b="1" kern="1200" dirty="0" err="1"/>
            <a:t>mismo</a:t>
          </a:r>
          <a:r>
            <a:rPr lang="en-US" sz="2300" b="1" kern="1200" dirty="0"/>
            <a:t> hombre es </a:t>
          </a:r>
          <a:r>
            <a:rPr lang="en-US" sz="2300" b="1" kern="1200" dirty="0" err="1"/>
            <a:t>el</a:t>
          </a:r>
          <a:r>
            <a:rPr lang="en-US" sz="2300" b="1" kern="1200" dirty="0"/>
            <a:t> que </a:t>
          </a:r>
          <a:r>
            <a:rPr lang="en-US" sz="2300" b="1" kern="1200" dirty="0" err="1"/>
            <a:t>percibe</a:t>
          </a:r>
          <a:r>
            <a:rPr lang="en-US" sz="2300" b="1" kern="1200" dirty="0"/>
            <a:t>, </a:t>
          </a:r>
          <a:r>
            <a:rPr lang="en-US" sz="2300" b="1" kern="1200" dirty="0" err="1"/>
            <a:t>siente</a:t>
          </a:r>
          <a:r>
            <a:rPr lang="en-US" sz="2300" b="1" kern="1200" dirty="0"/>
            <a:t> y </a:t>
          </a:r>
          <a:r>
            <a:rPr lang="en-US" sz="2300" b="1" kern="1200" dirty="0" err="1"/>
            <a:t>entiende</a:t>
          </a:r>
          <a:r>
            <a:rPr lang="en-US" sz="2300" b="1" kern="1200" dirty="0"/>
            <a:t>” </a:t>
          </a:r>
          <a:r>
            <a:rPr lang="en-US" sz="2300" kern="1200" dirty="0"/>
            <a:t>(q. 76. a. 1)</a:t>
          </a:r>
        </a:p>
      </dsp:txBody>
      <dsp:txXfrm>
        <a:off x="0" y="2667000"/>
        <a:ext cx="6096000" cy="266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14268-B72E-4097-B622-E1AC359475EE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1F176-0A87-4845-A825-FBACF05AA5AA}">
      <dsp:nvSpPr>
        <dsp:cNvPr id="0" name=""/>
        <dsp:cNvSpPr/>
      </dsp:nvSpPr>
      <dsp:spPr>
        <a:xfrm>
          <a:off x="0" y="0"/>
          <a:ext cx="6096000" cy="533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2600" b="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b="0" kern="1200" dirty="0"/>
            <a:t>Ahora bien, para dar cuenta de esta unidad de cada hombre, la “filosofía de la escuela” se refiere a la </a:t>
          </a:r>
          <a:r>
            <a:rPr lang="es-AR" sz="2600" b="1" kern="1200" dirty="0"/>
            <a:t>unidad substancial…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b="0" kern="1200" dirty="0"/>
            <a:t>Tomás de Aquino (apoyándose en Aristóteles) sostiene que cada hombre tiene: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b="1" kern="1200" dirty="0"/>
            <a:t>- </a:t>
          </a:r>
          <a:r>
            <a:rPr lang="es-AR" sz="2600" b="0" kern="1200" dirty="0"/>
            <a:t>Unidad</a:t>
          </a:r>
          <a:r>
            <a:rPr lang="es-AR" sz="2600" b="1" kern="1200" dirty="0"/>
            <a:t> de naturaleza </a:t>
          </a:r>
          <a:r>
            <a:rPr lang="es-AR" sz="2600" b="0" kern="1200" dirty="0"/>
            <a:t>(o esencia)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b="1" kern="1200" dirty="0"/>
            <a:t>- </a:t>
          </a:r>
          <a:r>
            <a:rPr lang="es-AR" sz="2600" b="0" kern="1200" dirty="0"/>
            <a:t>Unidad</a:t>
          </a:r>
          <a:r>
            <a:rPr lang="es-AR" sz="2600" b="1" kern="1200" dirty="0"/>
            <a:t> de ser </a:t>
          </a:r>
          <a:r>
            <a:rPr lang="es-AR" sz="2600" b="0" kern="1200" dirty="0"/>
            <a:t>(cada hombre es solamente un ser </a:t>
          </a:r>
          <a:r>
            <a:rPr lang="es-AR" sz="2600" b="1" kern="1200" dirty="0"/>
            <a:t>singular</a:t>
          </a:r>
          <a:r>
            <a:rPr lang="es-AR" sz="2600" b="0" kern="1200" dirty="0"/>
            <a:t>).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0" y="0"/>
        <a:ext cx="6096000" cy="533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14268-B72E-4097-B622-E1AC359475EE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1F176-0A87-4845-A825-FBACF05AA5AA}">
      <dsp:nvSpPr>
        <dsp:cNvPr id="0" name=""/>
        <dsp:cNvSpPr/>
      </dsp:nvSpPr>
      <dsp:spPr>
        <a:xfrm>
          <a:off x="0" y="0"/>
          <a:ext cx="6096000" cy="455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2900" b="0" kern="1200" dirty="0"/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/>
            <a:t>Esencia</a:t>
          </a:r>
          <a:r>
            <a:rPr lang="en-US" sz="2900" kern="1200" dirty="0"/>
            <a:t> </a:t>
          </a:r>
          <a:r>
            <a:rPr lang="en-US" sz="2900" kern="1200" dirty="0" err="1"/>
            <a:t>significa</a:t>
          </a:r>
          <a:r>
            <a:rPr lang="en-US" sz="2900" kern="1200" dirty="0"/>
            <a:t> </a:t>
          </a:r>
          <a:r>
            <a:rPr lang="en-US" sz="2900" b="1" kern="1200" dirty="0"/>
            <a:t>“lo que algo es”. </a:t>
          </a:r>
          <a:r>
            <a:rPr lang="en-US" sz="2900" kern="1200" dirty="0"/>
            <a:t>Por lo tanto, la </a:t>
          </a:r>
          <a:r>
            <a:rPr lang="en-US" sz="2900" kern="1200" dirty="0" err="1"/>
            <a:t>esencia</a:t>
          </a:r>
          <a:r>
            <a:rPr lang="en-US" sz="2900" kern="1200" dirty="0"/>
            <a:t> del hombre </a:t>
          </a:r>
          <a:r>
            <a:rPr lang="en-US" sz="2900" kern="1200" dirty="0" err="1"/>
            <a:t>abarcaría</a:t>
          </a:r>
          <a:r>
            <a:rPr lang="en-US" sz="2900" kern="1200" dirty="0"/>
            <a:t> </a:t>
          </a:r>
          <a:r>
            <a:rPr lang="en-US" sz="2900" kern="1200" dirty="0" err="1"/>
            <a:t>todo</a:t>
          </a:r>
          <a:r>
            <a:rPr lang="en-US" sz="2900" kern="1200" dirty="0"/>
            <a:t> lo que </a:t>
          </a:r>
          <a:r>
            <a:rPr lang="en-US" sz="2900" kern="1200" dirty="0" err="1"/>
            <a:t>el</a:t>
          </a:r>
          <a:r>
            <a:rPr lang="en-US" sz="2900" kern="1200" dirty="0"/>
            <a:t> hombre es. Pero en un </a:t>
          </a:r>
          <a:r>
            <a:rPr lang="en-US" sz="2900" kern="1200" dirty="0" err="1"/>
            <a:t>sentido</a:t>
          </a:r>
          <a:r>
            <a:rPr lang="en-US" sz="2900" kern="1200" dirty="0"/>
            <a:t> </a:t>
          </a:r>
          <a:r>
            <a:rPr lang="en-US" sz="2900" kern="1200" dirty="0" err="1"/>
            <a:t>más</a:t>
          </a:r>
          <a:r>
            <a:rPr lang="en-US" sz="2900" kern="1200" dirty="0"/>
            <a:t> </a:t>
          </a:r>
          <a:r>
            <a:rPr lang="en-US" sz="2900" kern="1200" dirty="0" err="1"/>
            <a:t>preciso</a:t>
          </a:r>
          <a:r>
            <a:rPr lang="en-US" sz="2900" kern="1200" dirty="0"/>
            <a:t>, “</a:t>
          </a:r>
          <a:r>
            <a:rPr lang="en-US" sz="2900" kern="1200" dirty="0" err="1"/>
            <a:t>esencia</a:t>
          </a:r>
          <a:r>
            <a:rPr lang="en-US" sz="2900" kern="1200" dirty="0"/>
            <a:t>” </a:t>
          </a:r>
          <a:r>
            <a:rPr lang="en-US" sz="2900" kern="1200" dirty="0" err="1"/>
            <a:t>significa</a:t>
          </a:r>
          <a:r>
            <a:rPr lang="en-US" sz="2900" kern="1200" dirty="0"/>
            <a:t> </a:t>
          </a:r>
          <a:r>
            <a:rPr lang="en-US" sz="2900" b="1" kern="1200" dirty="0" err="1"/>
            <a:t>aquello</a:t>
          </a:r>
          <a:r>
            <a:rPr lang="en-US" sz="2900" b="1" kern="1200" dirty="0"/>
            <a:t> </a:t>
          </a:r>
          <a:r>
            <a:rPr lang="en-US" sz="2900" b="1" kern="1200" dirty="0" err="1"/>
            <a:t>por</a:t>
          </a:r>
          <a:r>
            <a:rPr lang="en-US" sz="2900" b="1" kern="1200" dirty="0"/>
            <a:t> lo </a:t>
          </a:r>
          <a:r>
            <a:rPr lang="en-US" sz="2900" b="1" kern="1200" dirty="0" err="1"/>
            <a:t>cual</a:t>
          </a:r>
          <a:r>
            <a:rPr lang="en-US" sz="2900" b="1" kern="1200" dirty="0"/>
            <a:t> algo es lo que es</a:t>
          </a:r>
          <a:r>
            <a:rPr lang="en-US" sz="2900" kern="1200" dirty="0"/>
            <a:t>.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Dicha</a:t>
          </a:r>
          <a:r>
            <a:rPr lang="en-US" sz="2900" kern="1200" dirty="0"/>
            <a:t> </a:t>
          </a:r>
          <a:r>
            <a:rPr lang="en-US" sz="2900" kern="1200" dirty="0" err="1"/>
            <a:t>esencia</a:t>
          </a:r>
          <a:r>
            <a:rPr lang="en-US" sz="2900" kern="1200" dirty="0"/>
            <a:t> </a:t>
          </a:r>
          <a:r>
            <a:rPr lang="en-US" sz="2900" b="1" kern="1200" dirty="0"/>
            <a:t>se </a:t>
          </a:r>
          <a:r>
            <a:rPr lang="en-US" sz="2900" b="1" kern="1200" dirty="0" err="1"/>
            <a:t>manifiesta</a:t>
          </a:r>
          <a:r>
            <a:rPr lang="en-US" sz="2900" kern="1200" dirty="0"/>
            <a:t>, </a:t>
          </a:r>
          <a:r>
            <a:rPr lang="en-US" sz="2900" b="1" kern="1200" dirty="0" err="1"/>
            <a:t>dinámicamente</a:t>
          </a:r>
          <a:r>
            <a:rPr lang="en-US" sz="2900" kern="1200" dirty="0"/>
            <a:t> , </a:t>
          </a:r>
          <a:r>
            <a:rPr lang="en-US" sz="2900" kern="1200" dirty="0" err="1"/>
            <a:t>persistieno</a:t>
          </a:r>
          <a:r>
            <a:rPr lang="en-US" sz="2900" kern="1200" dirty="0"/>
            <a:t> </a:t>
          </a:r>
          <a:r>
            <a:rPr lang="en-US" sz="2900" kern="1200" dirty="0" err="1"/>
            <a:t>ciertas</a:t>
          </a:r>
          <a:r>
            <a:rPr lang="en-US" sz="2900" kern="1200" dirty="0"/>
            <a:t> </a:t>
          </a:r>
          <a:r>
            <a:rPr lang="en-US" sz="2900" b="1" kern="1200" dirty="0" err="1"/>
            <a:t>constantes</a:t>
          </a:r>
          <a:r>
            <a:rPr lang="en-US" sz="2900" b="1" kern="1200" dirty="0"/>
            <a:t> </a:t>
          </a:r>
          <a:r>
            <a:rPr lang="en-US" sz="2900" b="1" kern="1200" dirty="0" err="1"/>
            <a:t>inmutables</a:t>
          </a:r>
          <a:r>
            <a:rPr lang="en-US" sz="2900" kern="1200" dirty="0"/>
            <a:t>. </a:t>
          </a:r>
        </a:p>
      </dsp:txBody>
      <dsp:txXfrm>
        <a:off x="0" y="0"/>
        <a:ext cx="6096000" cy="4558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4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1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6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4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0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5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0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0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9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0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2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73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0" r:id="rId6"/>
    <p:sldLayoutId id="2147483686" r:id="rId7"/>
    <p:sldLayoutId id="2147483687" r:id="rId8"/>
    <p:sldLayoutId id="2147483688" r:id="rId9"/>
    <p:sldLayoutId id="2147483689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chilleratocinefilo.com/2016/11/resumenes-filosofia-de-aristoteles.html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desciclopedia.org/wiki/Tom%C3%A1s_de_Aquino" TargetMode="Externa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buffscreate.net/revolution/chapter/the-revolutionary-theory-of-karl-marx/" TargetMode="External"/><Relationship Id="rId7" Type="http://schemas.openxmlformats.org/officeDocument/2006/relationships/hyperlink" Target="https://en.wikipedia.org/wiki/Baruch_Spinoz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historia-biografia.com/georg-wilhelm-friedrich-hegel/" TargetMode="Externa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www.londonremembers.com/subjects/rene-descartes" TargetMode="External"/><Relationship Id="rId7" Type="http://schemas.openxmlformats.org/officeDocument/2006/relationships/hyperlink" Target="https://desciclopedia.org/wiki/Tom%C3%A1s_de_Aquino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arjephilo.com/2018/02/11/platon-vida-y-obra/" TargetMode="Externa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5.jpg"/><Relationship Id="rId9" Type="http://schemas.openxmlformats.org/officeDocument/2006/relationships/hyperlink" Target="https://www.flickr.com/photos/mmarftrejo/459125643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jephilo.com/2018/02/11/platon-vida-y-obra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efilosofica.com/2019/08/rene-descarte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Picture 3" descr="Manos sujetando las muñecas de otra persona y entrelazadas para formar un círculo">
            <a:extLst>
              <a:ext uri="{FF2B5EF4-FFF2-40B4-BE49-F238E27FC236}">
                <a16:creationId xmlns:a16="http://schemas.microsoft.com/office/drawing/2014/main" id="{1B486249-9C77-D51B-91B2-4EF983033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-1"/>
            <a:ext cx="12191980" cy="6858001"/>
          </a:xfrm>
          <a:custGeom>
            <a:avLst/>
            <a:gdLst/>
            <a:ahLst/>
            <a:cxnLst/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4628129" y="6857999"/>
                </a:lnTo>
                <a:lnTo>
                  <a:pt x="4734519" y="6819371"/>
                </a:lnTo>
                <a:cubicBezTo>
                  <a:pt x="4938119" y="6741181"/>
                  <a:pt x="5132935" y="6652933"/>
                  <a:pt x="5315781" y="6551721"/>
                </a:cubicBezTo>
                <a:cubicBezTo>
                  <a:pt x="6619811" y="5830059"/>
                  <a:pt x="6364610" y="4934281"/>
                  <a:pt x="6058656" y="3948664"/>
                </a:cubicBezTo>
                <a:cubicBezTo>
                  <a:pt x="5601502" y="2476708"/>
                  <a:pt x="4958009" y="1222984"/>
                  <a:pt x="2540911" y="827627"/>
                </a:cubicBezTo>
                <a:cubicBezTo>
                  <a:pt x="1760946" y="699982"/>
                  <a:pt x="986522" y="591203"/>
                  <a:pt x="238021" y="541759"/>
                </a:cubicBezTo>
                <a:lnTo>
                  <a:pt x="0" y="529223"/>
                </a:ln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D31B94-1F0D-4C60-DAD5-351008881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 anchor="b">
            <a:normAutofit/>
          </a:bodyPr>
          <a:lstStyle/>
          <a:p>
            <a:pPr algn="l"/>
            <a:r>
              <a:rPr lang="es-AR"/>
              <a:t>El alma y el cuerpo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E542B9-D2B2-F24A-52D6-697E22DB9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99787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es-AR" sz="4400" dirty="0"/>
              <a:t>La unidad substancial del hombre</a:t>
            </a:r>
          </a:p>
        </p:txBody>
      </p:sp>
    </p:spTree>
    <p:extLst>
      <p:ext uri="{BB962C8B-B14F-4D97-AF65-F5344CB8AC3E}">
        <p14:creationId xmlns:p14="http://schemas.microsoft.com/office/powerpoint/2010/main" val="41262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imer plano de manos aplaudiendo">
            <a:extLst>
              <a:ext uri="{FF2B5EF4-FFF2-40B4-BE49-F238E27FC236}">
                <a16:creationId xmlns:a16="http://schemas.microsoft.com/office/drawing/2014/main" id="{BB008DB8-7601-871E-18A1-23E0304E9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3" r="12424" b="1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9C6415-A638-EF1B-C733-3FABCADE4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r>
              <a:rPr lang="es-AR" sz="2400" dirty="0"/>
              <a:t>Tiene que explicar y no logra hacerlo, la unión del alma y el cuerpo como substancias diferentes</a:t>
            </a:r>
          </a:p>
          <a:p>
            <a:pPr>
              <a:lnSpc>
                <a:spcPct val="115000"/>
              </a:lnSpc>
            </a:pPr>
            <a:r>
              <a:rPr lang="es-AR" sz="2400" dirty="0"/>
              <a:t>No acierta a explicar la experiencia personal de ser una unidad</a:t>
            </a:r>
          </a:p>
          <a:p>
            <a:pPr>
              <a:lnSpc>
                <a:spcPct val="115000"/>
              </a:lnSpc>
            </a:pPr>
            <a:r>
              <a:rPr lang="es-AR" sz="2400" dirty="0"/>
              <a:t>El yo pensante también tiene conciencia de sí como un ser sensitivo y vegetativo, conservando su unidad.</a:t>
            </a:r>
          </a:p>
          <a:p>
            <a:pPr>
              <a:lnSpc>
                <a:spcPct val="115000"/>
              </a:lnSpc>
            </a:pPr>
            <a:r>
              <a:rPr lang="es-AR" sz="2400" dirty="0"/>
              <a:t>Mi cuerpo, lo “poseo” de manera diferente a la vestimenta.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C21652-2E42-3CD5-1F17-1D74AC60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s-AR" sz="3200" dirty="0"/>
              <a:t>Ahora bien, el dualismo substancial…</a:t>
            </a:r>
          </a:p>
        </p:txBody>
      </p:sp>
    </p:spTree>
    <p:extLst>
      <p:ext uri="{BB962C8B-B14F-4D97-AF65-F5344CB8AC3E}">
        <p14:creationId xmlns:p14="http://schemas.microsoft.com/office/powerpoint/2010/main" val="5490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75615F8-B807-416B-8DBB-536E4371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persona, edificio, hombre, viendo&#10;&#10;Descripción generada automáticamente">
            <a:extLst>
              <a:ext uri="{FF2B5EF4-FFF2-40B4-BE49-F238E27FC236}">
                <a16:creationId xmlns:a16="http://schemas.microsoft.com/office/drawing/2014/main" id="{CC4E639D-B707-1945-A99B-08F8F6112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61" r="1536" b="2"/>
          <a:stretch/>
        </p:blipFill>
        <p:spPr>
          <a:xfrm>
            <a:off x="5610937" y="-490"/>
            <a:ext cx="2714668" cy="3877528"/>
          </a:xfrm>
          <a:custGeom>
            <a:avLst/>
            <a:gdLst/>
            <a:ahLst/>
            <a:cxnLst/>
            <a:rect l="l" t="t" r="r" b="b"/>
            <a:pathLst>
              <a:path w="2714668" h="3877528">
                <a:moveTo>
                  <a:pt x="128961" y="0"/>
                </a:moveTo>
                <a:lnTo>
                  <a:pt x="2515098" y="0"/>
                </a:lnTo>
                <a:lnTo>
                  <a:pt x="2533352" y="29258"/>
                </a:lnTo>
                <a:cubicBezTo>
                  <a:pt x="2751005" y="399611"/>
                  <a:pt x="2665322" y="593705"/>
                  <a:pt x="2660794" y="935750"/>
                </a:cubicBezTo>
                <a:cubicBezTo>
                  <a:pt x="2654776" y="1394998"/>
                  <a:pt x="2721785" y="1919645"/>
                  <a:pt x="2714045" y="2380073"/>
                </a:cubicBezTo>
                <a:cubicBezTo>
                  <a:pt x="2705190" y="2907574"/>
                  <a:pt x="2639906" y="3396343"/>
                  <a:pt x="2461474" y="3654065"/>
                </a:cubicBezTo>
                <a:cubicBezTo>
                  <a:pt x="2386448" y="3762577"/>
                  <a:pt x="2296003" y="3825407"/>
                  <a:pt x="2195252" y="3855446"/>
                </a:cubicBezTo>
                <a:cubicBezTo>
                  <a:pt x="2027337" y="3905510"/>
                  <a:pt x="1830799" y="3864491"/>
                  <a:pt x="1629320" y="3792071"/>
                </a:cubicBezTo>
                <a:cubicBezTo>
                  <a:pt x="1528396" y="3755686"/>
                  <a:pt x="1426215" y="3711500"/>
                  <a:pt x="1325623" y="3667368"/>
                </a:cubicBezTo>
                <a:cubicBezTo>
                  <a:pt x="1117671" y="3574930"/>
                  <a:pt x="905589" y="3479532"/>
                  <a:pt x="689396" y="3261252"/>
                </a:cubicBezTo>
                <a:cubicBezTo>
                  <a:pt x="473119" y="3042996"/>
                  <a:pt x="248064" y="2678216"/>
                  <a:pt x="121566" y="2240355"/>
                </a:cubicBezTo>
                <a:cubicBezTo>
                  <a:pt x="-30834" y="1712737"/>
                  <a:pt x="-7976" y="1218822"/>
                  <a:pt x="21428" y="780116"/>
                </a:cubicBezTo>
                <a:cubicBezTo>
                  <a:pt x="39793" y="506825"/>
                  <a:pt x="60241" y="225168"/>
                  <a:pt x="122382" y="18336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008DB8-7601-871E-18A1-23E0304E9A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2" b="4271"/>
          <a:stretch/>
        </p:blipFill>
        <p:spPr>
          <a:xfrm>
            <a:off x="8552270" y="3048001"/>
            <a:ext cx="2880305" cy="3810000"/>
          </a:xfrm>
          <a:custGeom>
            <a:avLst/>
            <a:gdLst/>
            <a:ahLst/>
            <a:cxnLst/>
            <a:rect l="l" t="t" r="r" b="b"/>
            <a:pathLst>
              <a:path w="2880305" h="3810000">
                <a:moveTo>
                  <a:pt x="1427391" y="1406"/>
                </a:moveTo>
                <a:cubicBezTo>
                  <a:pt x="1697945" y="-17328"/>
                  <a:pt x="1966503" y="151281"/>
                  <a:pt x="2221194" y="503933"/>
                </a:cubicBezTo>
                <a:cubicBezTo>
                  <a:pt x="2434592" y="799383"/>
                  <a:pt x="2868890" y="958914"/>
                  <a:pt x="2880009" y="1927551"/>
                </a:cubicBezTo>
                <a:cubicBezTo>
                  <a:pt x="2893002" y="3069881"/>
                  <a:pt x="2476119" y="3410523"/>
                  <a:pt x="2202976" y="3583201"/>
                </a:cubicBezTo>
                <a:cubicBezTo>
                  <a:pt x="2140098" y="3622914"/>
                  <a:pt x="2058579" y="3684108"/>
                  <a:pt x="1964054" y="3754792"/>
                </a:cubicBezTo>
                <a:lnTo>
                  <a:pt x="1889463" y="3810000"/>
                </a:lnTo>
                <a:lnTo>
                  <a:pt x="170950" y="3810000"/>
                </a:lnTo>
                <a:lnTo>
                  <a:pt x="161643" y="3787381"/>
                </a:lnTo>
                <a:cubicBezTo>
                  <a:pt x="60952" y="3505930"/>
                  <a:pt x="732" y="3097452"/>
                  <a:pt x="3" y="2521480"/>
                </a:cubicBezTo>
                <a:cubicBezTo>
                  <a:pt x="-1470" y="1385219"/>
                  <a:pt x="670607" y="484036"/>
                  <a:pt x="940804" y="238166"/>
                </a:cubicBezTo>
                <a:cubicBezTo>
                  <a:pt x="1102008" y="91331"/>
                  <a:pt x="1265061" y="12648"/>
                  <a:pt x="1427391" y="1406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B9FDD9A-B8B3-4AED-A2C3-A862F0A10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4969" y="-2634"/>
            <a:ext cx="3195156" cy="3879671"/>
          </a:xfrm>
          <a:custGeom>
            <a:avLst/>
            <a:gdLst>
              <a:gd name="connsiteX0" fmla="*/ 158486 w 3336197"/>
              <a:gd name="connsiteY0" fmla="*/ 0 h 4765296"/>
              <a:gd name="connsiteX1" fmla="*/ 3090935 w 3336197"/>
              <a:gd name="connsiteY1" fmla="*/ 0 h 4765296"/>
              <a:gd name="connsiteX2" fmla="*/ 3113368 w 3336197"/>
              <a:gd name="connsiteY2" fmla="*/ 35957 h 4765296"/>
              <a:gd name="connsiteX3" fmla="*/ 3269988 w 3336197"/>
              <a:gd name="connsiteY3" fmla="*/ 1149992 h 4765296"/>
              <a:gd name="connsiteX4" fmla="*/ 3335431 w 3336197"/>
              <a:gd name="connsiteY4" fmla="*/ 2924995 h 4765296"/>
              <a:gd name="connsiteX5" fmla="*/ 3025033 w 3336197"/>
              <a:gd name="connsiteY5" fmla="*/ 4490670 h 4765296"/>
              <a:gd name="connsiteX6" fmla="*/ 2697860 w 3336197"/>
              <a:gd name="connsiteY6" fmla="*/ 4738158 h 4765296"/>
              <a:gd name="connsiteX7" fmla="*/ 2002356 w 3336197"/>
              <a:gd name="connsiteY7" fmla="*/ 4660273 h 4765296"/>
              <a:gd name="connsiteX8" fmla="*/ 1629127 w 3336197"/>
              <a:gd name="connsiteY8" fmla="*/ 4507019 h 4765296"/>
              <a:gd name="connsiteX9" fmla="*/ 847235 w 3336197"/>
              <a:gd name="connsiteY9" fmla="*/ 4007922 h 4765296"/>
              <a:gd name="connsiteX10" fmla="*/ 149399 w 3336197"/>
              <a:gd name="connsiteY10" fmla="*/ 2753289 h 4765296"/>
              <a:gd name="connsiteX11" fmla="*/ 26334 w 3336197"/>
              <a:gd name="connsiteY11" fmla="*/ 958725 h 4765296"/>
              <a:gd name="connsiteX12" fmla="*/ 150401 w 3336197"/>
              <a:gd name="connsiteY12" fmla="*/ 22534 h 4765296"/>
              <a:gd name="connsiteX0" fmla="*/ 3090935 w 3336197"/>
              <a:gd name="connsiteY0" fmla="*/ 0 h 4765296"/>
              <a:gd name="connsiteX1" fmla="*/ 3113368 w 3336197"/>
              <a:gd name="connsiteY1" fmla="*/ 35957 h 4765296"/>
              <a:gd name="connsiteX2" fmla="*/ 3269988 w 3336197"/>
              <a:gd name="connsiteY2" fmla="*/ 1149992 h 4765296"/>
              <a:gd name="connsiteX3" fmla="*/ 3335431 w 3336197"/>
              <a:gd name="connsiteY3" fmla="*/ 2924995 h 4765296"/>
              <a:gd name="connsiteX4" fmla="*/ 3025033 w 3336197"/>
              <a:gd name="connsiteY4" fmla="*/ 4490670 h 4765296"/>
              <a:gd name="connsiteX5" fmla="*/ 2697860 w 3336197"/>
              <a:gd name="connsiteY5" fmla="*/ 4738158 h 4765296"/>
              <a:gd name="connsiteX6" fmla="*/ 2002356 w 3336197"/>
              <a:gd name="connsiteY6" fmla="*/ 4660273 h 4765296"/>
              <a:gd name="connsiteX7" fmla="*/ 1629127 w 3336197"/>
              <a:gd name="connsiteY7" fmla="*/ 4507019 h 4765296"/>
              <a:gd name="connsiteX8" fmla="*/ 847235 w 3336197"/>
              <a:gd name="connsiteY8" fmla="*/ 4007922 h 4765296"/>
              <a:gd name="connsiteX9" fmla="*/ 149399 w 3336197"/>
              <a:gd name="connsiteY9" fmla="*/ 2753289 h 4765296"/>
              <a:gd name="connsiteX10" fmla="*/ 26334 w 3336197"/>
              <a:gd name="connsiteY10" fmla="*/ 958725 h 4765296"/>
              <a:gd name="connsiteX11" fmla="*/ 150401 w 3336197"/>
              <a:gd name="connsiteY11" fmla="*/ 22534 h 4765296"/>
              <a:gd name="connsiteX12" fmla="*/ 236175 w 3336197"/>
              <a:gd name="connsiteY12" fmla="*/ 91440 h 4765296"/>
              <a:gd name="connsiteX0" fmla="*/ 3090935 w 3336197"/>
              <a:gd name="connsiteY0" fmla="*/ 0 h 4765296"/>
              <a:gd name="connsiteX1" fmla="*/ 3113368 w 3336197"/>
              <a:gd name="connsiteY1" fmla="*/ 35957 h 4765296"/>
              <a:gd name="connsiteX2" fmla="*/ 3269988 w 3336197"/>
              <a:gd name="connsiteY2" fmla="*/ 1149992 h 4765296"/>
              <a:gd name="connsiteX3" fmla="*/ 3335431 w 3336197"/>
              <a:gd name="connsiteY3" fmla="*/ 2924995 h 4765296"/>
              <a:gd name="connsiteX4" fmla="*/ 3025033 w 3336197"/>
              <a:gd name="connsiteY4" fmla="*/ 4490670 h 4765296"/>
              <a:gd name="connsiteX5" fmla="*/ 2697860 w 3336197"/>
              <a:gd name="connsiteY5" fmla="*/ 4738158 h 4765296"/>
              <a:gd name="connsiteX6" fmla="*/ 2002356 w 3336197"/>
              <a:gd name="connsiteY6" fmla="*/ 4660273 h 4765296"/>
              <a:gd name="connsiteX7" fmla="*/ 1629127 w 3336197"/>
              <a:gd name="connsiteY7" fmla="*/ 4507019 h 4765296"/>
              <a:gd name="connsiteX8" fmla="*/ 847235 w 3336197"/>
              <a:gd name="connsiteY8" fmla="*/ 4007922 h 4765296"/>
              <a:gd name="connsiteX9" fmla="*/ 149399 w 3336197"/>
              <a:gd name="connsiteY9" fmla="*/ 2753289 h 4765296"/>
              <a:gd name="connsiteX10" fmla="*/ 26334 w 3336197"/>
              <a:gd name="connsiteY10" fmla="*/ 958725 h 4765296"/>
              <a:gd name="connsiteX11" fmla="*/ 150401 w 3336197"/>
              <a:gd name="connsiteY11" fmla="*/ 22534 h 4765296"/>
              <a:gd name="connsiteX0" fmla="*/ 3090935 w 3336197"/>
              <a:gd name="connsiteY0" fmla="*/ 2633 h 4767929"/>
              <a:gd name="connsiteX1" fmla="*/ 3113368 w 3336197"/>
              <a:gd name="connsiteY1" fmla="*/ 38590 h 4767929"/>
              <a:gd name="connsiteX2" fmla="*/ 3269988 w 3336197"/>
              <a:gd name="connsiteY2" fmla="*/ 1152625 h 4767929"/>
              <a:gd name="connsiteX3" fmla="*/ 3335431 w 3336197"/>
              <a:gd name="connsiteY3" fmla="*/ 2927628 h 4767929"/>
              <a:gd name="connsiteX4" fmla="*/ 3025033 w 3336197"/>
              <a:gd name="connsiteY4" fmla="*/ 4493303 h 4767929"/>
              <a:gd name="connsiteX5" fmla="*/ 2697860 w 3336197"/>
              <a:gd name="connsiteY5" fmla="*/ 4740791 h 4767929"/>
              <a:gd name="connsiteX6" fmla="*/ 2002356 w 3336197"/>
              <a:gd name="connsiteY6" fmla="*/ 4662906 h 4767929"/>
              <a:gd name="connsiteX7" fmla="*/ 1629127 w 3336197"/>
              <a:gd name="connsiteY7" fmla="*/ 4509652 h 4767929"/>
              <a:gd name="connsiteX8" fmla="*/ 847235 w 3336197"/>
              <a:gd name="connsiteY8" fmla="*/ 4010555 h 4767929"/>
              <a:gd name="connsiteX9" fmla="*/ 149399 w 3336197"/>
              <a:gd name="connsiteY9" fmla="*/ 2755922 h 4767929"/>
              <a:gd name="connsiteX10" fmla="*/ 26334 w 3336197"/>
              <a:gd name="connsiteY10" fmla="*/ 961358 h 4767929"/>
              <a:gd name="connsiteX11" fmla="*/ 178911 w 3336197"/>
              <a:gd name="connsiteY11" fmla="*/ 0 h 476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6197" h="4767929">
                <a:moveTo>
                  <a:pt x="3090935" y="2633"/>
                </a:moveTo>
                <a:lnTo>
                  <a:pt x="3113368" y="38590"/>
                </a:lnTo>
                <a:cubicBezTo>
                  <a:pt x="3380853" y="493736"/>
                  <a:pt x="3275553" y="732268"/>
                  <a:pt x="3269988" y="1152625"/>
                </a:cubicBezTo>
                <a:cubicBezTo>
                  <a:pt x="3262592" y="1717018"/>
                  <a:pt x="3344943" y="2361785"/>
                  <a:pt x="3335431" y="2927628"/>
                </a:cubicBezTo>
                <a:cubicBezTo>
                  <a:pt x="3324549" y="3575902"/>
                  <a:pt x="3244318" y="4176576"/>
                  <a:pt x="3025033" y="4493303"/>
                </a:cubicBezTo>
                <a:cubicBezTo>
                  <a:pt x="2932830" y="4626660"/>
                  <a:pt x="2821677" y="4703875"/>
                  <a:pt x="2697860" y="4740791"/>
                </a:cubicBezTo>
                <a:cubicBezTo>
                  <a:pt x="2491500" y="4802317"/>
                  <a:pt x="2249964" y="4751907"/>
                  <a:pt x="2002356" y="4662906"/>
                </a:cubicBezTo>
                <a:cubicBezTo>
                  <a:pt x="1878325" y="4618191"/>
                  <a:pt x="1752750" y="4563888"/>
                  <a:pt x="1629127" y="4509652"/>
                </a:cubicBezTo>
                <a:cubicBezTo>
                  <a:pt x="1373564" y="4396051"/>
                  <a:pt x="1112925" y="4278811"/>
                  <a:pt x="847235" y="4010555"/>
                </a:cubicBezTo>
                <a:cubicBezTo>
                  <a:pt x="581440" y="3742329"/>
                  <a:pt x="304859" y="3294032"/>
                  <a:pt x="149399" y="2755922"/>
                </a:cubicBezTo>
                <a:cubicBezTo>
                  <a:pt x="-37894" y="2107505"/>
                  <a:pt x="-9803" y="1500507"/>
                  <a:pt x="26334" y="961358"/>
                </a:cubicBezTo>
                <a:cubicBezTo>
                  <a:pt x="48903" y="625497"/>
                  <a:pt x="102543" y="254187"/>
                  <a:pt x="178911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9C6415-A638-EF1B-C733-3FABCADE4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2897945"/>
            <a:ext cx="6006903" cy="320613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s-AR" sz="3300" dirty="0"/>
              <a:t>Aristóteles y Tomás de Aquino:</a:t>
            </a:r>
          </a:p>
          <a:p>
            <a:pPr>
              <a:lnSpc>
                <a:spcPct val="115000"/>
              </a:lnSpc>
            </a:pPr>
            <a:r>
              <a:rPr lang="es-AR" sz="3300" dirty="0"/>
              <a:t>Se apoyan en la </a:t>
            </a:r>
            <a:r>
              <a:rPr lang="es-AR" sz="3300" b="1" dirty="0"/>
              <a:t>teoría </a:t>
            </a:r>
            <a:r>
              <a:rPr lang="es-AR" sz="3300" b="1" dirty="0" err="1"/>
              <a:t>hylemórfica</a:t>
            </a:r>
            <a:r>
              <a:rPr lang="es-AR" sz="3300" b="1" dirty="0"/>
              <a:t> </a:t>
            </a:r>
            <a:r>
              <a:rPr lang="es-AR" sz="3300" dirty="0"/>
              <a:t>(que pertenece al primero): </a:t>
            </a:r>
            <a:r>
              <a:rPr lang="es-AR" sz="3300" b="1" dirty="0"/>
              <a:t>materia</a:t>
            </a:r>
            <a:r>
              <a:rPr lang="es-AR" sz="3300" dirty="0"/>
              <a:t> y </a:t>
            </a:r>
            <a:r>
              <a:rPr lang="es-AR" sz="3300" b="1" dirty="0"/>
              <a:t>alma</a:t>
            </a:r>
            <a:r>
              <a:rPr lang="es-AR" sz="3300" dirty="0"/>
              <a:t> </a:t>
            </a:r>
            <a:r>
              <a:rPr lang="es-AR" sz="3300" b="1" dirty="0"/>
              <a:t>espiritual</a:t>
            </a:r>
          </a:p>
          <a:p>
            <a:pPr>
              <a:lnSpc>
                <a:spcPct val="115000"/>
              </a:lnSpc>
            </a:pPr>
            <a:r>
              <a:rPr lang="es-AR" sz="3300" dirty="0"/>
              <a:t>Atender a que el </a:t>
            </a:r>
            <a:r>
              <a:rPr lang="es-AR" sz="3300" b="1" dirty="0"/>
              <a:t>alma no se “une” con el cuerpo sino con la materia. Componen una única naturaleza o esencia  en el subsistente, es decir, en el individuo).</a:t>
            </a:r>
          </a:p>
          <a:p>
            <a:pPr>
              <a:lnSpc>
                <a:spcPct val="115000"/>
              </a:lnSpc>
            </a:pPr>
            <a:r>
              <a:rPr lang="es-AR" sz="3300" b="1" dirty="0"/>
              <a:t>La única substancia completa es el hombre individual, no así el alma ni la materia primera (incompletas)</a:t>
            </a:r>
          </a:p>
          <a:p>
            <a:pPr>
              <a:lnSpc>
                <a:spcPct val="115000"/>
              </a:lnSpc>
            </a:pPr>
            <a:endParaRPr lang="es-AR" sz="2600" dirty="0"/>
          </a:p>
          <a:p>
            <a:pPr>
              <a:lnSpc>
                <a:spcPct val="115000"/>
              </a:lnSpc>
            </a:pPr>
            <a:endParaRPr lang="es-AR" sz="2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C21652-2E42-3CD5-1F17-1D74AC60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2083"/>
            <a:ext cx="4572000" cy="1524000"/>
          </a:xfrm>
        </p:spPr>
        <p:txBody>
          <a:bodyPr anchor="t">
            <a:normAutofit/>
          </a:bodyPr>
          <a:lstStyle/>
          <a:p>
            <a:r>
              <a:rPr lang="es-AR" sz="3200" dirty="0"/>
              <a:t>La unidad substancial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92F470-AE69-3F37-6569-3DCB35FA9499}"/>
              </a:ext>
            </a:extLst>
          </p:cNvPr>
          <p:cNvSpPr txBox="1"/>
          <p:nvPr/>
        </p:nvSpPr>
        <p:spPr>
          <a:xfrm>
            <a:off x="9389630" y="6870700"/>
            <a:ext cx="28023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AR" sz="700">
                <a:solidFill>
                  <a:srgbClr val="FFFFFF"/>
                </a:solidFill>
                <a:hlinkClick r:id="rId5" tooltip="https://desciclopedia.org/wiki/Tom%C3%A1s_de_Aquin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AR" sz="700">
                <a:solidFill>
                  <a:srgbClr val="FFFFFF"/>
                </a:solidFill>
              </a:rPr>
              <a:t> de Autor desconocido está bajo licencia </a:t>
            </a:r>
            <a:r>
              <a:rPr lang="es-AR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AR" sz="700">
              <a:solidFill>
                <a:srgbClr val="FFFFF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8E5611-75AD-9652-F0BB-7B0997733088}"/>
              </a:ext>
            </a:extLst>
          </p:cNvPr>
          <p:cNvSpPr txBox="1"/>
          <p:nvPr/>
        </p:nvSpPr>
        <p:spPr>
          <a:xfrm>
            <a:off x="6717228" y="6870700"/>
            <a:ext cx="26597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AR" sz="700">
                <a:solidFill>
                  <a:srgbClr val="FFFFFF"/>
                </a:solidFill>
                <a:hlinkClick r:id="rId3" tooltip="https://www.bachilleratocinefilo.com/2016/11/resumenes-filosofia-de-aristotele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AR" sz="700">
                <a:solidFill>
                  <a:srgbClr val="FFFFFF"/>
                </a:solidFill>
              </a:rPr>
              <a:t> de Autor desconocido está bajo licencia </a:t>
            </a:r>
            <a:r>
              <a:rPr lang="es-AR" sz="700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s-A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4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scultura de una cabeza">
            <a:extLst>
              <a:ext uri="{FF2B5EF4-FFF2-40B4-BE49-F238E27FC236}">
                <a16:creationId xmlns:a16="http://schemas.microsoft.com/office/drawing/2014/main" id="{970D531B-2CAB-65B9-2CF8-9BC74C6FD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8" r="34489" b="1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58CECB-9E42-96A4-FEAC-AD948DBAA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Aristóteles, Santo Tomás de Aquino y los demás “filósofos de la escuela”: una sola alma, racional o intelectiva, que asume la vida vegetativa y sensitiva</a:t>
            </a:r>
            <a:endParaRPr lang="es-AR" sz="24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3FE7E6-0ACE-9C0E-FDF3-1752559C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s-AR" sz="3200" dirty="0"/>
              <a:t>La unicidad del alma</a:t>
            </a:r>
          </a:p>
        </p:txBody>
      </p:sp>
    </p:spTree>
    <p:extLst>
      <p:ext uri="{BB962C8B-B14F-4D97-AF65-F5344CB8AC3E}">
        <p14:creationId xmlns:p14="http://schemas.microsoft.com/office/powerpoint/2010/main" val="129775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A13B60C-56B1-46B4-98A6-1482A52E7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31865" y="-31864"/>
            <a:ext cx="4785362" cy="4849091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024A8E9-062E-406A-BE10-CED280011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341352" y="-341351"/>
            <a:ext cx="4651297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800E71-B5F1-0343-32FD-FC1C4793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62000"/>
            <a:ext cx="3048001" cy="2286000"/>
          </a:xfrm>
        </p:spPr>
        <p:txBody>
          <a:bodyPr anchor="b">
            <a:normAutofit/>
          </a:bodyPr>
          <a:lstStyle/>
          <a:p>
            <a:r>
              <a:rPr lang="es-AR" sz="3200" dirty="0">
                <a:solidFill>
                  <a:srgbClr val="FFFFFF"/>
                </a:solidFill>
              </a:rPr>
              <a:t>El </a:t>
            </a:r>
            <a:r>
              <a:rPr lang="es-AR" sz="3200" i="1" dirty="0" err="1">
                <a:solidFill>
                  <a:srgbClr val="FFFFFF"/>
                </a:solidFill>
              </a:rPr>
              <a:t>factum</a:t>
            </a:r>
            <a:r>
              <a:rPr lang="es-AR" sz="3200" dirty="0">
                <a:solidFill>
                  <a:srgbClr val="FFFFFF"/>
                </a:solidFill>
              </a:rPr>
              <a:t> de la unidad del hombre…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F1E602E-E9E2-9A43-2557-9AECD4329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318604"/>
              </p:ext>
            </p:extLst>
          </p:nvPr>
        </p:nvGraphicFramePr>
        <p:xfrm>
          <a:off x="5334000" y="7620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982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E861A6E4-CB70-4D29-87D4-AD020035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5635"/>
            <a:ext cx="4212773" cy="5022365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6" name="Freeform: Shape 21">
            <a:extLst>
              <a:ext uri="{FF2B5EF4-FFF2-40B4-BE49-F238E27FC236}">
                <a16:creationId xmlns:a16="http://schemas.microsoft.com/office/drawing/2014/main" id="{BFE67A51-A6D2-4F56-B718-2BF4AD24E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3999"/>
            <a:ext cx="4095749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800E71-B5F1-0343-32FD-FC1C4793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0" y="3034421"/>
            <a:ext cx="3048001" cy="2286000"/>
          </a:xfrm>
        </p:spPr>
        <p:txBody>
          <a:bodyPr anchor="b">
            <a:normAutofit/>
          </a:bodyPr>
          <a:lstStyle/>
          <a:p>
            <a:r>
              <a:rPr lang="es-AR" sz="3200" dirty="0">
                <a:solidFill>
                  <a:srgbClr val="FFFFFF"/>
                </a:solidFill>
              </a:rPr>
              <a:t>El hombre: </a:t>
            </a:r>
            <a:r>
              <a:rPr lang="es-AR" sz="3200" b="1" dirty="0">
                <a:solidFill>
                  <a:srgbClr val="FFFFFF"/>
                </a:solidFill>
              </a:rPr>
              <a:t>unidad</a:t>
            </a:r>
            <a:r>
              <a:rPr lang="es-AR" sz="3200" dirty="0">
                <a:solidFill>
                  <a:srgbClr val="FFFFFF"/>
                </a:solidFill>
              </a:rPr>
              <a:t> de </a:t>
            </a:r>
            <a:r>
              <a:rPr lang="es-AR" sz="3200" b="1" dirty="0">
                <a:solidFill>
                  <a:srgbClr val="FFFFFF"/>
                </a:solidFill>
              </a:rPr>
              <a:t>naturaleza</a:t>
            </a:r>
            <a:r>
              <a:rPr lang="es-AR" sz="3200" dirty="0">
                <a:solidFill>
                  <a:srgbClr val="FFFFFF"/>
                </a:solidFill>
              </a:rPr>
              <a:t> y de </a:t>
            </a:r>
            <a:r>
              <a:rPr lang="es-AR" sz="3200" b="1" dirty="0">
                <a:solidFill>
                  <a:srgbClr val="FFFFFF"/>
                </a:solidFill>
              </a:rPr>
              <a:t>ser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F1E602E-E9E2-9A43-2557-9AECD4329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211737"/>
              </p:ext>
            </p:extLst>
          </p:nvPr>
        </p:nvGraphicFramePr>
        <p:xfrm>
          <a:off x="5334000" y="7620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25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E861A6E4-CB70-4D29-87D4-AD020035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5635"/>
            <a:ext cx="4212773" cy="5022365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6" name="Freeform: Shape 21">
            <a:extLst>
              <a:ext uri="{FF2B5EF4-FFF2-40B4-BE49-F238E27FC236}">
                <a16:creationId xmlns:a16="http://schemas.microsoft.com/office/drawing/2014/main" id="{BFE67A51-A6D2-4F56-B718-2BF4AD24E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3999"/>
            <a:ext cx="4095749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800E71-B5F1-0343-32FD-FC1C4793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0" y="3034421"/>
            <a:ext cx="3048001" cy="2286000"/>
          </a:xfrm>
        </p:spPr>
        <p:txBody>
          <a:bodyPr anchor="b">
            <a:normAutofit/>
          </a:bodyPr>
          <a:lstStyle/>
          <a:p>
            <a:r>
              <a:rPr lang="es-AR" sz="3200" dirty="0">
                <a:solidFill>
                  <a:srgbClr val="FFFFFF"/>
                </a:solidFill>
              </a:rPr>
              <a:t>Aclarando conceptos…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F1E602E-E9E2-9A43-2557-9AECD4329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167302"/>
              </p:ext>
            </p:extLst>
          </p:nvPr>
        </p:nvGraphicFramePr>
        <p:xfrm>
          <a:off x="5334000" y="762000"/>
          <a:ext cx="6096000" cy="4558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04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scultura de una cabeza">
            <a:extLst>
              <a:ext uri="{FF2B5EF4-FFF2-40B4-BE49-F238E27FC236}">
                <a16:creationId xmlns:a16="http://schemas.microsoft.com/office/drawing/2014/main" id="{970D531B-2CAB-65B9-2CF8-9BC74C6FD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8" r="34489" b="1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58CECB-9E42-96A4-FEAC-AD948DBAA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i="1" dirty="0"/>
              <a:t>¿</a:t>
            </a:r>
            <a:r>
              <a:rPr lang="en-US" sz="2400" b="1" i="1" dirty="0" err="1"/>
              <a:t>Cómo</a:t>
            </a:r>
            <a:r>
              <a:rPr lang="en-US" sz="2400" b="1" i="1" dirty="0"/>
              <a:t> </a:t>
            </a:r>
            <a:r>
              <a:rPr lang="en-US" sz="2400" b="1" i="1" dirty="0" err="1"/>
              <a:t>el</a:t>
            </a:r>
            <a:r>
              <a:rPr lang="en-US" sz="2400" b="1" i="1" dirty="0"/>
              <a:t> hombre </a:t>
            </a:r>
            <a:r>
              <a:rPr lang="en-US" sz="2400" b="1" i="1" dirty="0" err="1"/>
              <a:t>puede</a:t>
            </a:r>
            <a:r>
              <a:rPr lang="en-US" sz="2400" b="1" i="1" dirty="0"/>
              <a:t> ser lo que </a:t>
            </a:r>
            <a:r>
              <a:rPr lang="en-US" sz="2400" b="1" i="1" dirty="0" err="1"/>
              <a:t>manifiesta</a:t>
            </a:r>
            <a:r>
              <a:rPr lang="en-US" sz="2400" b="1" i="1" dirty="0"/>
              <a:t> ser, en </a:t>
            </a:r>
            <a:r>
              <a:rPr lang="en-US" sz="2400" b="1" i="1" dirty="0" err="1"/>
              <a:t>su</a:t>
            </a:r>
            <a:r>
              <a:rPr lang="en-US" sz="2400" b="1" i="1" dirty="0"/>
              <a:t> </a:t>
            </a:r>
            <a:r>
              <a:rPr lang="en-US" sz="2400" b="1" i="1" dirty="0" err="1"/>
              <a:t>unidad</a:t>
            </a:r>
            <a:r>
              <a:rPr lang="en-US" sz="2400" b="1" i="1" dirty="0"/>
              <a:t> individual? ¿</a:t>
            </a:r>
            <a:r>
              <a:rPr lang="en-US" sz="2400" b="1" i="1" dirty="0" err="1"/>
              <a:t>Cómo</a:t>
            </a:r>
            <a:r>
              <a:rPr lang="en-US" sz="2400" b="1" i="1" dirty="0"/>
              <a:t> </a:t>
            </a:r>
            <a:r>
              <a:rPr lang="en-US" sz="2400" b="1" i="1" dirty="0" err="1"/>
              <a:t>está</a:t>
            </a:r>
            <a:r>
              <a:rPr lang="en-US" sz="2400" b="1" i="1" dirty="0"/>
              <a:t> </a:t>
            </a:r>
            <a:r>
              <a:rPr lang="en-US" sz="2400" b="1" i="1" dirty="0" err="1"/>
              <a:t>constituido</a:t>
            </a:r>
            <a:r>
              <a:rPr lang="en-US" sz="2400" b="1" i="1" dirty="0"/>
              <a:t>?...</a:t>
            </a:r>
          </a:p>
          <a:p>
            <a:pPr marL="914400" lvl="1" indent="-457200">
              <a:buAutoNum type="arabicPeriod"/>
            </a:pPr>
            <a:r>
              <a:rPr lang="es-AR" sz="2000" dirty="0"/>
              <a:t>Si decimos que es una realidad homogénea, </a:t>
            </a:r>
            <a:r>
              <a:rPr lang="es-AR" sz="2000" b="1" i="1" dirty="0"/>
              <a:t>unidimensional, </a:t>
            </a:r>
            <a:r>
              <a:rPr lang="es-AR" sz="2000" i="1" dirty="0"/>
              <a:t>e</a:t>
            </a:r>
            <a:r>
              <a:rPr lang="es-AR" sz="2000" dirty="0"/>
              <a:t>ntonces será espíritu </a:t>
            </a:r>
            <a:r>
              <a:rPr lang="es-AR" sz="2000" i="1" dirty="0"/>
              <a:t>o bien </a:t>
            </a:r>
            <a:r>
              <a:rPr lang="es-AR" sz="2000" dirty="0"/>
              <a:t>materia.</a:t>
            </a:r>
          </a:p>
          <a:p>
            <a:pPr marL="914400" lvl="1" indent="-457200">
              <a:buAutoNum type="arabicPeriod"/>
            </a:pPr>
            <a:r>
              <a:rPr lang="es-AR" sz="2000" dirty="0"/>
              <a:t>Y si en cambio sostenemos que el hombre es una realidad </a:t>
            </a:r>
            <a:r>
              <a:rPr lang="es-AR" sz="2000" b="1" i="1" dirty="0"/>
              <a:t>bidimensional,</a:t>
            </a:r>
            <a:r>
              <a:rPr lang="es-AR" sz="2000" dirty="0"/>
              <a:t> entonces será alma </a:t>
            </a:r>
            <a:r>
              <a:rPr lang="es-AR" sz="2000" i="1" dirty="0"/>
              <a:t>y</a:t>
            </a:r>
            <a:r>
              <a:rPr lang="es-AR" sz="2000" dirty="0"/>
              <a:t> materia o alma </a:t>
            </a:r>
            <a:r>
              <a:rPr lang="es-AR" sz="2000" i="1" dirty="0"/>
              <a:t>y</a:t>
            </a:r>
            <a:r>
              <a:rPr lang="es-AR" sz="2000" dirty="0"/>
              <a:t> cuerpo. Ahora bien: </a:t>
            </a:r>
            <a:r>
              <a:rPr lang="es-AR" sz="2000" i="1" dirty="0"/>
              <a:t>¿cómo pensar esta conjunción?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3FE7E6-0ACE-9C0E-FDF3-1752559C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3" y="762000"/>
            <a:ext cx="5704117" cy="1524000"/>
          </a:xfrm>
        </p:spPr>
        <p:txBody>
          <a:bodyPr>
            <a:normAutofit/>
          </a:bodyPr>
          <a:lstStyle/>
          <a:p>
            <a:r>
              <a:rPr lang="en-US" sz="3200" dirty="0"/>
              <a:t>Y </a:t>
            </a:r>
            <a:r>
              <a:rPr lang="en-US" sz="3200" dirty="0" err="1"/>
              <a:t>entonces</a:t>
            </a:r>
            <a:r>
              <a:rPr lang="en-US" sz="3200" dirty="0"/>
              <a:t> </a:t>
            </a:r>
            <a:r>
              <a:rPr lang="en-US" sz="3200" dirty="0" err="1"/>
              <a:t>nos</a:t>
            </a:r>
            <a:r>
              <a:rPr lang="en-US" sz="3200" dirty="0"/>
              <a:t> </a:t>
            </a:r>
            <a:r>
              <a:rPr lang="en-US" sz="3200" dirty="0" err="1"/>
              <a:t>preguntamos</a:t>
            </a:r>
            <a:r>
              <a:rPr lang="en-US" sz="3200" dirty="0"/>
              <a:t>: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89588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75615F8-B807-416B-8DBB-536E4371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D531B-2CAB-65B9-2CF8-9BC74C6FD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997" r="-2" b="52745"/>
          <a:stretch/>
        </p:blipFill>
        <p:spPr>
          <a:xfrm>
            <a:off x="6107466" y="10"/>
            <a:ext cx="5820495" cy="2302941"/>
          </a:xfrm>
          <a:custGeom>
            <a:avLst/>
            <a:gdLst/>
            <a:ahLst/>
            <a:cxnLst/>
            <a:rect l="l" t="t" r="r" b="b"/>
            <a:pathLst>
              <a:path w="5820495" h="2302951">
                <a:moveTo>
                  <a:pt x="5820495" y="0"/>
                </a:moveTo>
                <a:lnTo>
                  <a:pt x="5709901" y="213767"/>
                </a:lnTo>
                <a:cubicBezTo>
                  <a:pt x="5432870" y="711271"/>
                  <a:pt x="5095501" y="1152644"/>
                  <a:pt x="4932484" y="1340037"/>
                </a:cubicBezTo>
                <a:cubicBezTo>
                  <a:pt x="4535941" y="1795563"/>
                  <a:pt x="3997054" y="2167493"/>
                  <a:pt x="3361812" y="2268288"/>
                </a:cubicBezTo>
                <a:cubicBezTo>
                  <a:pt x="2395335" y="2421964"/>
                  <a:pt x="953448" y="2057186"/>
                  <a:pt x="286590" y="1322723"/>
                </a:cubicBezTo>
                <a:cubicBezTo>
                  <a:pt x="-136160" y="857206"/>
                  <a:pt x="-42091" y="443734"/>
                  <a:pt x="251827" y="87954"/>
                </a:cubicBezTo>
                <a:lnTo>
                  <a:pt x="331088" y="1"/>
                </a:ln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6C9DB45-BD3C-4747-BBA7-0E122670A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85154" flipH="1">
            <a:off x="7183784" y="-2578519"/>
            <a:ext cx="3825181" cy="624345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58CECB-9E42-96A4-FEAC-AD948DBAA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3056083"/>
            <a:ext cx="5334000" cy="3048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s-AR" dirty="0"/>
          </a:p>
          <a:p>
            <a:pPr marL="457200" lvl="1" indent="0">
              <a:buNone/>
            </a:pPr>
            <a:r>
              <a:rPr lang="es-AR" dirty="0"/>
              <a:t>La antropología de Karl Marx: El hombre está constituido únicamente por </a:t>
            </a:r>
            <a:r>
              <a:rPr lang="es-AR" b="1" dirty="0"/>
              <a:t>materia</a:t>
            </a:r>
            <a:r>
              <a:rPr lang="es-AR" dirty="0"/>
              <a:t>. No hay ningún núcleo anímico-espiritual.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3FE7E6-0ACE-9C0E-FDF3-1752559C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32083"/>
            <a:ext cx="4572000" cy="1524000"/>
          </a:xfrm>
        </p:spPr>
        <p:txBody>
          <a:bodyPr anchor="t">
            <a:normAutofit fontScale="90000"/>
          </a:bodyPr>
          <a:lstStyle/>
          <a:p>
            <a:r>
              <a:rPr lang="es-AR" sz="2500" dirty="0"/>
              <a:t>1. Si decimos que es una realidad homogénea, </a:t>
            </a:r>
            <a:r>
              <a:rPr lang="es-AR" sz="2500" b="1" i="1" dirty="0"/>
              <a:t>unidimensional o monista, </a:t>
            </a:r>
            <a:br>
              <a:rPr lang="es-AR" sz="2500" b="1" i="1" dirty="0"/>
            </a:br>
            <a:r>
              <a:rPr lang="es-AR" sz="2500" b="1" i="1" dirty="0"/>
              <a:t>tenemos por ejemplo… </a:t>
            </a:r>
            <a:br>
              <a:rPr lang="es-AR" sz="2500" dirty="0"/>
            </a:br>
            <a:endParaRPr lang="es-AR" sz="25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2397A-B3BD-EB93-C091-F6CC4606D79B}"/>
              </a:ext>
            </a:extLst>
          </p:cNvPr>
          <p:cNvSpPr txBox="1"/>
          <p:nvPr/>
        </p:nvSpPr>
        <p:spPr>
          <a:xfrm>
            <a:off x="6736465" y="6870700"/>
            <a:ext cx="26404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AR" sz="700">
                <a:solidFill>
                  <a:srgbClr val="FFFFFF"/>
                </a:solidFill>
                <a:hlinkClick r:id="rId3" tooltip="https://pressbooks.buffscreate.net/revolution/chapter/the-revolutionary-theory-of-karl-marx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AR" sz="700">
                <a:solidFill>
                  <a:srgbClr val="FFFFFF"/>
                </a:solidFill>
              </a:rPr>
              <a:t> de Autor desconocido está bajo licencia </a:t>
            </a:r>
            <a:r>
              <a:rPr lang="es-A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AR" sz="700">
              <a:solidFill>
                <a:srgbClr val="FFFFF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8E9B9D9-AAA5-EBEE-D44E-B4414AC2CEBE}"/>
              </a:ext>
            </a:extLst>
          </p:cNvPr>
          <p:cNvSpPr txBox="1"/>
          <p:nvPr/>
        </p:nvSpPr>
        <p:spPr>
          <a:xfrm>
            <a:off x="9389631" y="6870700"/>
            <a:ext cx="280236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AR" sz="700">
                <a:solidFill>
                  <a:srgbClr val="FFFFFF"/>
                </a:solidFill>
                <a:hlinkClick r:id="rId5" tooltip="https://historia-biografia.com/georg-wilhelm-friedrich-hege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AR" sz="700">
                <a:solidFill>
                  <a:srgbClr val="FFFFFF"/>
                </a:solidFill>
              </a:rPr>
              <a:t> de Autor desconocido está bajo licencia </a:t>
            </a:r>
            <a:r>
              <a:rPr lang="es-AR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AR" sz="700">
              <a:solidFill>
                <a:srgbClr val="FFFFFF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87AB2C-5DCB-9DB4-3CD5-B61B1D561F87}"/>
              </a:ext>
            </a:extLst>
          </p:cNvPr>
          <p:cNvSpPr txBox="1"/>
          <p:nvPr/>
        </p:nvSpPr>
        <p:spPr>
          <a:xfrm>
            <a:off x="4083299" y="6870700"/>
            <a:ext cx="26404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AR" sz="700">
                <a:solidFill>
                  <a:srgbClr val="FFFFFF"/>
                </a:solidFill>
                <a:hlinkClick r:id="rId7" tooltip="https://en.wikipedia.org/wiki/Baruch_Spinoz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AR" sz="700">
                <a:solidFill>
                  <a:srgbClr val="FFFFFF"/>
                </a:solidFill>
              </a:rPr>
              <a:t> de Autor desconocido está bajo licencia </a:t>
            </a:r>
            <a:r>
              <a:rPr lang="es-A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A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6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73C423DB-7749-4DF8-8419-C7C2F0EF5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EA5FCFC-DC21-46E0-8923-CC0279508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84302" cy="6858000"/>
          </a:xfrm>
          <a:custGeom>
            <a:avLst/>
            <a:gdLst>
              <a:gd name="connsiteX0" fmla="*/ 0 w 1584302"/>
              <a:gd name="connsiteY0" fmla="*/ 0 h 6858000"/>
              <a:gd name="connsiteX1" fmla="*/ 1078402 w 1584302"/>
              <a:gd name="connsiteY1" fmla="*/ 0 h 6858000"/>
              <a:gd name="connsiteX2" fmla="*/ 1099056 w 1584302"/>
              <a:gd name="connsiteY2" fmla="*/ 52984 h 6858000"/>
              <a:gd name="connsiteX3" fmla="*/ 1308492 w 1584302"/>
              <a:gd name="connsiteY3" fmla="*/ 803890 h 6858000"/>
              <a:gd name="connsiteX4" fmla="*/ 1575950 w 1584302"/>
              <a:gd name="connsiteY4" fmla="*/ 2925120 h 6858000"/>
              <a:gd name="connsiteX5" fmla="*/ 1562611 w 1584302"/>
              <a:gd name="connsiteY5" fmla="*/ 4099807 h 6858000"/>
              <a:gd name="connsiteX6" fmla="*/ 1193469 w 1584302"/>
              <a:gd name="connsiteY6" fmla="*/ 5467758 h 6858000"/>
              <a:gd name="connsiteX7" fmla="*/ 222462 w 1584302"/>
              <a:gd name="connsiteY7" fmla="*/ 6851639 h 6858000"/>
              <a:gd name="connsiteX8" fmla="*/ 216054 w 1584302"/>
              <a:gd name="connsiteY8" fmla="*/ 6858000 h 6858000"/>
              <a:gd name="connsiteX9" fmla="*/ 0 w 158430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4302" h="6858000">
                <a:moveTo>
                  <a:pt x="0" y="0"/>
                </a:moveTo>
                <a:lnTo>
                  <a:pt x="1078402" y="0"/>
                </a:lnTo>
                <a:lnTo>
                  <a:pt x="1099056" y="52984"/>
                </a:lnTo>
                <a:cubicBezTo>
                  <a:pt x="1199012" y="327522"/>
                  <a:pt x="1265662" y="600964"/>
                  <a:pt x="1308492" y="803890"/>
                </a:cubicBezTo>
                <a:cubicBezTo>
                  <a:pt x="1455747" y="1501513"/>
                  <a:pt x="1562057" y="2211391"/>
                  <a:pt x="1575950" y="2925120"/>
                </a:cubicBezTo>
                <a:cubicBezTo>
                  <a:pt x="1584616" y="3349259"/>
                  <a:pt x="1593900" y="3729534"/>
                  <a:pt x="1562611" y="4099807"/>
                </a:cubicBezTo>
                <a:cubicBezTo>
                  <a:pt x="1524636" y="4550166"/>
                  <a:pt x="1426477" y="4985758"/>
                  <a:pt x="1193469" y="5467758"/>
                </a:cubicBezTo>
                <a:cubicBezTo>
                  <a:pt x="946259" y="5978959"/>
                  <a:pt x="613906" y="6441252"/>
                  <a:pt x="222462" y="6851639"/>
                </a:cubicBezTo>
                <a:lnTo>
                  <a:pt x="2160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2FF1E91-6ABD-4D69-9848-661E7BC1B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7467" y="0"/>
            <a:ext cx="5820495" cy="2302951"/>
          </a:xfrm>
          <a:custGeom>
            <a:avLst/>
            <a:gdLst>
              <a:gd name="connsiteX0" fmla="*/ 5820495 w 5820495"/>
              <a:gd name="connsiteY0" fmla="*/ 0 h 2302951"/>
              <a:gd name="connsiteX1" fmla="*/ 5709901 w 5820495"/>
              <a:gd name="connsiteY1" fmla="*/ 213767 h 2302951"/>
              <a:gd name="connsiteX2" fmla="*/ 4932484 w 5820495"/>
              <a:gd name="connsiteY2" fmla="*/ 1340037 h 2302951"/>
              <a:gd name="connsiteX3" fmla="*/ 3361812 w 5820495"/>
              <a:gd name="connsiteY3" fmla="*/ 2268288 h 2302951"/>
              <a:gd name="connsiteX4" fmla="*/ 286590 w 5820495"/>
              <a:gd name="connsiteY4" fmla="*/ 1322723 h 2302951"/>
              <a:gd name="connsiteX5" fmla="*/ 251827 w 5820495"/>
              <a:gd name="connsiteY5" fmla="*/ 87954 h 2302951"/>
              <a:gd name="connsiteX6" fmla="*/ 331088 w 5820495"/>
              <a:gd name="connsiteY6" fmla="*/ 1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5" h="2302951">
                <a:moveTo>
                  <a:pt x="5820495" y="0"/>
                </a:moveTo>
                <a:lnTo>
                  <a:pt x="5709901" y="213767"/>
                </a:lnTo>
                <a:cubicBezTo>
                  <a:pt x="5432870" y="711271"/>
                  <a:pt x="5095501" y="1152644"/>
                  <a:pt x="4932484" y="1340037"/>
                </a:cubicBezTo>
                <a:cubicBezTo>
                  <a:pt x="4535941" y="1795563"/>
                  <a:pt x="3997054" y="2167493"/>
                  <a:pt x="3361812" y="2268288"/>
                </a:cubicBezTo>
                <a:cubicBezTo>
                  <a:pt x="2395335" y="2421964"/>
                  <a:pt x="953448" y="2057186"/>
                  <a:pt x="286590" y="1322723"/>
                </a:cubicBezTo>
                <a:cubicBezTo>
                  <a:pt x="-136160" y="857206"/>
                  <a:pt x="-42091" y="443734"/>
                  <a:pt x="251827" y="87954"/>
                </a:cubicBezTo>
                <a:lnTo>
                  <a:pt x="33108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9ECF3A00-8E24-4374-B120-4B4F16593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85154" flipH="1">
            <a:off x="7183784" y="-2578519"/>
            <a:ext cx="3825181" cy="624345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22C6561-D372-4983-B608-63470FB1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85" y="5031677"/>
            <a:ext cx="5459579" cy="1835300"/>
          </a:xfrm>
          <a:custGeom>
            <a:avLst/>
            <a:gdLst>
              <a:gd name="connsiteX0" fmla="*/ 2751898 w 5459579"/>
              <a:gd name="connsiteY0" fmla="*/ 832 h 1835300"/>
              <a:gd name="connsiteX1" fmla="*/ 4537519 w 5459579"/>
              <a:gd name="connsiteY1" fmla="*/ 853394 h 1835300"/>
              <a:gd name="connsiteX2" fmla="*/ 5180975 w 5459579"/>
              <a:gd name="connsiteY2" fmla="*/ 1509258 h 1835300"/>
              <a:gd name="connsiteX3" fmla="*/ 5459579 w 5459579"/>
              <a:gd name="connsiteY3" fmla="*/ 1835300 h 1835300"/>
              <a:gd name="connsiteX4" fmla="*/ 0 w 5459579"/>
              <a:gd name="connsiteY4" fmla="*/ 1835300 h 1835300"/>
              <a:gd name="connsiteX5" fmla="*/ 75723 w 5459579"/>
              <a:gd name="connsiteY5" fmla="*/ 1788554 h 1835300"/>
              <a:gd name="connsiteX6" fmla="*/ 1549259 w 5459579"/>
              <a:gd name="connsiteY6" fmla="*/ 522265 h 1835300"/>
              <a:gd name="connsiteX7" fmla="*/ 2751898 w 5459579"/>
              <a:gd name="connsiteY7" fmla="*/ 832 h 18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59579" h="1835300">
                <a:moveTo>
                  <a:pt x="2751898" y="832"/>
                </a:moveTo>
                <a:cubicBezTo>
                  <a:pt x="3232781" y="-15190"/>
                  <a:pt x="3810829" y="197786"/>
                  <a:pt x="4537519" y="853394"/>
                </a:cubicBezTo>
                <a:cubicBezTo>
                  <a:pt x="4751157" y="1046041"/>
                  <a:pt x="4965993" y="1267336"/>
                  <a:pt x="5180975" y="1509258"/>
                </a:cubicBezTo>
                <a:lnTo>
                  <a:pt x="5459579" y="1835300"/>
                </a:lnTo>
                <a:lnTo>
                  <a:pt x="0" y="1835300"/>
                </a:lnTo>
                <a:lnTo>
                  <a:pt x="75723" y="1788554"/>
                </a:lnTo>
                <a:cubicBezTo>
                  <a:pt x="602562" y="1425812"/>
                  <a:pt x="1049787" y="907703"/>
                  <a:pt x="1549259" y="522265"/>
                </a:cubicBezTo>
                <a:cubicBezTo>
                  <a:pt x="1887295" y="261877"/>
                  <a:pt x="2271014" y="16855"/>
                  <a:pt x="2751898" y="83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DE583E0-5EB5-4515-8B05-E0EE6FF4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95284" y="4878825"/>
            <a:ext cx="5492963" cy="2000250"/>
          </a:xfrm>
          <a:custGeom>
            <a:avLst/>
            <a:gdLst>
              <a:gd name="connsiteX0" fmla="*/ 0 w 4200872"/>
              <a:gd name="connsiteY0" fmla="*/ 0 h 1514020"/>
              <a:gd name="connsiteX1" fmla="*/ 4200872 w 4200872"/>
              <a:gd name="connsiteY1" fmla="*/ 0 h 1514020"/>
              <a:gd name="connsiteX2" fmla="*/ 4142607 w 4200872"/>
              <a:gd name="connsiteY2" fmla="*/ 38563 h 1514020"/>
              <a:gd name="connsiteX3" fmla="*/ 3008795 w 4200872"/>
              <a:gd name="connsiteY3" fmla="*/ 1083181 h 1514020"/>
              <a:gd name="connsiteX4" fmla="*/ 709479 w 4200872"/>
              <a:gd name="connsiteY4" fmla="*/ 810018 h 1514020"/>
              <a:gd name="connsiteX5" fmla="*/ 214372 w 4200872"/>
              <a:gd name="connsiteY5" fmla="*/ 268967 h 1514020"/>
              <a:gd name="connsiteX0" fmla="*/ 4111158 w 4111158"/>
              <a:gd name="connsiteY0" fmla="*/ 0 h 1514020"/>
              <a:gd name="connsiteX1" fmla="*/ 4052893 w 4111158"/>
              <a:gd name="connsiteY1" fmla="*/ 38563 h 1514020"/>
              <a:gd name="connsiteX2" fmla="*/ 2919081 w 4111158"/>
              <a:gd name="connsiteY2" fmla="*/ 1083181 h 1514020"/>
              <a:gd name="connsiteX3" fmla="*/ 619765 w 4111158"/>
              <a:gd name="connsiteY3" fmla="*/ 810018 h 1514020"/>
              <a:gd name="connsiteX4" fmla="*/ 124658 w 4111158"/>
              <a:gd name="connsiteY4" fmla="*/ 268967 h 1514020"/>
              <a:gd name="connsiteX5" fmla="*/ 0 w 4111158"/>
              <a:gd name="connsiteY5" fmla="*/ 83899 h 1514020"/>
              <a:gd name="connsiteX0" fmla="*/ 4146758 w 4146758"/>
              <a:gd name="connsiteY0" fmla="*/ 0 h 1514020"/>
              <a:gd name="connsiteX1" fmla="*/ 4088493 w 4146758"/>
              <a:gd name="connsiteY1" fmla="*/ 38563 h 1514020"/>
              <a:gd name="connsiteX2" fmla="*/ 2954681 w 4146758"/>
              <a:gd name="connsiteY2" fmla="*/ 1083181 h 1514020"/>
              <a:gd name="connsiteX3" fmla="*/ 655365 w 4146758"/>
              <a:gd name="connsiteY3" fmla="*/ 810018 h 1514020"/>
              <a:gd name="connsiteX4" fmla="*/ 160258 w 4146758"/>
              <a:gd name="connsiteY4" fmla="*/ 268967 h 1514020"/>
              <a:gd name="connsiteX5" fmla="*/ 0 w 4146758"/>
              <a:gd name="connsiteY5" fmla="*/ 10654 h 151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6758" h="1514020">
                <a:moveTo>
                  <a:pt x="4146758" y="0"/>
                </a:moveTo>
                <a:lnTo>
                  <a:pt x="4088493" y="38563"/>
                </a:lnTo>
                <a:cubicBezTo>
                  <a:pt x="3683117" y="337805"/>
                  <a:pt x="3339000" y="765216"/>
                  <a:pt x="2954681" y="1083181"/>
                </a:cubicBezTo>
                <a:cubicBezTo>
                  <a:pt x="2434478" y="1512793"/>
                  <a:pt x="1773669" y="1891699"/>
                  <a:pt x="655365" y="810018"/>
                </a:cubicBezTo>
                <a:cubicBezTo>
                  <a:pt x="490981" y="651095"/>
                  <a:pt x="325676" y="468539"/>
                  <a:pt x="160258" y="268967"/>
                </a:cubicBezTo>
                <a:cubicBezTo>
                  <a:pt x="88801" y="179311"/>
                  <a:pt x="0" y="10654"/>
                  <a:pt x="0" y="10654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067251C0-DFA8-485A-8729-1031C9C97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31194">
            <a:off x="-165813" y="102924"/>
            <a:ext cx="1872343" cy="673981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7" name="Imagen 6" descr="Foto en blanco y negro de una persona&#10;&#10;Descripción generada automáticamente">
            <a:extLst>
              <a:ext uri="{FF2B5EF4-FFF2-40B4-BE49-F238E27FC236}">
                <a16:creationId xmlns:a16="http://schemas.microsoft.com/office/drawing/2014/main" id="{567D567D-B3F1-4263-8998-18224EE14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642" r="-2" b="-2"/>
          <a:stretch/>
        </p:blipFill>
        <p:spPr>
          <a:xfrm>
            <a:off x="8010049" y="25158"/>
            <a:ext cx="1762307" cy="2331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0D531B-2CAB-65B9-2CF8-9BC74C6FDA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510" r="5508" b="-2"/>
          <a:stretch/>
        </p:blipFill>
        <p:spPr>
          <a:xfrm>
            <a:off x="337703" y="3127182"/>
            <a:ext cx="1612314" cy="2302951"/>
          </a:xfrm>
          <a:prstGeom prst="rect">
            <a:avLst/>
          </a:prstGeom>
        </p:spPr>
      </p:pic>
      <p:pic>
        <p:nvPicPr>
          <p:cNvPr id="15" name="Imagen 14" descr="Imagen que contiene hombre, sombrero&#10;&#10;Descripción generada automáticamente">
            <a:extLst>
              <a:ext uri="{FF2B5EF4-FFF2-40B4-BE49-F238E27FC236}">
                <a16:creationId xmlns:a16="http://schemas.microsoft.com/office/drawing/2014/main" id="{8022556C-DE4E-F702-C4E0-D36A1A070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993587" y="5333999"/>
            <a:ext cx="1116761" cy="1543162"/>
          </a:xfrm>
          <a:prstGeom prst="rect">
            <a:avLst/>
          </a:prstGeom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FECB766-8CD8-4CA9-8C4D-2146E281A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6101" y="3712341"/>
            <a:ext cx="2915898" cy="3150804"/>
          </a:xfrm>
          <a:custGeom>
            <a:avLst/>
            <a:gdLst>
              <a:gd name="connsiteX0" fmla="*/ 1679188 w 2915898"/>
              <a:gd name="connsiteY0" fmla="*/ 301 h 3150804"/>
              <a:gd name="connsiteX1" fmla="*/ 2223043 w 2915898"/>
              <a:gd name="connsiteY1" fmla="*/ 25020 h 3150804"/>
              <a:gd name="connsiteX2" fmla="*/ 2843982 w 2915898"/>
              <a:gd name="connsiteY2" fmla="*/ 117192 h 3150804"/>
              <a:gd name="connsiteX3" fmla="*/ 2915898 w 2915898"/>
              <a:gd name="connsiteY3" fmla="*/ 140127 h 3150804"/>
              <a:gd name="connsiteX4" fmla="*/ 2915898 w 2915898"/>
              <a:gd name="connsiteY4" fmla="*/ 3150804 h 3150804"/>
              <a:gd name="connsiteX5" fmla="*/ 878727 w 2915898"/>
              <a:gd name="connsiteY5" fmla="*/ 3150804 h 3150804"/>
              <a:gd name="connsiteX6" fmla="*/ 681875 w 2915898"/>
              <a:gd name="connsiteY6" fmla="*/ 2962357 h 3150804"/>
              <a:gd name="connsiteX7" fmla="*/ 472961 w 2915898"/>
              <a:gd name="connsiteY7" fmla="*/ 2764887 h 3150804"/>
              <a:gd name="connsiteX8" fmla="*/ 82040 w 2915898"/>
              <a:gd name="connsiteY8" fmla="*/ 2223668 h 3150804"/>
              <a:gd name="connsiteX9" fmla="*/ 57299 w 2915898"/>
              <a:gd name="connsiteY9" fmla="*/ 1410695 h 3150804"/>
              <a:gd name="connsiteX10" fmla="*/ 437623 w 2915898"/>
              <a:gd name="connsiteY10" fmla="*/ 601424 h 3150804"/>
              <a:gd name="connsiteX11" fmla="*/ 1679188 w 2915898"/>
              <a:gd name="connsiteY11" fmla="*/ 301 h 315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5898" h="3150804">
                <a:moveTo>
                  <a:pt x="1679188" y="301"/>
                </a:moveTo>
                <a:cubicBezTo>
                  <a:pt x="1852669" y="-1982"/>
                  <a:pt x="2034963" y="9003"/>
                  <a:pt x="2223043" y="25020"/>
                </a:cubicBezTo>
                <a:cubicBezTo>
                  <a:pt x="2443430" y="43808"/>
                  <a:pt x="2654700" y="63070"/>
                  <a:pt x="2843982" y="117192"/>
                </a:cubicBezTo>
                <a:lnTo>
                  <a:pt x="2915898" y="140127"/>
                </a:lnTo>
                <a:lnTo>
                  <a:pt x="2915898" y="3150804"/>
                </a:lnTo>
                <a:lnTo>
                  <a:pt x="878727" y="3150804"/>
                </a:lnTo>
                <a:lnTo>
                  <a:pt x="681875" y="2962357"/>
                </a:lnTo>
                <a:cubicBezTo>
                  <a:pt x="611511" y="2895264"/>
                  <a:pt x="541850" y="2829266"/>
                  <a:pt x="472961" y="2764887"/>
                </a:cubicBezTo>
                <a:cubicBezTo>
                  <a:pt x="280237" y="2584812"/>
                  <a:pt x="154970" y="2404372"/>
                  <a:pt x="82040" y="2223668"/>
                </a:cubicBezTo>
                <a:cubicBezTo>
                  <a:pt x="-27323" y="1952727"/>
                  <a:pt x="-18767" y="1681402"/>
                  <a:pt x="57299" y="1410695"/>
                </a:cubicBezTo>
                <a:cubicBezTo>
                  <a:pt x="133367" y="1139987"/>
                  <a:pt x="276945" y="869896"/>
                  <a:pt x="437623" y="601424"/>
                </a:cubicBezTo>
                <a:cubicBezTo>
                  <a:pt x="717635" y="133407"/>
                  <a:pt x="1158748" y="7149"/>
                  <a:pt x="1679188" y="3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44AF0E4-2C79-437A-B557-914EE69D5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210615" y="3676934"/>
            <a:ext cx="2981385" cy="3186211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12" name="Imagen 11" descr="Imagen que contiene persona, interior, hombre, sostener&#10;&#10;Descripción generada automáticamente">
            <a:extLst>
              <a:ext uri="{FF2B5EF4-FFF2-40B4-BE49-F238E27FC236}">
                <a16:creationId xmlns:a16="http://schemas.microsoft.com/office/drawing/2014/main" id="{11B72E93-622A-0A69-B5FF-ED76A0D54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177137" y="3934815"/>
            <a:ext cx="1620888" cy="216118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58CECB-9E42-96A4-FEAC-AD948DBAA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203" y="2614480"/>
            <a:ext cx="6404654" cy="2302951"/>
          </a:xfrm>
        </p:spPr>
        <p:txBody>
          <a:bodyPr anchor="t">
            <a:normAutofit/>
          </a:bodyPr>
          <a:lstStyle/>
          <a:p>
            <a:pPr marL="457200" lvl="1" indent="0">
              <a:lnSpc>
                <a:spcPct val="115000"/>
              </a:lnSpc>
              <a:buNone/>
            </a:pPr>
            <a:r>
              <a:rPr lang="es-AR" i="1" dirty="0"/>
              <a:t>Aquí subdividimos entre:</a:t>
            </a:r>
          </a:p>
          <a:p>
            <a:pPr lvl="1">
              <a:lnSpc>
                <a:spcPct val="115000"/>
              </a:lnSpc>
            </a:pPr>
            <a:r>
              <a:rPr lang="es-AR" i="1" dirty="0"/>
              <a:t>El </a:t>
            </a:r>
            <a:r>
              <a:rPr lang="es-AR" b="1" i="1" dirty="0"/>
              <a:t>dualismo</a:t>
            </a:r>
            <a:r>
              <a:rPr lang="es-AR" i="1" dirty="0"/>
              <a:t> </a:t>
            </a:r>
            <a:r>
              <a:rPr lang="es-AR" b="1" i="1" dirty="0"/>
              <a:t>substancial</a:t>
            </a:r>
            <a:r>
              <a:rPr lang="es-AR" i="1" dirty="0"/>
              <a:t> cuerpo / alma (Platón, Descartes)</a:t>
            </a:r>
          </a:p>
          <a:p>
            <a:pPr lvl="1">
              <a:lnSpc>
                <a:spcPct val="115000"/>
              </a:lnSpc>
            </a:pPr>
            <a:r>
              <a:rPr lang="es-AR" i="1" dirty="0"/>
              <a:t>La </a:t>
            </a:r>
            <a:r>
              <a:rPr lang="es-AR" b="1" i="1" dirty="0"/>
              <a:t>unidad substancial </a:t>
            </a:r>
            <a:r>
              <a:rPr lang="es-AR" i="1" dirty="0"/>
              <a:t>materia y alma  (Aristóteles, Tomás de Aquino)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3FE7E6-0ACE-9C0E-FDF3-1752559C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9" y="773624"/>
            <a:ext cx="3821467" cy="2302951"/>
          </a:xfrm>
        </p:spPr>
        <p:txBody>
          <a:bodyPr>
            <a:normAutofit/>
          </a:bodyPr>
          <a:lstStyle/>
          <a:p>
            <a:r>
              <a:rPr lang="es-AR" sz="3200" dirty="0"/>
              <a:t>2. Si sostenemos que es una realidad </a:t>
            </a:r>
            <a:r>
              <a:rPr lang="es-AR" sz="3200" b="1" i="1" dirty="0"/>
              <a:t>bidimensional…</a:t>
            </a:r>
            <a:r>
              <a:rPr lang="es-AR" sz="32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7D484B-ED5D-8D5D-F24C-89CCACCB48D8}"/>
              </a:ext>
            </a:extLst>
          </p:cNvPr>
          <p:cNvSpPr txBox="1"/>
          <p:nvPr/>
        </p:nvSpPr>
        <p:spPr>
          <a:xfrm>
            <a:off x="6736464" y="6870700"/>
            <a:ext cx="28023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AR" sz="700">
                <a:solidFill>
                  <a:srgbClr val="FFFFFF"/>
                </a:solidFill>
                <a:hlinkClick r:id="rId5" tooltip="https://arjephilo.com/2018/02/11/platon-vida-y-obr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AR" sz="700">
                <a:solidFill>
                  <a:srgbClr val="FFFFFF"/>
                </a:solidFill>
              </a:rPr>
              <a:t> de Autor desconocido está bajo licencia </a:t>
            </a:r>
            <a:r>
              <a:rPr lang="es-AR" sz="700">
                <a:solidFill>
                  <a:srgbClr val="FFFFFF"/>
                </a:solidFill>
                <a:hlinkClick r:id="rId10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AR" sz="700">
              <a:solidFill>
                <a:srgbClr val="FFFFF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8ED0DEB-EE22-A77A-124A-0D43F2ECEBEF}"/>
              </a:ext>
            </a:extLst>
          </p:cNvPr>
          <p:cNvSpPr txBox="1"/>
          <p:nvPr/>
        </p:nvSpPr>
        <p:spPr>
          <a:xfrm>
            <a:off x="9551534" y="6870700"/>
            <a:ext cx="26404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AR" sz="700">
                <a:solidFill>
                  <a:srgbClr val="FFFFFF"/>
                </a:solidFill>
                <a:hlinkClick r:id="rId3" tooltip="https://www.londonremembers.com/subjects/rene-descart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AR" sz="700">
                <a:solidFill>
                  <a:srgbClr val="FFFFFF"/>
                </a:solidFill>
              </a:rPr>
              <a:t> de Autor desconocido está bajo licencia </a:t>
            </a:r>
            <a:r>
              <a:rPr lang="es-AR" sz="700">
                <a:solidFill>
                  <a:srgbClr val="FFFFFF"/>
                </a:solidFill>
                <a:hlinkClick r:id="rId11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AR" sz="700">
              <a:solidFill>
                <a:srgbClr val="FFFFFF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0D8C251-E55B-DF68-B63D-FB3516848797}"/>
              </a:ext>
            </a:extLst>
          </p:cNvPr>
          <p:cNvSpPr txBox="1"/>
          <p:nvPr/>
        </p:nvSpPr>
        <p:spPr>
          <a:xfrm>
            <a:off x="1106325" y="6870700"/>
            <a:ext cx="28023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AR" sz="700">
                <a:solidFill>
                  <a:srgbClr val="FFFFFF"/>
                </a:solidFill>
                <a:hlinkClick r:id="rId9" tooltip="https://www.flickr.com/photos/mmarftrejo/459125643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AR" sz="700">
                <a:solidFill>
                  <a:srgbClr val="FFFFFF"/>
                </a:solidFill>
              </a:rPr>
              <a:t> de Autor desconocido está bajo licencia </a:t>
            </a:r>
            <a:r>
              <a:rPr lang="es-AR" sz="700">
                <a:solidFill>
                  <a:srgbClr val="FFFFFF"/>
                </a:solidFill>
                <a:hlinkClick r:id="rId10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AR" sz="700">
              <a:solidFill>
                <a:srgbClr val="FFFFFF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3941F03-E267-8D90-DAD2-8E1CA3332CD0}"/>
              </a:ext>
            </a:extLst>
          </p:cNvPr>
          <p:cNvSpPr txBox="1"/>
          <p:nvPr/>
        </p:nvSpPr>
        <p:spPr>
          <a:xfrm>
            <a:off x="3921395" y="6870700"/>
            <a:ext cx="280236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AR" sz="700">
                <a:solidFill>
                  <a:srgbClr val="FFFFFF"/>
                </a:solidFill>
                <a:hlinkClick r:id="rId7" tooltip="https://desciclopedia.org/wiki/Tom%C3%A1s_de_Aquin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AR" sz="700">
                <a:solidFill>
                  <a:srgbClr val="FFFFFF"/>
                </a:solidFill>
              </a:rPr>
              <a:t> de Autor desconocido está bajo licencia </a:t>
            </a:r>
            <a:r>
              <a:rPr lang="es-AR" sz="700">
                <a:solidFill>
                  <a:srgbClr val="FFFFFF"/>
                </a:solidFill>
                <a:hlinkClick r:id="rId10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A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1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C21652-2E42-3CD5-1F17-1D74AC60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018325" cy="4572000"/>
          </a:xfrm>
        </p:spPr>
        <p:txBody>
          <a:bodyPr anchor="t">
            <a:normAutofit/>
          </a:bodyPr>
          <a:lstStyle/>
          <a:p>
            <a:r>
              <a:rPr lang="es-AR" sz="3200" dirty="0"/>
              <a:t>El dualismo substancial platónico…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08DB8-7601-871E-18A1-23E0304E9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27" r="2524" b="-2"/>
          <a:stretch/>
        </p:blipFill>
        <p:spPr>
          <a:xfrm>
            <a:off x="7608052" y="0"/>
            <a:ext cx="4583947" cy="6131661"/>
          </a:xfrm>
          <a:custGeom>
            <a:avLst/>
            <a:gdLst/>
            <a:ahLst/>
            <a:cxnLst/>
            <a:rect l="l" t="t" r="r" b="b"/>
            <a:pathLst>
              <a:path w="4583947" h="6131671">
                <a:moveTo>
                  <a:pt x="1303111" y="0"/>
                </a:moveTo>
                <a:lnTo>
                  <a:pt x="4583947" y="0"/>
                </a:lnTo>
                <a:lnTo>
                  <a:pt x="4583947" y="4228311"/>
                </a:lnTo>
                <a:lnTo>
                  <a:pt x="4541880" y="4258857"/>
                </a:lnTo>
                <a:cubicBezTo>
                  <a:pt x="4395640" y="4361102"/>
                  <a:pt x="4254236" y="4453840"/>
                  <a:pt x="4128523" y="4540543"/>
                </a:cubicBezTo>
                <a:cubicBezTo>
                  <a:pt x="3416510" y="5032410"/>
                  <a:pt x="2702940" y="5523262"/>
                  <a:pt x="1946719" y="5933430"/>
                </a:cubicBezTo>
                <a:cubicBezTo>
                  <a:pt x="1506382" y="6172525"/>
                  <a:pt x="872113" y="6310628"/>
                  <a:pt x="393090" y="5653230"/>
                </a:cubicBezTo>
                <a:cubicBezTo>
                  <a:pt x="73281" y="5214029"/>
                  <a:pt x="-2478" y="4628756"/>
                  <a:pt x="62" y="4146595"/>
                </a:cubicBezTo>
                <a:cubicBezTo>
                  <a:pt x="8670" y="2518973"/>
                  <a:pt x="544344" y="1015353"/>
                  <a:pt x="1277882" y="32051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423BB46-9386-40B6-B6A8-70CDDE734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9075" y="16663"/>
            <a:ext cx="4352924" cy="6092804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  <a:gd name="connsiteX0" fmla="*/ 4496214 w 4496214"/>
              <a:gd name="connsiteY0" fmla="*/ 2853699 h 4650427"/>
              <a:gd name="connsiteX1" fmla="*/ 4327504 w 4496214"/>
              <a:gd name="connsiteY1" fmla="*/ 2969126 h 4650427"/>
              <a:gd name="connsiteX2" fmla="*/ 4128523 w 4496214"/>
              <a:gd name="connsiteY2" fmla="*/ 3104141 h 4650427"/>
              <a:gd name="connsiteX3" fmla="*/ 3578025 w 4496214"/>
              <a:gd name="connsiteY3" fmla="*/ 3466740 h 4650427"/>
              <a:gd name="connsiteX4" fmla="*/ 1946719 w 4496214"/>
              <a:gd name="connsiteY4" fmla="*/ 4497028 h 4650427"/>
              <a:gd name="connsiteX5" fmla="*/ 393090 w 4496214"/>
              <a:gd name="connsiteY5" fmla="*/ 4216828 h 4650427"/>
              <a:gd name="connsiteX6" fmla="*/ 62 w 4496214"/>
              <a:gd name="connsiteY6" fmla="*/ 2710193 h 4650427"/>
              <a:gd name="connsiteX7" fmla="*/ 513680 w 4496214"/>
              <a:gd name="connsiteY7" fmla="*/ 0 h 4650427"/>
              <a:gd name="connsiteX0" fmla="*/ 4496214 w 4496214"/>
              <a:gd name="connsiteY0" fmla="*/ 2853699 h 4650427"/>
              <a:gd name="connsiteX1" fmla="*/ 4327504 w 4496214"/>
              <a:gd name="connsiteY1" fmla="*/ 2969126 h 4650427"/>
              <a:gd name="connsiteX2" fmla="*/ 4128523 w 4496214"/>
              <a:gd name="connsiteY2" fmla="*/ 3104141 h 4650427"/>
              <a:gd name="connsiteX3" fmla="*/ 3578025 w 4496214"/>
              <a:gd name="connsiteY3" fmla="*/ 3466740 h 4650427"/>
              <a:gd name="connsiteX4" fmla="*/ 1946719 w 4496214"/>
              <a:gd name="connsiteY4" fmla="*/ 4497028 h 4650427"/>
              <a:gd name="connsiteX5" fmla="*/ 393090 w 4496214"/>
              <a:gd name="connsiteY5" fmla="*/ 4216828 h 4650427"/>
              <a:gd name="connsiteX6" fmla="*/ 62 w 4496214"/>
              <a:gd name="connsiteY6" fmla="*/ 2710193 h 4650427"/>
              <a:gd name="connsiteX7" fmla="*/ 513680 w 4496214"/>
              <a:gd name="connsiteY7" fmla="*/ 0 h 4650427"/>
              <a:gd name="connsiteX0" fmla="*/ 4496214 w 4496214"/>
              <a:gd name="connsiteY0" fmla="*/ 2853699 h 4650427"/>
              <a:gd name="connsiteX1" fmla="*/ 4327504 w 4496214"/>
              <a:gd name="connsiteY1" fmla="*/ 2969126 h 4650427"/>
              <a:gd name="connsiteX2" fmla="*/ 3578025 w 4496214"/>
              <a:gd name="connsiteY2" fmla="*/ 3466740 h 4650427"/>
              <a:gd name="connsiteX3" fmla="*/ 1946719 w 4496214"/>
              <a:gd name="connsiteY3" fmla="*/ 4497028 h 4650427"/>
              <a:gd name="connsiteX4" fmla="*/ 393090 w 4496214"/>
              <a:gd name="connsiteY4" fmla="*/ 4216828 h 4650427"/>
              <a:gd name="connsiteX5" fmla="*/ 62 w 4496214"/>
              <a:gd name="connsiteY5" fmla="*/ 2710193 h 4650427"/>
              <a:gd name="connsiteX6" fmla="*/ 513680 w 4496214"/>
              <a:gd name="connsiteY6" fmla="*/ 0 h 4650427"/>
              <a:gd name="connsiteX0" fmla="*/ 4496214 w 4496214"/>
              <a:gd name="connsiteY0" fmla="*/ 2853699 h 4650427"/>
              <a:gd name="connsiteX1" fmla="*/ 3578025 w 4496214"/>
              <a:gd name="connsiteY1" fmla="*/ 3466740 h 4650427"/>
              <a:gd name="connsiteX2" fmla="*/ 1946719 w 4496214"/>
              <a:gd name="connsiteY2" fmla="*/ 4497028 h 4650427"/>
              <a:gd name="connsiteX3" fmla="*/ 393090 w 4496214"/>
              <a:gd name="connsiteY3" fmla="*/ 4216828 h 4650427"/>
              <a:gd name="connsiteX4" fmla="*/ 62 w 4496214"/>
              <a:gd name="connsiteY4" fmla="*/ 2710193 h 4650427"/>
              <a:gd name="connsiteX5" fmla="*/ 513680 w 4496214"/>
              <a:gd name="connsiteY5" fmla="*/ 0 h 4650427"/>
              <a:gd name="connsiteX0" fmla="*/ 3578025 w 3578025"/>
              <a:gd name="connsiteY0" fmla="*/ 3466740 h 4650427"/>
              <a:gd name="connsiteX1" fmla="*/ 1946719 w 3578025"/>
              <a:gd name="connsiteY1" fmla="*/ 4497028 h 4650427"/>
              <a:gd name="connsiteX2" fmla="*/ 393090 w 3578025"/>
              <a:gd name="connsiteY2" fmla="*/ 4216828 h 4650427"/>
              <a:gd name="connsiteX3" fmla="*/ 62 w 3578025"/>
              <a:gd name="connsiteY3" fmla="*/ 2710193 h 4650427"/>
              <a:gd name="connsiteX4" fmla="*/ 513680 w 3578025"/>
              <a:gd name="connsiteY4" fmla="*/ 0 h 4650427"/>
              <a:gd name="connsiteX0" fmla="*/ 3578025 w 3578025"/>
              <a:gd name="connsiteY0" fmla="*/ 3466740 h 4705670"/>
              <a:gd name="connsiteX1" fmla="*/ 1946719 w 3578025"/>
              <a:gd name="connsiteY1" fmla="*/ 4497028 h 4705670"/>
              <a:gd name="connsiteX2" fmla="*/ 393090 w 3578025"/>
              <a:gd name="connsiteY2" fmla="*/ 4216828 h 4705670"/>
              <a:gd name="connsiteX3" fmla="*/ 62 w 3578025"/>
              <a:gd name="connsiteY3" fmla="*/ 2710193 h 4705670"/>
              <a:gd name="connsiteX4" fmla="*/ 513680 w 3578025"/>
              <a:gd name="connsiteY4" fmla="*/ 0 h 470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025" h="4705670">
                <a:moveTo>
                  <a:pt x="3578025" y="3466740"/>
                </a:moveTo>
                <a:cubicBezTo>
                  <a:pt x="3034256" y="3810169"/>
                  <a:pt x="2520630" y="4206761"/>
                  <a:pt x="1946719" y="4497028"/>
                </a:cubicBezTo>
                <a:cubicBezTo>
                  <a:pt x="1423184" y="4761816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9C6415-A638-EF1B-C733-3FABCADE4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674" y="1524000"/>
            <a:ext cx="3018325" cy="4572001"/>
          </a:xfrm>
        </p:spPr>
        <p:txBody>
          <a:bodyPr>
            <a:normAutofit/>
          </a:bodyPr>
          <a:lstStyle/>
          <a:p>
            <a:r>
              <a:rPr lang="es-AR" sz="2200" dirty="0"/>
              <a:t>El alma es al cuerpo como el timonel en su nave.  Y en una versión más extrema: el cuerpo es </a:t>
            </a:r>
            <a:r>
              <a:rPr lang="es-AR" sz="2200" i="1" dirty="0"/>
              <a:t>cárcel </a:t>
            </a:r>
            <a:r>
              <a:rPr lang="es-AR" sz="2200" dirty="0"/>
              <a:t>y hasta </a:t>
            </a:r>
            <a:r>
              <a:rPr lang="es-AR" sz="2200" i="1" dirty="0"/>
              <a:t>tumba</a:t>
            </a:r>
            <a:r>
              <a:rPr lang="es-AR" sz="2200" dirty="0"/>
              <a:t> del alma.</a:t>
            </a:r>
          </a:p>
          <a:p>
            <a:pPr marL="0" indent="0">
              <a:buNone/>
            </a:pPr>
            <a:r>
              <a:rPr lang="es-AR" sz="2200" dirty="0"/>
              <a:t>    Esencialmente el hombre </a:t>
            </a:r>
            <a:r>
              <a:rPr lang="es-AR" sz="2200" i="1" dirty="0"/>
              <a:t>es su alma</a:t>
            </a:r>
          </a:p>
          <a:p>
            <a:endParaRPr lang="es-AR" sz="2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3B91FF-EC0B-B472-CFD8-E9CBFEA1DC95}"/>
              </a:ext>
            </a:extLst>
          </p:cNvPr>
          <p:cNvSpPr txBox="1"/>
          <p:nvPr/>
        </p:nvSpPr>
        <p:spPr>
          <a:xfrm>
            <a:off x="9389630" y="6657945"/>
            <a:ext cx="28023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AR" sz="700">
                <a:solidFill>
                  <a:srgbClr val="FFFFFF"/>
                </a:solidFill>
                <a:hlinkClick r:id="rId3" tooltip="https://arjephilo.com/2018/02/11/platon-vida-y-obr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AR" sz="700">
                <a:solidFill>
                  <a:srgbClr val="FFFFFF"/>
                </a:solidFill>
              </a:rPr>
              <a:t> de Autor desconocido está bajo licencia </a:t>
            </a:r>
            <a:r>
              <a:rPr lang="es-AR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A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2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C21652-2E42-3CD5-1F17-1D74AC60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018325" cy="4572000"/>
          </a:xfrm>
        </p:spPr>
        <p:txBody>
          <a:bodyPr anchor="t">
            <a:normAutofit/>
          </a:bodyPr>
          <a:lstStyle/>
          <a:p>
            <a:r>
              <a:rPr lang="es-AR" sz="3200" dirty="0"/>
              <a:t>El dualismo substancial cartesiano…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F2C5A5A-694B-4287-8BA1-25CE3A342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8056" y="1"/>
            <a:ext cx="4583947" cy="6131671"/>
          </a:xfrm>
          <a:custGeom>
            <a:avLst/>
            <a:gdLst>
              <a:gd name="connsiteX0" fmla="*/ 1303111 w 4583947"/>
              <a:gd name="connsiteY0" fmla="*/ 0 h 6131671"/>
              <a:gd name="connsiteX1" fmla="*/ 4583947 w 4583947"/>
              <a:gd name="connsiteY1" fmla="*/ 0 h 6131671"/>
              <a:gd name="connsiteX2" fmla="*/ 4583947 w 4583947"/>
              <a:gd name="connsiteY2" fmla="*/ 4228311 h 6131671"/>
              <a:gd name="connsiteX3" fmla="*/ 4541880 w 4583947"/>
              <a:gd name="connsiteY3" fmla="*/ 4258857 h 6131671"/>
              <a:gd name="connsiteX4" fmla="*/ 4128523 w 4583947"/>
              <a:gd name="connsiteY4" fmla="*/ 4540543 h 6131671"/>
              <a:gd name="connsiteX5" fmla="*/ 1946719 w 4583947"/>
              <a:gd name="connsiteY5" fmla="*/ 5933430 h 6131671"/>
              <a:gd name="connsiteX6" fmla="*/ 393090 w 4583947"/>
              <a:gd name="connsiteY6" fmla="*/ 5653230 h 6131671"/>
              <a:gd name="connsiteX7" fmla="*/ 62 w 4583947"/>
              <a:gd name="connsiteY7" fmla="*/ 4146595 h 6131671"/>
              <a:gd name="connsiteX8" fmla="*/ 1277882 w 4583947"/>
              <a:gd name="connsiteY8" fmla="*/ 32051 h 613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3947" h="6131671">
                <a:moveTo>
                  <a:pt x="1303111" y="0"/>
                </a:moveTo>
                <a:lnTo>
                  <a:pt x="4583947" y="0"/>
                </a:lnTo>
                <a:lnTo>
                  <a:pt x="4583947" y="4228311"/>
                </a:lnTo>
                <a:lnTo>
                  <a:pt x="4541880" y="4258857"/>
                </a:lnTo>
                <a:cubicBezTo>
                  <a:pt x="4395640" y="4361102"/>
                  <a:pt x="4254236" y="4453840"/>
                  <a:pt x="4128523" y="4540543"/>
                </a:cubicBezTo>
                <a:cubicBezTo>
                  <a:pt x="3416510" y="5032410"/>
                  <a:pt x="2702940" y="5523262"/>
                  <a:pt x="1946719" y="5933430"/>
                </a:cubicBezTo>
                <a:cubicBezTo>
                  <a:pt x="1506382" y="6172525"/>
                  <a:pt x="872113" y="6310628"/>
                  <a:pt x="393090" y="5653230"/>
                </a:cubicBezTo>
                <a:cubicBezTo>
                  <a:pt x="73281" y="5214029"/>
                  <a:pt x="-2478" y="4628756"/>
                  <a:pt x="62" y="4146595"/>
                </a:cubicBezTo>
                <a:cubicBezTo>
                  <a:pt x="8670" y="2518973"/>
                  <a:pt x="544344" y="1015353"/>
                  <a:pt x="1277882" y="32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423BB46-9386-40B6-B6A8-70CDDE734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9075" y="16663"/>
            <a:ext cx="4352924" cy="6092804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  <a:gd name="connsiteX0" fmla="*/ 4496214 w 4496214"/>
              <a:gd name="connsiteY0" fmla="*/ 2853699 h 4650427"/>
              <a:gd name="connsiteX1" fmla="*/ 4327504 w 4496214"/>
              <a:gd name="connsiteY1" fmla="*/ 2969126 h 4650427"/>
              <a:gd name="connsiteX2" fmla="*/ 4128523 w 4496214"/>
              <a:gd name="connsiteY2" fmla="*/ 3104141 h 4650427"/>
              <a:gd name="connsiteX3" fmla="*/ 3578025 w 4496214"/>
              <a:gd name="connsiteY3" fmla="*/ 3466740 h 4650427"/>
              <a:gd name="connsiteX4" fmla="*/ 1946719 w 4496214"/>
              <a:gd name="connsiteY4" fmla="*/ 4497028 h 4650427"/>
              <a:gd name="connsiteX5" fmla="*/ 393090 w 4496214"/>
              <a:gd name="connsiteY5" fmla="*/ 4216828 h 4650427"/>
              <a:gd name="connsiteX6" fmla="*/ 62 w 4496214"/>
              <a:gd name="connsiteY6" fmla="*/ 2710193 h 4650427"/>
              <a:gd name="connsiteX7" fmla="*/ 513680 w 4496214"/>
              <a:gd name="connsiteY7" fmla="*/ 0 h 4650427"/>
              <a:gd name="connsiteX0" fmla="*/ 4496214 w 4496214"/>
              <a:gd name="connsiteY0" fmla="*/ 2853699 h 4650427"/>
              <a:gd name="connsiteX1" fmla="*/ 4327504 w 4496214"/>
              <a:gd name="connsiteY1" fmla="*/ 2969126 h 4650427"/>
              <a:gd name="connsiteX2" fmla="*/ 4128523 w 4496214"/>
              <a:gd name="connsiteY2" fmla="*/ 3104141 h 4650427"/>
              <a:gd name="connsiteX3" fmla="*/ 3578025 w 4496214"/>
              <a:gd name="connsiteY3" fmla="*/ 3466740 h 4650427"/>
              <a:gd name="connsiteX4" fmla="*/ 1946719 w 4496214"/>
              <a:gd name="connsiteY4" fmla="*/ 4497028 h 4650427"/>
              <a:gd name="connsiteX5" fmla="*/ 393090 w 4496214"/>
              <a:gd name="connsiteY5" fmla="*/ 4216828 h 4650427"/>
              <a:gd name="connsiteX6" fmla="*/ 62 w 4496214"/>
              <a:gd name="connsiteY6" fmla="*/ 2710193 h 4650427"/>
              <a:gd name="connsiteX7" fmla="*/ 513680 w 4496214"/>
              <a:gd name="connsiteY7" fmla="*/ 0 h 4650427"/>
              <a:gd name="connsiteX0" fmla="*/ 4496214 w 4496214"/>
              <a:gd name="connsiteY0" fmla="*/ 2853699 h 4650427"/>
              <a:gd name="connsiteX1" fmla="*/ 4327504 w 4496214"/>
              <a:gd name="connsiteY1" fmla="*/ 2969126 h 4650427"/>
              <a:gd name="connsiteX2" fmla="*/ 3578025 w 4496214"/>
              <a:gd name="connsiteY2" fmla="*/ 3466740 h 4650427"/>
              <a:gd name="connsiteX3" fmla="*/ 1946719 w 4496214"/>
              <a:gd name="connsiteY3" fmla="*/ 4497028 h 4650427"/>
              <a:gd name="connsiteX4" fmla="*/ 393090 w 4496214"/>
              <a:gd name="connsiteY4" fmla="*/ 4216828 h 4650427"/>
              <a:gd name="connsiteX5" fmla="*/ 62 w 4496214"/>
              <a:gd name="connsiteY5" fmla="*/ 2710193 h 4650427"/>
              <a:gd name="connsiteX6" fmla="*/ 513680 w 4496214"/>
              <a:gd name="connsiteY6" fmla="*/ 0 h 4650427"/>
              <a:gd name="connsiteX0" fmla="*/ 4496214 w 4496214"/>
              <a:gd name="connsiteY0" fmla="*/ 2853699 h 4650427"/>
              <a:gd name="connsiteX1" fmla="*/ 3578025 w 4496214"/>
              <a:gd name="connsiteY1" fmla="*/ 3466740 h 4650427"/>
              <a:gd name="connsiteX2" fmla="*/ 1946719 w 4496214"/>
              <a:gd name="connsiteY2" fmla="*/ 4497028 h 4650427"/>
              <a:gd name="connsiteX3" fmla="*/ 393090 w 4496214"/>
              <a:gd name="connsiteY3" fmla="*/ 4216828 h 4650427"/>
              <a:gd name="connsiteX4" fmla="*/ 62 w 4496214"/>
              <a:gd name="connsiteY4" fmla="*/ 2710193 h 4650427"/>
              <a:gd name="connsiteX5" fmla="*/ 513680 w 4496214"/>
              <a:gd name="connsiteY5" fmla="*/ 0 h 4650427"/>
              <a:gd name="connsiteX0" fmla="*/ 3578025 w 3578025"/>
              <a:gd name="connsiteY0" fmla="*/ 3466740 h 4650427"/>
              <a:gd name="connsiteX1" fmla="*/ 1946719 w 3578025"/>
              <a:gd name="connsiteY1" fmla="*/ 4497028 h 4650427"/>
              <a:gd name="connsiteX2" fmla="*/ 393090 w 3578025"/>
              <a:gd name="connsiteY2" fmla="*/ 4216828 h 4650427"/>
              <a:gd name="connsiteX3" fmla="*/ 62 w 3578025"/>
              <a:gd name="connsiteY3" fmla="*/ 2710193 h 4650427"/>
              <a:gd name="connsiteX4" fmla="*/ 513680 w 3578025"/>
              <a:gd name="connsiteY4" fmla="*/ 0 h 4650427"/>
              <a:gd name="connsiteX0" fmla="*/ 3578025 w 3578025"/>
              <a:gd name="connsiteY0" fmla="*/ 3466740 h 4705670"/>
              <a:gd name="connsiteX1" fmla="*/ 1946719 w 3578025"/>
              <a:gd name="connsiteY1" fmla="*/ 4497028 h 4705670"/>
              <a:gd name="connsiteX2" fmla="*/ 393090 w 3578025"/>
              <a:gd name="connsiteY2" fmla="*/ 4216828 h 4705670"/>
              <a:gd name="connsiteX3" fmla="*/ 62 w 3578025"/>
              <a:gd name="connsiteY3" fmla="*/ 2710193 h 4705670"/>
              <a:gd name="connsiteX4" fmla="*/ 513680 w 3578025"/>
              <a:gd name="connsiteY4" fmla="*/ 0 h 470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025" h="4705670">
                <a:moveTo>
                  <a:pt x="3578025" y="3466740"/>
                </a:moveTo>
                <a:cubicBezTo>
                  <a:pt x="3034256" y="3810169"/>
                  <a:pt x="2520630" y="4206761"/>
                  <a:pt x="1946719" y="4497028"/>
                </a:cubicBezTo>
                <a:cubicBezTo>
                  <a:pt x="1423184" y="4761816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9C6415-A638-EF1B-C733-3FABCADE4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674" y="1524000"/>
            <a:ext cx="3018325" cy="457200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kumimoji="0" lang="es-A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Parte del principio “pienso, luego soy”. Como sucede en Platón, el hombre es en esencia su alma (substancia pensante).</a:t>
            </a:r>
          </a:p>
          <a:p>
            <a:pPr>
              <a:lnSpc>
                <a:spcPct val="115000"/>
              </a:lnSpc>
            </a:pPr>
            <a:r>
              <a:rPr lang="es-AR" sz="2200" dirty="0">
                <a:latin typeface="Avenir Next LT Pro"/>
              </a:rPr>
              <a:t>El cuerpo es análogo a una máquina  (substancia extensa)</a:t>
            </a:r>
          </a:p>
          <a:p>
            <a:pPr>
              <a:lnSpc>
                <a:spcPct val="115000"/>
              </a:lnSpc>
            </a:pPr>
            <a:endParaRPr kumimoji="0" lang="es-AR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indent="0">
              <a:lnSpc>
                <a:spcPct val="115000"/>
              </a:lnSpc>
              <a:buNone/>
            </a:pPr>
            <a:endParaRPr lang="es-AR" sz="2200" dirty="0"/>
          </a:p>
          <a:p>
            <a:pPr>
              <a:lnSpc>
                <a:spcPct val="115000"/>
              </a:lnSpc>
            </a:pPr>
            <a:endParaRPr lang="es-AR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08DB8-7601-871E-18A1-23E0304E9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559" r="22559"/>
          <a:stretch/>
        </p:blipFill>
        <p:spPr>
          <a:xfrm>
            <a:off x="8768039" y="1524000"/>
            <a:ext cx="2275923" cy="30480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D3B91FF-EC0B-B472-CFD8-E9CBFEA1DC95}"/>
              </a:ext>
            </a:extLst>
          </p:cNvPr>
          <p:cNvSpPr txBox="1"/>
          <p:nvPr/>
        </p:nvSpPr>
        <p:spPr>
          <a:xfrm>
            <a:off x="9551534" y="6657945"/>
            <a:ext cx="26404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AR" sz="700">
                <a:solidFill>
                  <a:srgbClr val="FFFFFF"/>
                </a:solidFill>
                <a:hlinkClick r:id="rId3" tooltip="https://www.mentefilosofica.com/2019/08/rene-descarte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AR" sz="700">
                <a:solidFill>
                  <a:srgbClr val="FFFFFF"/>
                </a:solidFill>
              </a:rPr>
              <a:t> de Autor desconocido está bajo licencia </a:t>
            </a:r>
            <a:r>
              <a:rPr lang="es-A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A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9664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788</Words>
  <Application>Microsoft Office PowerPoint</Application>
  <PresentationFormat>Panorámica</PresentationFormat>
  <Paragraphs>58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Avenir Next LT Pro Light</vt:lpstr>
      <vt:lpstr>Sitka Subheading</vt:lpstr>
      <vt:lpstr>PebbleVTI</vt:lpstr>
      <vt:lpstr>La unidad substancial del hombre</vt:lpstr>
      <vt:lpstr>El factum de la unidad del hombre…</vt:lpstr>
      <vt:lpstr>El hombre: unidad de naturaleza y de ser</vt:lpstr>
      <vt:lpstr>Aclarando conceptos…</vt:lpstr>
      <vt:lpstr>Y entonces nos preguntamos:</vt:lpstr>
      <vt:lpstr>1. Si decimos que es una realidad homogénea, unidimensional o monista,  tenemos por ejemplo…  </vt:lpstr>
      <vt:lpstr>2. Si sostenemos que es una realidad bidimensional… </vt:lpstr>
      <vt:lpstr>El dualismo substancial platónico…</vt:lpstr>
      <vt:lpstr>El dualismo substancial cartesiano…</vt:lpstr>
      <vt:lpstr>Ahora bien, el dualismo substancial…</vt:lpstr>
      <vt:lpstr>La unidad substancial</vt:lpstr>
      <vt:lpstr>La unicidad del alma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unidad substancial del hombre</dc:title>
  <dc:creator>Capelari Luis Gabriel</dc:creator>
  <cp:lastModifiedBy>aula15</cp:lastModifiedBy>
  <cp:revision>4</cp:revision>
  <dcterms:created xsi:type="dcterms:W3CDTF">2023-06-13T17:27:37Z</dcterms:created>
  <dcterms:modified xsi:type="dcterms:W3CDTF">2025-06-24T19:56:34Z</dcterms:modified>
</cp:coreProperties>
</file>