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D6E00-3D99-4F7F-9688-CE3318836FCA}" v="4" dt="2025-06-25T00:05:24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taro Giulietti" userId="a187548a8115a3ea" providerId="LiveId" clId="{6C0D6E00-3D99-4F7F-9688-CE3318836FCA}"/>
    <pc:docChg chg="undo custSel modSld">
      <pc:chgData name="Lautaro Giulietti" userId="a187548a8115a3ea" providerId="LiveId" clId="{6C0D6E00-3D99-4F7F-9688-CE3318836FCA}" dt="2025-06-24T22:49:53.416" v="47" actId="27636"/>
      <pc:docMkLst>
        <pc:docMk/>
      </pc:docMkLst>
      <pc:sldChg chg="addSp modSp mod setBg">
        <pc:chgData name="Lautaro Giulietti" userId="a187548a8115a3ea" providerId="LiveId" clId="{6C0D6E00-3D99-4F7F-9688-CE3318836FCA}" dt="2025-06-24T22:41:57.212" v="24" actId="27636"/>
        <pc:sldMkLst>
          <pc:docMk/>
          <pc:sldMk cId="0" sldId="260"/>
        </pc:sldMkLst>
        <pc:spChg chg="mod">
          <ac:chgData name="Lautaro Giulietti" userId="a187548a8115a3ea" providerId="LiveId" clId="{6C0D6E00-3D99-4F7F-9688-CE3318836FCA}" dt="2025-06-24T22:41:33.884" v="15" actId="113"/>
          <ac:spMkLst>
            <pc:docMk/>
            <pc:sldMk cId="0" sldId="260"/>
            <ac:spMk id="2" creationId="{00000000-0000-0000-0000-000000000000}"/>
          </ac:spMkLst>
        </pc:spChg>
        <pc:spChg chg="mod">
          <ac:chgData name="Lautaro Giulietti" userId="a187548a8115a3ea" providerId="LiveId" clId="{6C0D6E00-3D99-4F7F-9688-CE3318836FCA}" dt="2025-06-24T22:41:57.212" v="24" actId="27636"/>
          <ac:spMkLst>
            <pc:docMk/>
            <pc:sldMk cId="0" sldId="260"/>
            <ac:spMk id="3" creationId="{00000000-0000-0000-0000-000000000000}"/>
          </ac:spMkLst>
        </pc:spChg>
        <pc:spChg chg="add">
          <ac:chgData name="Lautaro Giulietti" userId="a187548a8115a3ea" providerId="LiveId" clId="{6C0D6E00-3D99-4F7F-9688-CE3318836FCA}" dt="2025-06-24T22:41:21.159" v="12" actId="26606"/>
          <ac:spMkLst>
            <pc:docMk/>
            <pc:sldMk cId="0" sldId="260"/>
            <ac:spMk id="1031" creationId="{231BF440-39FA-4087-84CC-2EEC0BBDAF29}"/>
          </ac:spMkLst>
        </pc:spChg>
        <pc:spChg chg="add">
          <ac:chgData name="Lautaro Giulietti" userId="a187548a8115a3ea" providerId="LiveId" clId="{6C0D6E00-3D99-4F7F-9688-CE3318836FCA}" dt="2025-06-24T22:41:21.159" v="12" actId="26606"/>
          <ac:spMkLst>
            <pc:docMk/>
            <pc:sldMk cId="0" sldId="260"/>
            <ac:spMk id="1033" creationId="{F04E4CBA-303B-48BD-8451-C2701CB0EEBF}"/>
          </ac:spMkLst>
        </pc:spChg>
        <pc:spChg chg="add">
          <ac:chgData name="Lautaro Giulietti" userId="a187548a8115a3ea" providerId="LiveId" clId="{6C0D6E00-3D99-4F7F-9688-CE3318836FCA}" dt="2025-06-24T22:41:21.159" v="12" actId="26606"/>
          <ac:spMkLst>
            <pc:docMk/>
            <pc:sldMk cId="0" sldId="260"/>
            <ac:spMk id="1035" creationId="{F6CA58B3-AFCC-4A40-9882-50D5080879B0}"/>
          </ac:spMkLst>
        </pc:spChg>
        <pc:spChg chg="add">
          <ac:chgData name="Lautaro Giulietti" userId="a187548a8115a3ea" providerId="LiveId" clId="{6C0D6E00-3D99-4F7F-9688-CE3318836FCA}" dt="2025-06-24T22:41:21.159" v="12" actId="26606"/>
          <ac:spMkLst>
            <pc:docMk/>
            <pc:sldMk cId="0" sldId="260"/>
            <ac:spMk id="1037" creationId="{75C56826-D4E5-42ED-8529-079651CB3005}"/>
          </ac:spMkLst>
        </pc:spChg>
        <pc:spChg chg="add">
          <ac:chgData name="Lautaro Giulietti" userId="a187548a8115a3ea" providerId="LiveId" clId="{6C0D6E00-3D99-4F7F-9688-CE3318836FCA}" dt="2025-06-24T22:41:21.159" v="12" actId="26606"/>
          <ac:spMkLst>
            <pc:docMk/>
            <pc:sldMk cId="0" sldId="260"/>
            <ac:spMk id="1039" creationId="{82095FCE-EF05-4443-B97A-85DEE3A5CA17}"/>
          </ac:spMkLst>
        </pc:spChg>
        <pc:spChg chg="add">
          <ac:chgData name="Lautaro Giulietti" userId="a187548a8115a3ea" providerId="LiveId" clId="{6C0D6E00-3D99-4F7F-9688-CE3318836FCA}" dt="2025-06-24T22:41:21.159" v="12" actId="26606"/>
          <ac:spMkLst>
            <pc:docMk/>
            <pc:sldMk cId="0" sldId="260"/>
            <ac:spMk id="1041" creationId="{CA00AE6B-AA30-4CF8-BA6F-339B780AD76C}"/>
          </ac:spMkLst>
        </pc:spChg>
        <pc:picChg chg="add mod ord">
          <ac:chgData name="Lautaro Giulietti" userId="a187548a8115a3ea" providerId="LiveId" clId="{6C0D6E00-3D99-4F7F-9688-CE3318836FCA}" dt="2025-06-24T22:41:21.159" v="12" actId="26606"/>
          <ac:picMkLst>
            <pc:docMk/>
            <pc:sldMk cId="0" sldId="260"/>
            <ac:picMk id="4" creationId="{173124CD-791C-4CEF-AD1C-6A711886B498}"/>
          </ac:picMkLst>
        </pc:picChg>
        <pc:picChg chg="add mod ord">
          <ac:chgData name="Lautaro Giulietti" userId="a187548a8115a3ea" providerId="LiveId" clId="{6C0D6E00-3D99-4F7F-9688-CE3318836FCA}" dt="2025-06-24T22:41:21.159" v="12" actId="26606"/>
          <ac:picMkLst>
            <pc:docMk/>
            <pc:sldMk cId="0" sldId="260"/>
            <ac:picMk id="1026" creationId="{5F7AF579-7128-B494-F32C-12618D20682C}"/>
          </ac:picMkLst>
        </pc:picChg>
      </pc:sldChg>
      <pc:sldChg chg="addSp modSp mod setBg">
        <pc:chgData name="Lautaro Giulietti" userId="a187548a8115a3ea" providerId="LiveId" clId="{6C0D6E00-3D99-4F7F-9688-CE3318836FCA}" dt="2025-06-24T22:49:53.416" v="47" actId="27636"/>
        <pc:sldMkLst>
          <pc:docMk/>
          <pc:sldMk cId="0" sldId="261"/>
        </pc:sldMkLst>
        <pc:spChg chg="mod">
          <ac:chgData name="Lautaro Giulietti" userId="a187548a8115a3ea" providerId="LiveId" clId="{6C0D6E00-3D99-4F7F-9688-CE3318836FCA}" dt="2025-06-24T22:49:37.019" v="40" actId="27636"/>
          <ac:spMkLst>
            <pc:docMk/>
            <pc:sldMk cId="0" sldId="261"/>
            <ac:spMk id="2" creationId="{00000000-0000-0000-0000-000000000000}"/>
          </ac:spMkLst>
        </pc:spChg>
        <pc:spChg chg="mod">
          <ac:chgData name="Lautaro Giulietti" userId="a187548a8115a3ea" providerId="LiveId" clId="{6C0D6E00-3D99-4F7F-9688-CE3318836FCA}" dt="2025-06-24T22:49:53.416" v="47" actId="27636"/>
          <ac:spMkLst>
            <pc:docMk/>
            <pc:sldMk cId="0" sldId="261"/>
            <ac:spMk id="3" creationId="{00000000-0000-0000-0000-000000000000}"/>
          </ac:spMkLst>
        </pc:spChg>
        <pc:spChg chg="add">
          <ac:chgData name="Lautaro Giulietti" userId="a187548a8115a3ea" providerId="LiveId" clId="{6C0D6E00-3D99-4F7F-9688-CE3318836FCA}" dt="2025-06-24T22:49:29.302" v="37" actId="26606"/>
          <ac:spMkLst>
            <pc:docMk/>
            <pc:sldMk cId="0" sldId="261"/>
            <ac:spMk id="9" creationId="{04812C46-200A-4DEB-A05E-3ED6C68C2387}"/>
          </ac:spMkLst>
        </pc:spChg>
        <pc:spChg chg="add">
          <ac:chgData name="Lautaro Giulietti" userId="a187548a8115a3ea" providerId="LiveId" clId="{6C0D6E00-3D99-4F7F-9688-CE3318836FCA}" dt="2025-06-24T22:49:29.302" v="37" actId="26606"/>
          <ac:spMkLst>
            <pc:docMk/>
            <pc:sldMk cId="0" sldId="261"/>
            <ac:spMk id="11" creationId="{D1EA859B-E555-4109-94F3-6700E046E008}"/>
          </ac:spMkLst>
        </pc:spChg>
        <pc:picChg chg="add mod ord">
          <ac:chgData name="Lautaro Giulietti" userId="a187548a8115a3ea" providerId="LiveId" clId="{6C0D6E00-3D99-4F7F-9688-CE3318836FCA}" dt="2025-06-24T22:49:29.302" v="37" actId="26606"/>
          <ac:picMkLst>
            <pc:docMk/>
            <pc:sldMk cId="0" sldId="261"/>
            <ac:picMk id="4" creationId="{F47AF984-B463-0F22-D4A7-8106D603C7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97" y="1422400"/>
            <a:ext cx="4025503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Transhumanismo</a:t>
            </a:r>
            <a:r>
              <a:rPr lang="en-US" sz="3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Biotecnología</a:t>
            </a:r>
            <a:r>
              <a:rPr lang="en-US" sz="3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sz="3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Perspectiva</a:t>
            </a:r>
            <a:r>
              <a:rPr lang="en-US" sz="3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Cristiana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497" y="3902075"/>
            <a:ext cx="4025503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Reflexión </a:t>
            </a:r>
            <a:r>
              <a:rPr lang="en-US" sz="17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ética</a:t>
            </a:r>
            <a: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en-US" sz="17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teológica</a:t>
            </a:r>
            <a: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basada</a:t>
            </a:r>
            <a: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Evangelium Vitae y Dignitas Personae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5584" y="638849"/>
            <a:ext cx="4129086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77F6B-307C-26E2-5E63-EFF3A79CB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832" y="743507"/>
            <a:ext cx="3604590" cy="523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837" y="308246"/>
            <a:ext cx="3293268" cy="132343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AR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el transhumanismo?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1685"/>
            <a:ext cx="3293268" cy="39690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Corriente que propone superar los límites humanos mediante tecnología</a:t>
            </a:r>
          </a:p>
          <a:p>
            <a:pPr>
              <a:lnSpc>
                <a:spcPct val="90000"/>
              </a:lnSpc>
            </a:pPr>
            <a:endParaRPr lang="es-AR" sz="20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 eliminar enfermedad, envejecimiento y muerte</a:t>
            </a:r>
          </a:p>
          <a:p>
            <a:pPr>
              <a:lnSpc>
                <a:spcPct val="90000"/>
              </a:lnSpc>
            </a:pPr>
            <a:endParaRPr lang="es-AR" sz="20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Propone rediseñar al ser humano con biotecnología, IA y edición genética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2000" y="841376"/>
            <a:ext cx="3945732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B47FF27-8E03-2527-FA1F-70836154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49" y="1081548"/>
            <a:ext cx="3276834" cy="331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47" y="1034066"/>
            <a:ext cx="3530753" cy="1225650"/>
          </a:xfrm>
        </p:spPr>
        <p:txBody>
          <a:bodyPr anchor="b">
            <a:normAutofit/>
          </a:bodyPr>
          <a:lstStyle/>
          <a:p>
            <a:r>
              <a:rPr lang="es-AR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Riesgos del transhumanismo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48" y="2385320"/>
            <a:ext cx="4285656" cy="3120746"/>
          </a:xfrm>
        </p:spPr>
        <p:txBody>
          <a:bodyPr>
            <a:normAutofit lnSpcReduction="10000"/>
          </a:bodyPr>
          <a:lstStyle/>
          <a:p>
            <a:r>
              <a:rPr lang="es-A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Reducción del ser humano a su funcionalidad biológica</a:t>
            </a:r>
          </a:p>
          <a:p>
            <a:endParaRPr lang="es-AR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Nueva forma de eugenesia: selección genética de embriones</a:t>
            </a:r>
          </a:p>
          <a:p>
            <a:endParaRPr lang="es-AR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Desigualdad biotecnológica: 'mejorados' vs. 'naturales’</a:t>
            </a:r>
          </a:p>
          <a:p>
            <a:endParaRPr lang="es-AR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Desprecio por la fragilidad y la dependencia</a:t>
            </a:r>
          </a:p>
        </p:txBody>
      </p:sp>
      <p:pic>
        <p:nvPicPr>
          <p:cNvPr id="1026" name="Picture 2" descr="Posthumanismo y transhumanismo - Revista Algoritmo">
            <a:extLst>
              <a:ext uri="{FF2B5EF4-FFF2-40B4-BE49-F238E27FC236}">
                <a16:creationId xmlns:a16="http://schemas.microsoft.com/office/drawing/2014/main" id="{2E63DE99-F530-1EE1-4D46-570E796B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600" y="1235869"/>
            <a:ext cx="3530753" cy="4270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45" y="1159669"/>
            <a:ext cx="8240309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62" y="249760"/>
            <a:ext cx="3411255" cy="1451221"/>
          </a:xfrm>
        </p:spPr>
        <p:txBody>
          <a:bodyPr anchor="t">
            <a:normAutofit/>
          </a:bodyPr>
          <a:lstStyle/>
          <a:p>
            <a:r>
              <a:rPr lang="es-A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visión cristiana del ser humano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1612491"/>
            <a:ext cx="3774434" cy="49751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 = unidad de cuerpo y alma (</a:t>
            </a:r>
            <a:r>
              <a:rPr lang="es-AR" sz="20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Gaudium</a:t>
            </a: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s-AR" sz="20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</a:t>
            </a: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14)</a:t>
            </a:r>
          </a:p>
          <a:p>
            <a:pPr>
              <a:lnSpc>
                <a:spcPct val="90000"/>
              </a:lnSpc>
            </a:pPr>
            <a:endParaRPr lang="es-AR" sz="20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Dignidad intrínseca desde la concepción hasta la muerte natural</a:t>
            </a:r>
          </a:p>
          <a:p>
            <a:pPr>
              <a:lnSpc>
                <a:spcPct val="90000"/>
              </a:lnSpc>
            </a:pPr>
            <a:endParaRPr lang="es-AR" sz="20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cuerpo no es un objeto manipulable (Dignitas </a:t>
            </a:r>
            <a:r>
              <a:rPr lang="es-AR" sz="20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Personae</a:t>
            </a: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16)</a:t>
            </a:r>
          </a:p>
          <a:p>
            <a:pPr>
              <a:lnSpc>
                <a:spcPct val="90000"/>
              </a:lnSpc>
            </a:pPr>
            <a:endParaRPr lang="es-AR" sz="20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vida es un don, no un producto técnico (</a:t>
            </a:r>
            <a:r>
              <a:rPr lang="es-AR" sz="2000" dirty="0" err="1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Evangelium</a:t>
            </a:r>
            <a:r>
              <a:rPr lang="es-AR" sz="20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Vitae, n. 53)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71907-5277-8084-726E-63919D1F9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471948"/>
            <a:ext cx="3945732" cy="577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starías dispuesto a implantarte un chip en la mano para abrir tu coche?">
            <a:extLst>
              <a:ext uri="{FF2B5EF4-FFF2-40B4-BE49-F238E27FC236}">
                <a16:creationId xmlns:a16="http://schemas.microsoft.com/office/drawing/2014/main" id="{5F7AF579-7128-B494-F32C-12618D20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355"/>
          <a:stretch>
            <a:fillRect/>
          </a:stretch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3124CD-791C-4CEF-AD1C-6A711886B4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7689"/>
          <a:stretch>
            <a:fillRect/>
          </a:stretch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s-A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éticos del Magisterio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" y="2512611"/>
            <a:ext cx="4318672" cy="3664351"/>
          </a:xfrm>
        </p:spPr>
        <p:txBody>
          <a:bodyPr>
            <a:normAutofit fontScale="92500" lnSpcReduction="10000"/>
          </a:bodyPr>
          <a:lstStyle/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Finalidad terapéutica, no perfeccionista (Dignitas </a:t>
            </a:r>
            <a:r>
              <a:rPr lang="es-A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Personae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26)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Respeto al embrión humano como sujeto de derechos (DP, n. 8)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Progreso técnico subordinado a la ética (EV, n. 95)</a:t>
            </a:r>
          </a:p>
          <a:p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todo lo técnicamente posible es moralmente lícito (DP, n. 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AF984-B463-0F22-D4A7-8106D603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75" r="12310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71" y="158648"/>
            <a:ext cx="2866642" cy="1899912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Ética del cuidado vs. ética del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19" y="2434200"/>
            <a:ext cx="2866642" cy="4265151"/>
          </a:xfrm>
        </p:spPr>
        <p:txBody>
          <a:bodyPr>
            <a:normAutofit lnSpcReduction="10000"/>
          </a:bodyPr>
          <a:lstStyle/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cuidado implica compasión, acompañamiento, relación</a:t>
            </a: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técnica no sustituye la dimensión espiritual del cuidado</a:t>
            </a:r>
          </a:p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fragilidad es parte del ser humano, no un error a eliminar</a:t>
            </a:r>
          </a:p>
          <a:p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'El hombre no se salva por la técnica, sino por el amor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(GS, n. 24)</a:t>
            </a:r>
            <a:endParaRPr lang="es-A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B3534-8E87-1BF0-D3FB-A060482C7C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78" r="9091" b="6188"/>
          <a:stretch>
            <a:fillRect/>
          </a:stretch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s-A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3" y="2539745"/>
            <a:ext cx="3077496" cy="4175687"/>
          </a:xfrm>
        </p:spPr>
        <p:txBody>
          <a:bodyPr anchor="t">
            <a:normAutofit/>
          </a:bodyPr>
          <a:lstStyle/>
          <a:p>
            <a:r>
              <a:rPr lang="es-A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transhumanismo plantea desafíos éticos reales</a:t>
            </a:r>
          </a:p>
          <a:p>
            <a:endParaRPr lang="es-A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Iglesia propone una visión integral de la persona</a:t>
            </a:r>
          </a:p>
          <a:p>
            <a:endParaRPr lang="es-A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Dignidad, límite, fragilidad y cuidado como claves éticas</a:t>
            </a:r>
          </a:p>
          <a:p>
            <a:endParaRPr lang="es-AR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tecnología debe servir al hombre, no redefinirlo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306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Transhumanismo y Biotecnología desde la Perspectiva Cristiana</vt:lpstr>
      <vt:lpstr>¿Qué es el transhumanismo?</vt:lpstr>
      <vt:lpstr>Riesgos del transhumanismo</vt:lpstr>
      <vt:lpstr>La visión cristiana del ser humano</vt:lpstr>
      <vt:lpstr>Criterios éticos del Magisterio</vt:lpstr>
      <vt:lpstr>Ética del cuidado vs. ética del control</vt:lpstr>
      <vt:lpstr>Conclusión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Lautaro Giulietti</cp:lastModifiedBy>
  <cp:revision>2</cp:revision>
  <dcterms:created xsi:type="dcterms:W3CDTF">2013-01-27T09:14:16Z</dcterms:created>
  <dcterms:modified xsi:type="dcterms:W3CDTF">2025-06-25T00:05:28Z</dcterms:modified>
  <cp:category/>
</cp:coreProperties>
</file>