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14306-FC1C-49D4-87FE-232377845079}" type="datetimeFigureOut">
              <a:rPr lang="es-AR" smtClean="0"/>
              <a:t>5/6/2025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9E06-EA78-4035-B02E-9AB475007F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11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89E06-EA78-4035-B02E-9AB475007FB2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770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08C71-DACE-6E7A-60E5-C4D928E8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17" r="1" b="1"/>
          <a:stretch>
            <a:fillRect/>
          </a:stretch>
        </p:blipFill>
        <p:spPr>
          <a:xfrm>
            <a:off x="20" y="10"/>
            <a:ext cx="9143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7" y="5746071"/>
            <a:ext cx="5261624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600" b="1"/>
              <a:t>Unidad 3: Ética profesional en la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792" y="5746071"/>
            <a:ext cx="3086100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/>
              <a:t>El trabajo como vocación y medio de santificación.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51" y="358142"/>
            <a:ext cx="8263890" cy="876541"/>
          </a:xfrm>
        </p:spPr>
        <p:txBody>
          <a:bodyPr anchor="b">
            <a:normAutofit/>
          </a:bodyPr>
          <a:lstStyle/>
          <a:p>
            <a:r>
              <a:rPr lang="es-AR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Bioética y fe cristiana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2071316"/>
            <a:ext cx="5238391" cy="4119172"/>
          </a:xfrm>
        </p:spPr>
        <p:txBody>
          <a:bodyPr anchor="t">
            <a:normAutofit lnSpcReduction="10000"/>
          </a:bodyPr>
          <a:lstStyle/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vida es sagrada y don de Dios.</a:t>
            </a:r>
          </a:p>
          <a:p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ser humano es imagen de Dios (Gen 1,27).</a:t>
            </a:r>
          </a:p>
          <a:p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Libertad responsable y cuidado del otro.</a:t>
            </a:r>
          </a:p>
          <a:p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Pablo II: "</a:t>
            </a:r>
            <a:r>
              <a:rPr lang="es-A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vida no es propiedad, sino don que debemos custodiar</a:t>
            </a: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2ED35-7663-2C8F-74AF-9A16A61EF2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92" r="24458" b="-2"/>
          <a:stretch>
            <a:fillRect/>
          </a:stretch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5F34F-E469-910A-3299-A338F947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82" r="5830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" y="162233"/>
            <a:ext cx="2866641" cy="1899912"/>
          </a:xfrm>
        </p:spPr>
        <p:txBody>
          <a:bodyPr>
            <a:normAutofit/>
          </a:bodyPr>
          <a:lstStyle/>
          <a:p>
            <a:r>
              <a:rPr lang="es-A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Ejemplos de conflictos bioéticos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4" y="2434200"/>
            <a:ext cx="3396968" cy="42615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Aborto: ¿cuándo comienza la vida?</a:t>
            </a:r>
          </a:p>
          <a:p>
            <a:pPr>
              <a:lnSpc>
                <a:spcPct val="90000"/>
              </a:lnSpc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Eutanasia: ¿tenemos derecho a decidir nuestra muerte?</a:t>
            </a:r>
          </a:p>
          <a:p>
            <a:pPr>
              <a:lnSpc>
                <a:spcPct val="90000"/>
              </a:lnSpc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Reproducción asistida: ¿crear vida?</a:t>
            </a:r>
          </a:p>
          <a:p>
            <a:pPr>
              <a:lnSpc>
                <a:spcPct val="90000"/>
              </a:lnSpc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Ingeniería genética: ¿mejorar la especie humana?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42" y="200990"/>
            <a:ext cx="3276451" cy="1092507"/>
          </a:xfrm>
        </p:spPr>
        <p:txBody>
          <a:bodyPr anchor="b">
            <a:normAutofit/>
          </a:bodyPr>
          <a:lstStyle/>
          <a:p>
            <a:r>
              <a:rPr lang="es-AR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2872899"/>
            <a:ext cx="3436609" cy="3659732"/>
          </a:xfrm>
        </p:spPr>
        <p:txBody>
          <a:bodyPr>
            <a:norm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profesional cristiano es signo del Reino de Dios.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Cuidar, consolar y acompañar son actos de misericordia.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vocación en salud es también un camino de santidad.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523F1-3B55-BBEF-AADD-B081A909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96" r="33097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AE2BA-E4AF-9231-CC40-0FC5DC12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49" r="7648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s-AR" sz="3500">
                <a:latin typeface="Times New Roman" panose="02020603050405020304" pitchFamily="18" charset="0"/>
                <a:cs typeface="Times New Roman" panose="02020603050405020304" pitchFamily="18" charset="0"/>
              </a:rPr>
              <a:t>La salud como vocación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434201"/>
            <a:ext cx="3347807" cy="3742762"/>
          </a:xfrm>
        </p:spPr>
        <p:txBody>
          <a:bodyPr>
            <a:norm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Asumir la profesión como un compromiso humano y espiritual.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en cada paciente un hermano.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 con competencia, compasión y humildad.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87" y="59908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trabajo como santificación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72899"/>
            <a:ext cx="3357951" cy="37343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en la obra creadora de Dios (</a:t>
            </a:r>
            <a:r>
              <a:rPr lang="es-A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Laborem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Exercens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Hacer del trabajo una oración (Catecismo, n. 2427).</a:t>
            </a:r>
          </a:p>
          <a:p>
            <a:pPr marL="0" indent="0">
              <a:lnSpc>
                <a:spcPct val="90000"/>
              </a:lnSpc>
              <a:buNone/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Josemaría Escrivá: "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 un motivo sobrenatural a tu labor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0F6D0-A00B-4FD8-AA5C-C1E89DCC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10" r="21075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42" y="0"/>
            <a:ext cx="2662237" cy="1616203"/>
          </a:xfrm>
        </p:spPr>
        <p:txBody>
          <a:bodyPr anchor="b">
            <a:normAutofit/>
          </a:bodyPr>
          <a:lstStyle/>
          <a:p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Principios de la DSI en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42" y="2091023"/>
            <a:ext cx="2990761" cy="4122963"/>
          </a:xfrm>
        </p:spPr>
        <p:txBody>
          <a:bodyPr anchor="t">
            <a:norm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Dignidad de la persona: centro de la atención.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Solidaridad: responsabilidad por el sufrimiento del otro.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Subsidiariedad: respetar la autonomía del paciente.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72A41-E2DA-DA25-D2E5-507622DA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11" r="29635" b="1"/>
          <a:stretch>
            <a:fillRect/>
          </a:stretch>
        </p:blipFill>
        <p:spPr>
          <a:xfrm>
            <a:off x="3816932" y="877413"/>
            <a:ext cx="4666971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16932" y="5858828"/>
            <a:ext cx="4669847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63" y="315077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profesional como servidor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8" y="2872899"/>
            <a:ext cx="3544764" cy="3716090"/>
          </a:xfrm>
        </p:spPr>
        <p:txBody>
          <a:bodyPr>
            <a:norm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Inspirado en el Buen Samaritano (</a:t>
            </a:r>
            <a:r>
              <a:rPr lang="es-A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10,25-37).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 integralmente: cuerpo, mente y espíritu.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Evangeliza desde el cuidado y la cercanía.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1F438-AA61-8246-3EC3-248C3CED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43" r="24642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Desafíos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éticos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actuales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40" y="2333297"/>
            <a:ext cx="3837726" cy="3843666"/>
          </a:xfrm>
        </p:spPr>
        <p:txBody>
          <a:bodyPr>
            <a:norm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Deshumanización: tecnificación sin vínculo.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Inequidad en el acceso a servicios.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Objeción de conciencia: fidelidad a la moral cristiana.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F74D0-8F3D-C7EA-BC3C-D4E1EF3C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19" r="8673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s-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Bioética?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A8C5F-C548-E5DC-7721-5D664FC2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858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 que estudia los problemas éticos en medicina y biotecnología.</a:t>
            </a:r>
          </a:p>
          <a:p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 en los años 70 (Potter).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1" y="-1"/>
            <a:ext cx="9144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B216B-5052-D685-EE44-1B05662F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2194102"/>
            <a:ext cx="3113676" cy="3908586"/>
          </a:xfrm>
        </p:spPr>
        <p:txBody>
          <a:bodyPr>
            <a:normAutofit/>
          </a:bodyPr>
          <a:lstStyle/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proteger la vida, orientar la práctica médica y promover la justicia.</a:t>
            </a:r>
          </a:p>
          <a:p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Diálogo entre ciencia, ética y espiritualidad.</a:t>
            </a:r>
          </a:p>
          <a:p>
            <a:endParaRPr lang="es-AR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DC433-E5E0-4CDA-A549-41AF318B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16" r="27669"/>
          <a:stretch>
            <a:fillRect/>
          </a:stretch>
        </p:blipFill>
        <p:spPr>
          <a:xfrm>
            <a:off x="3711141" y="1"/>
            <a:ext cx="5432859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258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Principios de la bioética (Beauchamp y Childress)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40" y="2872899"/>
            <a:ext cx="3407112" cy="37160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Autonomía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respeto a la decisión del paciente.</a:t>
            </a:r>
          </a:p>
          <a:p>
            <a:pPr>
              <a:lnSpc>
                <a:spcPct val="90000"/>
              </a:lnSpc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Beneficencia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hacer el bien.</a:t>
            </a:r>
          </a:p>
          <a:p>
            <a:pPr>
              <a:lnSpc>
                <a:spcPct val="90000"/>
              </a:lnSpc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maleficencia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causar daño.</a:t>
            </a:r>
          </a:p>
          <a:p>
            <a:pPr>
              <a:lnSpc>
                <a:spcPct val="90000"/>
              </a:lnSpc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distribución equitativa de recursos.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1203B-9626-6E22-6124-E1C7C916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40" r="15806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379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Office Theme</vt:lpstr>
      <vt:lpstr>Unidad 3: Ética profesional en la salud</vt:lpstr>
      <vt:lpstr>La salud como vocación</vt:lpstr>
      <vt:lpstr>El trabajo como santificación</vt:lpstr>
      <vt:lpstr>Principios de la DSI en salud</vt:lpstr>
      <vt:lpstr>El profesional como servidor</vt:lpstr>
      <vt:lpstr>Desafíos éticos actuales</vt:lpstr>
      <vt:lpstr>¿Qué es la Bioética?</vt:lpstr>
      <vt:lpstr>PowerPoint Presentation</vt:lpstr>
      <vt:lpstr>Principios de la bioética (Beauchamp y Childress)</vt:lpstr>
      <vt:lpstr>Bioética y fe cristiana</vt:lpstr>
      <vt:lpstr>Ejemplos de conflictos bioéticos</vt:lpstr>
      <vt:lpstr>Conclusión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Lautaro Giulietti</cp:lastModifiedBy>
  <cp:revision>5</cp:revision>
  <dcterms:created xsi:type="dcterms:W3CDTF">2013-01-27T09:14:16Z</dcterms:created>
  <dcterms:modified xsi:type="dcterms:W3CDTF">2025-06-05T20:20:24Z</dcterms:modified>
  <cp:category/>
</cp:coreProperties>
</file>