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5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1443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813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901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191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822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73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82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107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707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474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539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CF47-06F8-4C81-A273-2165C8B1B7BE}" type="datetimeFigureOut">
              <a:rPr lang="es-AR" smtClean="0"/>
              <a:t>5/6/2025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FF47F-0D76-482D-B4CC-AAA93FDA61D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777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microsoft.com/office/2007/relationships/hdphoto" Target="../media/hdphoto6.wdp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8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16707" y="1988840"/>
            <a:ext cx="73105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MX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MX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</a:t>
            </a:r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LGEBRA DE Funciones</a:t>
            </a:r>
          </a:p>
        </p:txBody>
      </p:sp>
      <p:sp>
        <p:nvSpPr>
          <p:cNvPr id="2" name="1 Rectángulo"/>
          <p:cNvSpPr/>
          <p:nvPr/>
        </p:nvSpPr>
        <p:spPr>
          <a:xfrm>
            <a:off x="985838" y="1465253"/>
            <a:ext cx="71145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Funciones especiales</a:t>
            </a:r>
            <a:endParaRPr lang="es-AR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78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73175" y="387787"/>
            <a:ext cx="2823209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s-AR" sz="2000" b="1" dirty="0">
                <a:latin typeface="Cambria Math" pitchFamily="18" charset="0"/>
                <a:ea typeface="Cambria Math" pitchFamily="18" charset="0"/>
              </a:rPr>
              <a:t>FUNCIONESESPECIALES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82453" y="852171"/>
            <a:ext cx="1956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Función </a:t>
            </a:r>
            <a:r>
              <a:rPr lang="es-AR" b="1" dirty="0">
                <a:latin typeface="Cambria Math" pitchFamily="18" charset="0"/>
                <a:ea typeface="Cambria Math" pitchFamily="18" charset="0"/>
              </a:rPr>
              <a:t>constante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89" y="1221503"/>
            <a:ext cx="7632847" cy="73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83791" y="2236222"/>
            <a:ext cx="251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Funciones </a:t>
            </a:r>
            <a:r>
              <a:rPr lang="es-AR" b="1" dirty="0">
                <a:latin typeface="Cambria Math" pitchFamily="18" charset="0"/>
                <a:ea typeface="Cambria Math" pitchFamily="18" charset="0"/>
              </a:rPr>
              <a:t>polinomiales.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6721" y="2623999"/>
            <a:ext cx="24922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Cambria Math" pitchFamily="18" charset="0"/>
                <a:ea typeface="Cambria Math" pitchFamily="18" charset="0"/>
              </a:rPr>
              <a:t>En general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, una función</a:t>
            </a:r>
          </a:p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de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la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forma: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844" y="2532068"/>
            <a:ext cx="513248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587238" y="3909987"/>
            <a:ext cx="7875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latin typeface="Cambria Math" pitchFamily="18" charset="0"/>
                <a:ea typeface="Cambria Math" pitchFamily="18" charset="0"/>
              </a:rPr>
              <a:t>El número </a:t>
            </a:r>
            <a:r>
              <a:rPr lang="es-AR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 se llama el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grado del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polinomio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, y </a:t>
            </a:r>
            <a:r>
              <a:rPr lang="es-AR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cn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es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el coeficiente principal.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16721" y="4330168"/>
            <a:ext cx="2209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Funciones racionales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49" y="4789824"/>
            <a:ext cx="7448513" cy="75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266595" y="2021456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Ejemplo</a:t>
            </a:r>
            <a:r>
              <a:rPr lang="es-AR" dirty="0" smtClean="0"/>
              <a:t>: </a:t>
            </a:r>
            <a:r>
              <a:rPr lang="es-AR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 smtClean="0"/>
              <a:t>(</a:t>
            </a:r>
            <a:r>
              <a:rPr lang="es-AR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AR" dirty="0" smtClean="0"/>
              <a:t>) = 3.</a:t>
            </a:r>
            <a:endParaRPr lang="es-A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182"/>
          <a:stretch/>
        </p:blipFill>
        <p:spPr bwMode="auto">
          <a:xfrm>
            <a:off x="5710762" y="3388493"/>
            <a:ext cx="2434874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4654062" y="348773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Ejemplo: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814" b="12812"/>
          <a:stretch/>
        </p:blipFill>
        <p:spPr bwMode="auto">
          <a:xfrm>
            <a:off x="6316855" y="5661248"/>
            <a:ext cx="1778519" cy="57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5203545" y="5831138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Ejemplo: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549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548680"/>
            <a:ext cx="2136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Cambria Math" pitchFamily="18" charset="0"/>
                <a:ea typeface="Cambria Math" pitchFamily="18" charset="0"/>
              </a:rPr>
              <a:t>Función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por  tramos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052736"/>
            <a:ext cx="8104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S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llama función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compuesta o por tramos, a todas aquellas cuya 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regla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de asignación está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dada por más de una ex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presión.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6" y="2060848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Ejemplo:</a:t>
            </a:r>
            <a:endParaRPr lang="es-A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3936008" cy="135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55576" y="3822525"/>
            <a:ext cx="1265988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just"/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58944" y="4249499"/>
            <a:ext cx="687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Resolver los problemas (pág. 98): 1 a 4 // 13 a 16 // 17 // 20 // 21.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293" y="1618616"/>
            <a:ext cx="403244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22399" y="972285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Para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cualesquiera funciones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f y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g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, definimos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la suma ,la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diferencia f-g, el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producto </a:t>
            </a:r>
            <a:r>
              <a:rPr lang="es-AR" dirty="0" err="1" smtClean="0">
                <a:latin typeface="Cambria Math" pitchFamily="18" charset="0"/>
                <a:ea typeface="Cambria Math" pitchFamily="18" charset="0"/>
              </a:rPr>
              <a:t>fg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y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el cociente como sigue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71600" y="332656"/>
            <a:ext cx="3166701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Operaciones con funciones 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372200" y="3486149"/>
            <a:ext cx="158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i="1" dirty="0">
                <a:latin typeface="Cambria Math" pitchFamily="18" charset="0"/>
                <a:ea typeface="Cambria Math" pitchFamily="18" charset="0"/>
              </a:rPr>
              <a:t>c</a:t>
            </a:r>
            <a:r>
              <a:rPr lang="es-AR" sz="2000" i="1" dirty="0" smtClean="0">
                <a:latin typeface="Cambria Math" pitchFamily="18" charset="0"/>
                <a:ea typeface="Cambria Math" pitchFamily="18" charset="0"/>
              </a:rPr>
              <a:t>on  </a:t>
            </a:r>
            <a:r>
              <a:rPr lang="es-AR" sz="2000" i="1" dirty="0" smtClean="0"/>
              <a:t> 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AR" sz="2000" dirty="0" smtClean="0"/>
              <a:t>(</a:t>
            </a:r>
            <a:r>
              <a:rPr lang="es-AR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AR" sz="2000" dirty="0" smtClean="0"/>
              <a:t>) </a:t>
            </a:r>
            <a:r>
              <a:rPr lang="es-AR" sz="2000" dirty="0" smtClean="0">
                <a:latin typeface="Cambria Math"/>
                <a:ea typeface="Cambria Math"/>
              </a:rPr>
              <a:t>≠ </a:t>
            </a:r>
            <a:r>
              <a:rPr lang="es-AR" sz="2000" dirty="0" smtClean="0"/>
              <a:t>0</a:t>
            </a:r>
            <a:endParaRPr lang="es-AR" sz="2000" dirty="0"/>
          </a:p>
        </p:txBody>
      </p:sp>
      <p:sp>
        <p:nvSpPr>
          <p:cNvPr id="5" name="4 Rectángulo"/>
          <p:cNvSpPr/>
          <p:nvPr/>
        </p:nvSpPr>
        <p:spPr>
          <a:xfrm>
            <a:off x="395536" y="4473986"/>
            <a:ext cx="84678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latin typeface="Cambria Math" pitchFamily="18" charset="0"/>
                <a:ea typeface="Cambria Math" pitchFamily="18" charset="0"/>
              </a:rPr>
              <a:t>En cada una de las cuatro combinaciones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, se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supone que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se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encuentra en los dominios tanto de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como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de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57" y="1105546"/>
            <a:ext cx="8397885" cy="4081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67544" y="332656"/>
            <a:ext cx="1265988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just"/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7576" y="732766"/>
            <a:ext cx="751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Analizar los procedimientos usados para la resolución de la siguiente tarea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4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78575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203848" y="408087"/>
            <a:ext cx="185339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s-AR" sz="2400" b="1" dirty="0" smtClean="0">
                <a:latin typeface="Cambria Math" pitchFamily="18" charset="0"/>
                <a:ea typeface="Cambria Math" pitchFamily="18" charset="0"/>
              </a:rPr>
              <a:t>Composición</a:t>
            </a:r>
            <a:endParaRPr lang="es-AR" sz="2400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" y="4080470"/>
            <a:ext cx="8861078" cy="209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9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22"/>
          <a:stretch/>
        </p:blipFill>
        <p:spPr bwMode="auto">
          <a:xfrm>
            <a:off x="261257" y="1460798"/>
            <a:ext cx="8691292" cy="284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67544" y="332656"/>
            <a:ext cx="1265988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just"/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47576" y="732766"/>
            <a:ext cx="751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Analizar los procedimientos usados para la resolución de la siguiente tarea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52" y="4574777"/>
            <a:ext cx="8433102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9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8"/>
            <a:ext cx="1265988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just"/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268760"/>
            <a:ext cx="7325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Resolver los problemas (pág.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103): 3 // 6 // 9 // 12 // 16 // 19.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208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32</cp:revision>
  <dcterms:created xsi:type="dcterms:W3CDTF">2025-06-04T16:18:17Z</dcterms:created>
  <dcterms:modified xsi:type="dcterms:W3CDTF">2025-06-05T21:46:59Z</dcterms:modified>
</cp:coreProperties>
</file>