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76" r:id="rId6"/>
    <p:sldId id="277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FC84D5-404C-ACD1-A1A7-25BD908B32B5}" v="183" dt="2025-05-29T11:13:50.020"/>
  </p1510:revLst>
</p1510:revInfo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274" autoAdjust="0"/>
  </p:normalViewPr>
  <p:slideViewPr>
    <p:cSldViewPr>
      <p:cViewPr varScale="1">
        <p:scale>
          <a:sx n="72" d="100"/>
          <a:sy n="72" d="100"/>
        </p:scale>
        <p:origin x="564" y="7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s-ES" sz="1200"/>
            </a:lvl1pPr>
          </a:lstStyle>
          <a:p>
            <a:fld id="{784AA43A-3F76-4A13-9CD6-36134EB429E3}" type="datetimeFigureOut">
              <a:rPr lang="es-ES"/>
              <a:t>29/05/2025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s-ES" sz="1200"/>
            </a:lvl1pPr>
          </a:lstStyle>
          <a:p>
            <a:fld id="{A850423A-8BCE-448E-A97B-03A88B2B12C1}" type="slidenum">
              <a:rPr lang="es-ES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s-ES" sz="1200"/>
            </a:lvl1pPr>
          </a:lstStyle>
          <a:p>
            <a:fld id="{5F674A4F-2B7A-4ECB-A400-260B2FFC03C1}" type="datetimeFigureOut">
              <a:t>29/5/2025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s-ES" sz="1200"/>
            </a:lvl1pPr>
          </a:lstStyle>
          <a:p>
            <a:fld id="{01F2A70B-78F2-4DCF-B53B-C990D2FAFB8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latinLnBrk="0">
              <a:defRPr lang="es-ES" sz="5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grpSp>
        <p:nvGrpSpPr>
          <p:cNvPr id="256" name="líne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8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9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0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1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2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3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4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5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6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7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8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9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0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1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2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3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4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5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6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7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8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9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0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1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2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3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4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5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6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7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8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9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0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1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2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3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4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0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1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2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3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4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5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6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7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8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0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1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2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3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4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5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6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7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8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9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0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1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2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3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4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5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6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7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8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9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0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1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2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3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4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5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6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7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8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9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0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1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2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3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4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5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6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7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8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9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0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1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2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3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4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5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6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7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8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9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0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1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2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3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4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5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6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7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8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9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0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1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2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3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4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5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6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7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8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9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í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9" name="Forma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0" name="Forma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lang="es-ES"/>
            </a:lvl5pPr>
            <a:lvl6pPr marL="1956816" latinLnBrk="0">
              <a:defRPr lang="es-ES"/>
            </a:lvl6pPr>
            <a:lvl7pPr marL="1956816" latinLnBrk="0">
              <a:defRPr lang="es-ES"/>
            </a:lvl7pPr>
            <a:lvl8pPr marL="1956816" latinLnBrk="0">
              <a:defRPr lang="es-ES"/>
            </a:lvl8pPr>
            <a:lvl9pPr marL="1956816" latinLnBrk="0">
              <a:defRPr lang="es-ES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íne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</p:grp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 latinLnBrk="0">
              <a:defRPr lang="es-ES"/>
            </a:lvl5pPr>
            <a:lvl6pPr latinLnBrk="0">
              <a:defRPr lang="es-ES"/>
            </a:lvl6pPr>
            <a:lvl7pPr latinLnBrk="0">
              <a:defRPr lang="es-ES"/>
            </a:lvl7pPr>
            <a:lvl8pPr latinLnBrk="0">
              <a:defRPr lang="es-ES" baseline="0"/>
            </a:lvl8pPr>
            <a:lvl9pPr latinLnBrk="0">
              <a:defRPr lang="es-ES" baseline="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í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4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4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 latinLnBrk="0">
              <a:defRPr lang="es-ES"/>
            </a:lvl2pPr>
            <a:lvl3pPr marL="777240" latinLnBrk="0">
              <a:defRPr lang="es-ES"/>
            </a:lvl3pPr>
            <a:lvl4pPr marL="1005840" latinLnBrk="0">
              <a:defRPr lang="es-ES"/>
            </a:lvl4pPr>
            <a:lvl5pPr marL="1234440" latinLnBrk="0">
              <a:defRPr lang="es-ES"/>
            </a:lvl5pPr>
            <a:lvl6pPr marL="1463040" latinLnBrk="0">
              <a:defRPr lang="es-ES" baseline="0"/>
            </a:lvl6pPr>
            <a:lvl7pPr marL="1691640" latinLnBrk="0">
              <a:defRPr lang="es-ES" baseline="0"/>
            </a:lvl7pPr>
            <a:lvl8pPr marL="1920240" latinLnBrk="0">
              <a:defRPr lang="es-ES" baseline="0"/>
            </a:lvl8pPr>
            <a:lvl9pPr marL="2148840" latinLnBrk="0">
              <a:defRPr lang="es-ES" baseline="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íne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7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8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9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0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1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2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3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4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5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6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7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8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9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0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1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2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3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4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5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6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7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8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9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0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1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2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3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4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5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6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7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8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9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0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1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2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3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4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0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1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2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3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4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5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6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7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8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0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1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2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3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4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5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6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7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8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9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0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1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2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3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4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5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6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7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8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9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0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1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2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3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4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5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6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7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8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9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0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1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2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3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4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5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6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7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8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9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0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1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2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3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4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5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6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7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8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9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0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1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2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3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4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5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6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7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8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9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0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1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2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3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4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5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6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7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8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 latinLnBrk="0">
              <a:defRPr lang="es-ES" sz="4400" b="0" cap="none" baseline="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lang="es-ES"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í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0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1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2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3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4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5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6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7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8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9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0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1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2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3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4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5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6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7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8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9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0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1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2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3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4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5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6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7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8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9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0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1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2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3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4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5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6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7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8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9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0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1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2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3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4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5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6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7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8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9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0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1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2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3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4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5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6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7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8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9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0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1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2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3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4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5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6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7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8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9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0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1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2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 latinLnBrk="0">
              <a:defRPr lang="es-ES" sz="2400"/>
            </a:lvl1pPr>
            <a:lvl2pPr latinLnBrk="0">
              <a:defRPr lang="es-ES" sz="2000"/>
            </a:lvl2pPr>
            <a:lvl3pPr latinLnBrk="0">
              <a:defRPr lang="es-ES" sz="1800"/>
            </a:lvl3pPr>
            <a:lvl4pPr latinLnBrk="0">
              <a:defRPr lang="es-ES" sz="1600"/>
            </a:lvl4pPr>
            <a:lvl5pPr latinLnBrk="0">
              <a:defRPr lang="es-ES" sz="1600"/>
            </a:lvl5pPr>
            <a:lvl6pPr marL="1956816" latinLnBrk="0">
              <a:defRPr lang="es-ES" sz="1600"/>
            </a:lvl6pPr>
            <a:lvl7pPr marL="1956816" latinLnBrk="0">
              <a:defRPr lang="es-ES" sz="1600" baseline="0"/>
            </a:lvl7pPr>
            <a:lvl8pPr marL="1956816" latinLnBrk="0">
              <a:defRPr lang="es-ES" sz="1600" baseline="0"/>
            </a:lvl8pPr>
            <a:lvl9pPr marL="1956816" latinLnBrk="0">
              <a:defRPr lang="es-ES" sz="1600" baseline="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 latinLnBrk="0">
              <a:defRPr lang="es-ES" sz="2400"/>
            </a:lvl1pPr>
            <a:lvl2pPr latinLnBrk="0">
              <a:defRPr lang="es-ES" sz="2000"/>
            </a:lvl2pPr>
            <a:lvl3pPr latinLnBrk="0">
              <a:defRPr lang="es-ES" sz="1800"/>
            </a:lvl3pPr>
            <a:lvl4pPr latinLnBrk="0">
              <a:defRPr lang="es-ES" sz="1600"/>
            </a:lvl4pPr>
            <a:lvl5pPr latinLnBrk="0">
              <a:defRPr lang="es-ES" sz="1600"/>
            </a:lvl5pPr>
            <a:lvl6pPr marL="1956816" latinLnBrk="0">
              <a:defRPr lang="es-ES" sz="1600"/>
            </a:lvl6pPr>
            <a:lvl7pPr marL="1956816" latinLnBrk="0">
              <a:defRPr lang="es-ES" sz="1600"/>
            </a:lvl7pPr>
            <a:lvl8pPr marL="1956816" latinLnBrk="0">
              <a:defRPr lang="es-ES" sz="1600" baseline="0"/>
            </a:lvl8pPr>
            <a:lvl9pPr marL="1956816" latinLnBrk="0">
              <a:defRPr lang="es-ES" sz="1600" baseline="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í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2" name="Forma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3" name="Forma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4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5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6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7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8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9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0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1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2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3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4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5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6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7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8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9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0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1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2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3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4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5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6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7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8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9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0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1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2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3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4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5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6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7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8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9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0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1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2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3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4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5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6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7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8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9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0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1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2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3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4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5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6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7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8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9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0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1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2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3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4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5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6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7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8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9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0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1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2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3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4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 latinLnBrk="0">
              <a:defRPr lang="es-ES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es-ES" sz="2400" b="0"/>
            </a:lvl1pPr>
            <a:lvl2pPr marL="457200" indent="0" latinLnBrk="0">
              <a:buNone/>
              <a:defRPr lang="es-ES" sz="2000" b="1"/>
            </a:lvl2pPr>
            <a:lvl3pPr marL="914400" indent="0" latinLnBrk="0">
              <a:buNone/>
              <a:defRPr lang="es-ES" sz="1800" b="1"/>
            </a:lvl3pPr>
            <a:lvl4pPr marL="1371600" indent="0" latinLnBrk="0">
              <a:buNone/>
              <a:defRPr lang="es-ES" sz="1600" b="1"/>
            </a:lvl4pPr>
            <a:lvl5pPr marL="1828800" indent="0" latinLnBrk="0">
              <a:buNone/>
              <a:defRPr lang="es-ES" sz="1600" b="1"/>
            </a:lvl5pPr>
            <a:lvl6pPr marL="2286000" indent="0" latinLnBrk="0">
              <a:buNone/>
              <a:defRPr lang="es-ES" sz="1600" b="1"/>
            </a:lvl6pPr>
            <a:lvl7pPr marL="2743200" indent="0" latinLnBrk="0">
              <a:buNone/>
              <a:defRPr lang="es-ES" sz="1600" b="1"/>
            </a:lvl7pPr>
            <a:lvl8pPr marL="3200400" indent="0" latinLnBrk="0">
              <a:buNone/>
              <a:defRPr lang="es-ES" sz="1600" b="1"/>
            </a:lvl8pPr>
            <a:lvl9pPr marL="3657600" indent="0" latinLnBrk="0">
              <a:buNone/>
              <a:defRPr lang="es-ES"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 latinLnBrk="0">
              <a:defRPr lang="es-ES" sz="2400"/>
            </a:lvl1pPr>
            <a:lvl2pPr latinLnBrk="0">
              <a:defRPr lang="es-ES" sz="2000"/>
            </a:lvl2pPr>
            <a:lvl3pPr latinLnBrk="0">
              <a:defRPr lang="es-ES" sz="1800"/>
            </a:lvl3pPr>
            <a:lvl4pPr latinLnBrk="0">
              <a:defRPr lang="es-ES" sz="1600"/>
            </a:lvl4pPr>
            <a:lvl5pPr latinLnBrk="0">
              <a:defRPr lang="es-ES" sz="1600"/>
            </a:lvl5pPr>
            <a:lvl6pPr marL="1956816" latinLnBrk="0">
              <a:defRPr lang="es-ES" sz="1600"/>
            </a:lvl6pPr>
            <a:lvl7pPr marL="1956816" latinLnBrk="0">
              <a:defRPr lang="es-ES" sz="1600" baseline="0"/>
            </a:lvl7pPr>
            <a:lvl8pPr marL="1956816" latinLnBrk="0">
              <a:defRPr lang="es-ES" sz="1600" baseline="0"/>
            </a:lvl8pPr>
            <a:lvl9pPr marL="1956816" latinLnBrk="0">
              <a:defRPr lang="es-ES" sz="1600" baseline="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es-ES" sz="2400" b="0"/>
            </a:lvl1pPr>
            <a:lvl2pPr marL="457200" indent="0" latinLnBrk="0">
              <a:buNone/>
              <a:defRPr lang="es-ES" sz="2000" b="1"/>
            </a:lvl2pPr>
            <a:lvl3pPr marL="914400" indent="0" latinLnBrk="0">
              <a:buNone/>
              <a:defRPr lang="es-ES" sz="1800" b="1"/>
            </a:lvl3pPr>
            <a:lvl4pPr marL="1371600" indent="0" latinLnBrk="0">
              <a:buNone/>
              <a:defRPr lang="es-ES" sz="1600" b="1"/>
            </a:lvl4pPr>
            <a:lvl5pPr marL="1828800" indent="0" latinLnBrk="0">
              <a:buNone/>
              <a:defRPr lang="es-ES" sz="1600" b="1"/>
            </a:lvl5pPr>
            <a:lvl6pPr marL="2286000" indent="0" latinLnBrk="0">
              <a:buNone/>
              <a:defRPr lang="es-ES" sz="1600" b="1"/>
            </a:lvl6pPr>
            <a:lvl7pPr marL="2743200" indent="0" latinLnBrk="0">
              <a:buNone/>
              <a:defRPr lang="es-ES" sz="1600" b="1"/>
            </a:lvl7pPr>
            <a:lvl8pPr marL="3200400" indent="0" latinLnBrk="0">
              <a:buNone/>
              <a:defRPr lang="es-ES" sz="1600" b="1"/>
            </a:lvl8pPr>
            <a:lvl9pPr marL="3657600" indent="0" latinLnBrk="0">
              <a:buNone/>
              <a:defRPr lang="es-ES"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 latinLnBrk="0">
              <a:defRPr lang="es-ES" sz="2400"/>
            </a:lvl1pPr>
            <a:lvl2pPr latinLnBrk="0">
              <a:defRPr lang="es-ES" sz="2000"/>
            </a:lvl2pPr>
            <a:lvl3pPr latinLnBrk="0">
              <a:defRPr lang="es-ES" sz="1800"/>
            </a:lvl3pPr>
            <a:lvl4pPr latinLnBrk="0">
              <a:defRPr lang="es-ES" sz="1600"/>
            </a:lvl4pPr>
            <a:lvl5pPr marL="1956816" latinLnBrk="0">
              <a:defRPr lang="es-ES" sz="1600"/>
            </a:lvl5pPr>
            <a:lvl6pPr marL="1956816" latinLnBrk="0">
              <a:defRPr lang="es-ES" sz="1600"/>
            </a:lvl6pPr>
            <a:lvl7pPr marL="1956816" latinLnBrk="0">
              <a:defRPr lang="es-ES" sz="1600"/>
            </a:lvl7pPr>
            <a:lvl8pPr marL="1956816" latinLnBrk="0">
              <a:defRPr lang="es-ES" sz="1600"/>
            </a:lvl8pPr>
            <a:lvl9pPr marL="1956816" latinLnBrk="0">
              <a:defRPr lang="es-ES"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íne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58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59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0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1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2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3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4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5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6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7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8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69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0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1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2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3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4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5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6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7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8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79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0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1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2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3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4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5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6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7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8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89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0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1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2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3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4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5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6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7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8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199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0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1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2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3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4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5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6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7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8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09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0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1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2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3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4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5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6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7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8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19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0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1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2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3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4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5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6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7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8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29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  <p:sp>
          <p:nvSpPr>
            <p:cNvPr id="230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ln>
                  <a:noFill/>
                </a:ln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marco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es-ES" sz="3200" b="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 latinLnBrk="0">
              <a:defRPr lang="es-ES" sz="2400"/>
            </a:lvl1pPr>
            <a:lvl2pPr latinLnBrk="0">
              <a:defRPr lang="es-ES" sz="2000"/>
            </a:lvl2pPr>
            <a:lvl3pPr latinLnBrk="0">
              <a:defRPr lang="es-ES" sz="1800"/>
            </a:lvl3pPr>
            <a:lvl4pPr latinLnBrk="0">
              <a:defRPr lang="es-ES" sz="1600"/>
            </a:lvl4pPr>
            <a:lvl5pPr latinLnBrk="0">
              <a:defRPr lang="es-ES" sz="1600"/>
            </a:lvl5pPr>
            <a:lvl6pPr latinLnBrk="0">
              <a:defRPr lang="es-ES" sz="1600"/>
            </a:lvl6pPr>
            <a:lvl7pPr latinLnBrk="0">
              <a:defRPr lang="es-ES" sz="1600" baseline="0"/>
            </a:lvl7pPr>
            <a:lvl8pPr latinLnBrk="0">
              <a:defRPr lang="es-ES" sz="1600" baseline="0"/>
            </a:lvl8pPr>
            <a:lvl9pPr latinLnBrk="0">
              <a:defRPr lang="es-ES" sz="1600" baseline="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s-ES" sz="1600"/>
            </a:lvl1pPr>
            <a:lvl2pPr marL="457200" indent="0" latinLnBrk="0">
              <a:buNone/>
              <a:defRPr lang="es-ES" sz="1200"/>
            </a:lvl2pPr>
            <a:lvl3pPr marL="914400" indent="0" latinLnBrk="0">
              <a:buNone/>
              <a:defRPr lang="es-ES" sz="1000"/>
            </a:lvl3pPr>
            <a:lvl4pPr marL="1371600" indent="0" latinLnBrk="0">
              <a:buNone/>
              <a:defRPr lang="es-ES" sz="900"/>
            </a:lvl4pPr>
            <a:lvl5pPr marL="1828800" indent="0" latinLnBrk="0">
              <a:buNone/>
              <a:defRPr lang="es-ES" sz="900"/>
            </a:lvl5pPr>
            <a:lvl6pPr marL="2286000" indent="0" latinLnBrk="0">
              <a:buNone/>
              <a:defRPr lang="es-ES" sz="900"/>
            </a:lvl6pPr>
            <a:lvl7pPr marL="2743200" indent="0" latinLnBrk="0">
              <a:buNone/>
              <a:defRPr lang="es-ES" sz="900"/>
            </a:lvl7pPr>
            <a:lvl8pPr marL="3200400" indent="0" latinLnBrk="0">
              <a:buNone/>
              <a:defRPr lang="es-ES" sz="900"/>
            </a:lvl8pPr>
            <a:lvl9pPr marL="3657600" indent="0" latinLnBrk="0">
              <a:buNone/>
              <a:defRPr lang="es-ES"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marco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es-ES" sz="3200" b="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 latinLnBrk="0">
              <a:buNone/>
              <a:defRPr lang="es-ES" sz="2400"/>
            </a:lvl1pPr>
            <a:lvl2pPr marL="457200" indent="0" latinLnBrk="0">
              <a:buNone/>
              <a:defRPr lang="es-ES" sz="2800"/>
            </a:lvl2pPr>
            <a:lvl3pPr marL="914400" indent="0" latinLnBrk="0">
              <a:buNone/>
              <a:defRPr lang="es-ES" sz="2400"/>
            </a:lvl3pPr>
            <a:lvl4pPr marL="1371600" indent="0" latinLnBrk="0">
              <a:buNone/>
              <a:defRPr lang="es-ES" sz="2000"/>
            </a:lvl4pPr>
            <a:lvl5pPr marL="1828800" indent="0" latinLnBrk="0">
              <a:buNone/>
              <a:defRPr lang="es-ES" sz="2000"/>
            </a:lvl5pPr>
            <a:lvl6pPr marL="2286000" indent="0" latinLnBrk="0">
              <a:buNone/>
              <a:defRPr lang="es-ES" sz="2000"/>
            </a:lvl6pPr>
            <a:lvl7pPr marL="2743200" indent="0" latinLnBrk="0">
              <a:buNone/>
              <a:defRPr lang="es-ES" sz="2000"/>
            </a:lvl7pPr>
            <a:lvl8pPr marL="3200400" indent="0" latinLnBrk="0">
              <a:buNone/>
              <a:defRPr lang="es-ES" sz="2000"/>
            </a:lvl8pPr>
            <a:lvl9pPr marL="3657600" indent="0" latinLnBrk="0">
              <a:buNone/>
              <a:defRPr lang="es-ES" sz="2000"/>
            </a:lvl9pPr>
          </a:lstStyle>
          <a:p>
            <a:r>
              <a:rPr lang="es-ES"/>
              <a:t>Haga clic en el icono para añadir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s-ES" sz="1600"/>
            </a:lvl1pPr>
            <a:lvl2pPr marL="457200" indent="0" latinLnBrk="0">
              <a:buNone/>
              <a:defRPr lang="es-ES" sz="1200"/>
            </a:lvl2pPr>
            <a:lvl3pPr marL="914400" indent="0" latinLnBrk="0">
              <a:buNone/>
              <a:defRPr lang="es-ES" sz="1000"/>
            </a:lvl3pPr>
            <a:lvl4pPr marL="1371600" indent="0" latinLnBrk="0">
              <a:buNone/>
              <a:defRPr lang="es-ES" sz="900"/>
            </a:lvl4pPr>
            <a:lvl5pPr marL="1828800" indent="0" latinLnBrk="0">
              <a:buNone/>
              <a:defRPr lang="es-ES" sz="900"/>
            </a:lvl5pPr>
            <a:lvl6pPr marL="2286000" indent="0" latinLnBrk="0">
              <a:buNone/>
              <a:defRPr lang="es-ES" sz="900"/>
            </a:lvl6pPr>
            <a:lvl7pPr marL="2743200" indent="0" latinLnBrk="0">
              <a:buNone/>
              <a:defRPr lang="es-ES" sz="900"/>
            </a:lvl7pPr>
            <a:lvl8pPr marL="3200400" indent="0" latinLnBrk="0">
              <a:buNone/>
              <a:defRPr lang="es-ES" sz="900"/>
            </a:lvl8pPr>
            <a:lvl9pPr marL="3657600" indent="0" latinLnBrk="0">
              <a:buNone/>
              <a:defRPr lang="es-ES"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29/5/2025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s-ES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/>
              <a:t>26/07/2013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es-ES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s-ES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ES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lang="es-ES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LIBERTAD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ACRÓSTICO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B1235-FA89-056B-31FB-DD9D3F0E5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Libertad en la historia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4F809-8759-AA62-D5F2-89F1567F7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s-ES" dirty="0">
                <a:ea typeface="+mn-lt"/>
                <a:cs typeface="+mn-lt"/>
              </a:rPr>
              <a:t>                                                </a:t>
            </a:r>
            <a:r>
              <a:rPr lang="es-ES" b="1" dirty="0">
                <a:solidFill>
                  <a:schemeClr val="accent6">
                    <a:lumMod val="76000"/>
                  </a:schemeClr>
                </a:solidFill>
                <a:ea typeface="+mn-lt"/>
                <a:cs typeface="+mn-lt"/>
              </a:rPr>
              <a:t>L</a:t>
            </a:r>
            <a:r>
              <a:rPr lang="es-ES" dirty="0">
                <a:ea typeface="+mn-lt"/>
                <a:cs typeface="+mn-lt"/>
              </a:rPr>
              <a:t>EVINAS 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                       SAN AGUST</a:t>
            </a:r>
            <a:r>
              <a:rPr lang="es-ES" b="1" dirty="0">
                <a:solidFill>
                  <a:schemeClr val="accent5">
                    <a:lumMod val="60000"/>
                    <a:lumOff val="40000"/>
                  </a:schemeClr>
                </a:solidFill>
                <a:ea typeface="+mn-lt"/>
                <a:cs typeface="+mn-lt"/>
              </a:rPr>
              <a:t>I</a:t>
            </a:r>
            <a:r>
              <a:rPr lang="es-ES" dirty="0">
                <a:ea typeface="+mn-lt"/>
                <a:cs typeface="+mn-lt"/>
              </a:rPr>
              <a:t>N </a:t>
            </a:r>
          </a:p>
          <a:p>
            <a:r>
              <a:rPr lang="es-ES" dirty="0">
                <a:ea typeface="+mn-lt"/>
                <a:cs typeface="+mn-lt"/>
              </a:rPr>
              <a:t>                                                </a:t>
            </a:r>
            <a:r>
              <a:rPr lang="es-ES" b="1" dirty="0">
                <a:solidFill>
                  <a:srgbClr val="00B050"/>
                </a:solidFill>
                <a:ea typeface="+mn-lt"/>
                <a:cs typeface="+mn-lt"/>
              </a:rPr>
              <a:t>B</a:t>
            </a:r>
            <a:r>
              <a:rPr lang="es-ES" dirty="0">
                <a:ea typeface="+mn-lt"/>
                <a:cs typeface="+mn-lt"/>
              </a:rPr>
              <a:t>EAUVOIR </a:t>
            </a:r>
          </a:p>
          <a:p>
            <a:r>
              <a:rPr lang="es-ES" dirty="0">
                <a:ea typeface="+mn-lt"/>
                <a:cs typeface="+mn-lt"/>
              </a:rPr>
              <a:t>                                               </a:t>
            </a:r>
            <a:r>
              <a:rPr lang="es-ES" b="1" dirty="0">
                <a:ea typeface="+mn-lt"/>
                <a:cs typeface="+mn-lt"/>
              </a:rPr>
              <a:t> </a:t>
            </a:r>
            <a:r>
              <a:rPr lang="es-ES" b="1" dirty="0">
                <a:solidFill>
                  <a:srgbClr val="FF0000"/>
                </a:solidFill>
                <a:ea typeface="+mn-lt"/>
                <a:cs typeface="+mn-lt"/>
              </a:rPr>
              <a:t>E</a:t>
            </a:r>
            <a:r>
              <a:rPr lang="es-ES" dirty="0">
                <a:ea typeface="+mn-lt"/>
                <a:cs typeface="+mn-lt"/>
              </a:rPr>
              <a:t>PICURO</a:t>
            </a:r>
          </a:p>
          <a:p>
            <a:r>
              <a:rPr lang="es-ES" dirty="0">
                <a:ea typeface="+mn-lt"/>
                <a:cs typeface="+mn-lt"/>
              </a:rPr>
              <a:t>                                                </a:t>
            </a:r>
            <a:r>
              <a:rPr lang="es-ES" b="1" dirty="0">
                <a:solidFill>
                  <a:srgbClr val="7030A0"/>
                </a:solidFill>
                <a:ea typeface="+mn-lt"/>
                <a:cs typeface="+mn-lt"/>
              </a:rPr>
              <a:t>R</a:t>
            </a:r>
            <a:r>
              <a:rPr lang="es-ES" dirty="0">
                <a:ea typeface="+mn-lt"/>
                <a:cs typeface="+mn-lt"/>
              </a:rPr>
              <a:t>ICOEUR </a:t>
            </a:r>
          </a:p>
          <a:p>
            <a:r>
              <a:rPr lang="es-ES" dirty="0">
                <a:ea typeface="+mn-lt"/>
                <a:cs typeface="+mn-lt"/>
              </a:rPr>
              <a:t>                                      SAN</a:t>
            </a:r>
            <a:r>
              <a:rPr lang="es-ES" b="1" dirty="0">
                <a:solidFill>
                  <a:schemeClr val="accent4">
                    <a:lumMod val="49000"/>
                  </a:schemeClr>
                </a:solidFill>
                <a:ea typeface="+mn-lt"/>
                <a:cs typeface="+mn-lt"/>
              </a:rPr>
              <a:t>T</a:t>
            </a:r>
            <a:r>
              <a:rPr lang="es-ES" dirty="0">
                <a:ea typeface="+mn-lt"/>
                <a:cs typeface="+mn-lt"/>
              </a:rPr>
              <a:t>O TOMÁS </a:t>
            </a:r>
          </a:p>
          <a:p>
            <a:r>
              <a:rPr lang="es-ES" dirty="0">
                <a:ea typeface="+mn-lt"/>
                <a:cs typeface="+mn-lt"/>
              </a:rPr>
              <a:t>                                              </a:t>
            </a:r>
            <a:r>
              <a:rPr lang="es-ES" b="1" dirty="0">
                <a:solidFill>
                  <a:srgbClr val="FFC000"/>
                </a:solidFill>
                <a:ea typeface="+mn-lt"/>
                <a:cs typeface="+mn-lt"/>
              </a:rPr>
              <a:t> A</a:t>
            </a:r>
            <a:r>
              <a:rPr lang="es-ES" dirty="0">
                <a:ea typeface="+mn-lt"/>
                <a:cs typeface="+mn-lt"/>
              </a:rPr>
              <a:t>RISTÓTELES </a:t>
            </a:r>
          </a:p>
          <a:p>
            <a:r>
              <a:rPr lang="es-ES" dirty="0">
                <a:ea typeface="+mn-lt"/>
                <a:cs typeface="+mn-lt"/>
              </a:rPr>
              <a:t>                                              </a:t>
            </a:r>
            <a:r>
              <a:rPr lang="es-ES" dirty="0">
                <a:solidFill>
                  <a:srgbClr val="00B0F0"/>
                </a:solidFill>
                <a:ea typeface="+mn-lt"/>
                <a:cs typeface="+mn-lt"/>
              </a:rPr>
              <a:t> </a:t>
            </a:r>
            <a:r>
              <a:rPr lang="es-ES" b="1" dirty="0">
                <a:solidFill>
                  <a:srgbClr val="00B0F0"/>
                </a:solidFill>
                <a:ea typeface="+mn-lt"/>
                <a:cs typeface="+mn-lt"/>
              </a:rPr>
              <a:t>D</a:t>
            </a:r>
            <a:r>
              <a:rPr lang="es-ES" dirty="0">
                <a:ea typeface="+mn-lt"/>
                <a:cs typeface="+mn-lt"/>
              </a:rPr>
              <a:t>ESCARTES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12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3DC8-A260-ACFB-E8E6-42FC4D97C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ea typeface="+mj-lt"/>
                <a:cs typeface="+mj-lt"/>
              </a:rPr>
              <a:t>Para la presentación de la semana próxima, tener en cuenta del filósofo a investigar: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48287-6A86-F6BC-76DD-585F9BBF0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>
                <a:ea typeface="+mn-lt"/>
                <a:cs typeface="+mn-lt"/>
              </a:rPr>
              <a:t>1) Biografía</a:t>
            </a:r>
          </a:p>
          <a:p>
            <a:r>
              <a:rPr lang="es-ES">
                <a:ea typeface="+mn-lt"/>
                <a:cs typeface="+mn-lt"/>
              </a:rPr>
              <a:t> 2) Corriente filosófica que representa (conceptos centrales)</a:t>
            </a:r>
          </a:p>
          <a:p>
            <a:r>
              <a:rPr lang="es-ES" dirty="0">
                <a:ea typeface="+mn-lt"/>
                <a:cs typeface="+mn-lt"/>
              </a:rPr>
              <a:t> 3) ¿Qué entiende por “libertad”?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74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onalizado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Custom" id="{37DB63F3-72C7-4A67-82CB-DE1EC68F0B1F}" vid="{1DDF8815-C24B-4878-AB18-C1C7DB7407AA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2f6ec6-f388-4e61-9aeb-fff088b4cdc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0B1A932F68574A8F213CD69EE9647F" ma:contentTypeVersion="18" ma:contentTypeDescription="Crear nuevo documento." ma:contentTypeScope="" ma:versionID="9a2df599565e41c380fb335c0ee345ad">
  <xsd:schema xmlns:xsd="http://www.w3.org/2001/XMLSchema" xmlns:xs="http://www.w3.org/2001/XMLSchema" xmlns:p="http://schemas.microsoft.com/office/2006/metadata/properties" xmlns:ns3="da17a977-c270-402b-97a8-dde5ac90301b" xmlns:ns4="a42f6ec6-f388-4e61-9aeb-fff088b4cdcf" targetNamespace="http://schemas.microsoft.com/office/2006/metadata/properties" ma:root="true" ma:fieldsID="23c4d088d686d7a51459a26b1827e407" ns3:_="" ns4:_="">
    <xsd:import namespace="da17a977-c270-402b-97a8-dde5ac90301b"/>
    <xsd:import namespace="a42f6ec6-f388-4e61-9aeb-fff088b4cdc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LengthInSecond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17a977-c270-402b-97a8-dde5ac9030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f6ec6-f388-4e61-9aeb-fff088b4cd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F4CB80-51E5-47C8-B45D-3834AA25DD5F}">
  <ds:schemaRefs>
    <ds:schemaRef ds:uri="da17a977-c270-402b-97a8-dde5ac90301b"/>
    <ds:schemaRef ds:uri="a42f6ec6-f388-4e61-9aeb-fff088b4cdcf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B289B00-A2FA-4205-A203-D5BA63C3A9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17a977-c270-402b-97a8-dde5ac90301b"/>
    <ds:schemaRef ds:uri="a42f6ec6-f388-4e61-9aeb-fff088b4cd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0D8B12-6E7C-45C3-A4A3-D29345887C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65</Words>
  <Application>Microsoft Office PowerPoint</Application>
  <PresentationFormat>Personalizado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Consolas</vt:lpstr>
      <vt:lpstr>Corbel</vt:lpstr>
      <vt:lpstr>Personalizado</vt:lpstr>
      <vt:lpstr>LIBERTAD</vt:lpstr>
      <vt:lpstr>Libertad en la historia</vt:lpstr>
      <vt:lpstr>Para la presentación de la semana próxima, tener en cuenta del filósofo a investigar: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LIBERTAD</dc:title>
  <dc:creator>Ballabeni Maria Laura</dc:creator>
  <cp:lastModifiedBy>Ballabeni Maria Laura</cp:lastModifiedBy>
  <cp:revision>51</cp:revision>
  <dcterms:created xsi:type="dcterms:W3CDTF">2025-05-29T11:04:06Z</dcterms:created>
  <dcterms:modified xsi:type="dcterms:W3CDTF">2025-05-29T11:18:20Z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0x0101007E0B1A932F68574A8F213CD69EE9647F</vt:lpwstr>
  </property>
</Properties>
</file>