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4F39A-2F8E-8A4C-B59F-22A713BF9762}" v="13" dt="2025-05-26T16:26:03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 varScale="1">
        <p:scale>
          <a:sx n="138" d="100"/>
          <a:sy n="138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ban Piva" userId="7040e888-a5d2-41d5-b2c8-542ae9b38a54" providerId="ADAL" clId="{2364F39A-2F8E-8A4C-B59F-22A713BF9762}"/>
    <pc:docChg chg="undo custSel addSld modSld">
      <pc:chgData name="Esteban Piva" userId="7040e888-a5d2-41d5-b2c8-542ae9b38a54" providerId="ADAL" clId="{2364F39A-2F8E-8A4C-B59F-22A713BF9762}" dt="2025-05-26T16:26:35.353" v="915" actId="1076"/>
      <pc:docMkLst>
        <pc:docMk/>
      </pc:docMkLst>
      <pc:sldChg chg="modSp mod">
        <pc:chgData name="Esteban Piva" userId="7040e888-a5d2-41d5-b2c8-542ae9b38a54" providerId="ADAL" clId="{2364F39A-2F8E-8A4C-B59F-22A713BF9762}" dt="2025-05-26T15:58:31.044" v="3" actId="403"/>
        <pc:sldMkLst>
          <pc:docMk/>
          <pc:sldMk cId="3055039335" sldId="272"/>
        </pc:sldMkLst>
        <pc:spChg chg="mod">
          <ac:chgData name="Esteban Piva" userId="7040e888-a5d2-41d5-b2c8-542ae9b38a54" providerId="ADAL" clId="{2364F39A-2F8E-8A4C-B59F-22A713BF9762}" dt="2025-05-26T15:58:31.044" v="3" actId="403"/>
          <ac:spMkLst>
            <pc:docMk/>
            <pc:sldMk cId="3055039335" sldId="272"/>
            <ac:spMk id="3" creationId="{5AE74EFC-B4D9-1D3E-CC2C-9F648B0B277C}"/>
          </ac:spMkLst>
        </pc:spChg>
      </pc:sldChg>
      <pc:sldChg chg="addSp delSp modSp new mod setBg">
        <pc:chgData name="Esteban Piva" userId="7040e888-a5d2-41d5-b2c8-542ae9b38a54" providerId="ADAL" clId="{2364F39A-2F8E-8A4C-B59F-22A713BF9762}" dt="2025-05-26T15:59:43.615" v="60" actId="26606"/>
        <pc:sldMkLst>
          <pc:docMk/>
          <pc:sldMk cId="3910829899" sldId="275"/>
        </pc:sldMkLst>
        <pc:spChg chg="mod">
          <ac:chgData name="Esteban Piva" userId="7040e888-a5d2-41d5-b2c8-542ae9b38a54" providerId="ADAL" clId="{2364F39A-2F8E-8A4C-B59F-22A713BF9762}" dt="2025-05-26T15:59:43.615" v="60" actId="26606"/>
          <ac:spMkLst>
            <pc:docMk/>
            <pc:sldMk cId="3910829899" sldId="275"/>
            <ac:spMk id="2" creationId="{F8A31581-CC32-448C-A8AF-A605DF398767}"/>
          </ac:spMkLst>
        </pc:spChg>
        <pc:spChg chg="add del mod">
          <ac:chgData name="Esteban Piva" userId="7040e888-a5d2-41d5-b2c8-542ae9b38a54" providerId="ADAL" clId="{2364F39A-2F8E-8A4C-B59F-22A713BF9762}" dt="2025-05-26T15:59:43.615" v="60" actId="26606"/>
          <ac:spMkLst>
            <pc:docMk/>
            <pc:sldMk cId="3910829899" sldId="275"/>
            <ac:spMk id="3" creationId="{E73A30E3-CF40-8C19-330C-92AD22BD560C}"/>
          </ac:spMkLst>
        </pc:spChg>
        <pc:spChg chg="add del">
          <ac:chgData name="Esteban Piva" userId="7040e888-a5d2-41d5-b2c8-542ae9b38a54" providerId="ADAL" clId="{2364F39A-2F8E-8A4C-B59F-22A713BF9762}" dt="2025-05-26T15:59:30.985" v="53" actId="26606"/>
          <ac:spMkLst>
            <pc:docMk/>
            <pc:sldMk cId="3910829899" sldId="275"/>
            <ac:spMk id="8" creationId="{211C6B01-43BD-459F-8867-22BF92542B77}"/>
          </ac:spMkLst>
        </pc:spChg>
        <pc:spChg chg="add del">
          <ac:chgData name="Esteban Piva" userId="7040e888-a5d2-41d5-b2c8-542ae9b38a54" providerId="ADAL" clId="{2364F39A-2F8E-8A4C-B59F-22A713BF9762}" dt="2025-05-26T15:59:30.985" v="53" actId="26606"/>
          <ac:spMkLst>
            <pc:docMk/>
            <pc:sldMk cId="3910829899" sldId="275"/>
            <ac:spMk id="10" creationId="{9530FD04-FB05-4E6F-BE5D-24A6F248E7DB}"/>
          </ac:spMkLst>
        </pc:spChg>
        <pc:spChg chg="add del">
          <ac:chgData name="Esteban Piva" userId="7040e888-a5d2-41d5-b2c8-542ae9b38a54" providerId="ADAL" clId="{2364F39A-2F8E-8A4C-B59F-22A713BF9762}" dt="2025-05-26T15:59:32.530" v="55" actId="26606"/>
          <ac:spMkLst>
            <pc:docMk/>
            <pc:sldMk cId="3910829899" sldId="275"/>
            <ac:spMk id="11" creationId="{7A963018-BBCE-48E1-8650-0EF073B0D0FB}"/>
          </ac:spMkLst>
        </pc:spChg>
        <pc:spChg chg="add">
          <ac:chgData name="Esteban Piva" userId="7040e888-a5d2-41d5-b2c8-542ae9b38a54" providerId="ADAL" clId="{2364F39A-2F8E-8A4C-B59F-22A713BF9762}" dt="2025-05-26T15:59:43.615" v="60" actId="26606"/>
          <ac:spMkLst>
            <pc:docMk/>
            <pc:sldMk cId="3910829899" sldId="275"/>
            <ac:spMk id="12" creationId="{02A7FF43-8020-40F2-A76C-BA4E0C55E69F}"/>
          </ac:spMkLst>
        </pc:spChg>
        <pc:spChg chg="add del">
          <ac:chgData name="Esteban Piva" userId="7040e888-a5d2-41d5-b2c8-542ae9b38a54" providerId="ADAL" clId="{2364F39A-2F8E-8A4C-B59F-22A713BF9762}" dt="2025-05-26T15:59:32.530" v="55" actId="26606"/>
          <ac:spMkLst>
            <pc:docMk/>
            <pc:sldMk cId="3910829899" sldId="275"/>
            <ac:spMk id="13" creationId="{1FC8D519-5A24-4E2E-8D97-C6F37BD4892F}"/>
          </ac:spMkLst>
        </pc:spChg>
        <pc:spChg chg="add del">
          <ac:chgData name="Esteban Piva" userId="7040e888-a5d2-41d5-b2c8-542ae9b38a54" providerId="ADAL" clId="{2364F39A-2F8E-8A4C-B59F-22A713BF9762}" dt="2025-05-26T15:59:40.834" v="57" actId="26606"/>
          <ac:spMkLst>
            <pc:docMk/>
            <pc:sldMk cId="3910829899" sldId="275"/>
            <ac:spMk id="18" creationId="{B3956EBE-CC9C-413A-B3CC-751844EF86DD}"/>
          </ac:spMkLst>
        </pc:spChg>
        <pc:spChg chg="add del">
          <ac:chgData name="Esteban Piva" userId="7040e888-a5d2-41d5-b2c8-542ae9b38a54" providerId="ADAL" clId="{2364F39A-2F8E-8A4C-B59F-22A713BF9762}" dt="2025-05-26T15:59:40.834" v="57" actId="26606"/>
          <ac:spMkLst>
            <pc:docMk/>
            <pc:sldMk cId="3910829899" sldId="275"/>
            <ac:spMk id="20" creationId="{1FC8D519-5A24-4E2E-8D97-C6F37BD4892F}"/>
          </ac:spMkLst>
        </pc:spChg>
        <pc:spChg chg="add del">
          <ac:chgData name="Esteban Piva" userId="7040e888-a5d2-41d5-b2c8-542ae9b38a54" providerId="ADAL" clId="{2364F39A-2F8E-8A4C-B59F-22A713BF9762}" dt="2025-05-26T15:59:43.609" v="59" actId="26606"/>
          <ac:spMkLst>
            <pc:docMk/>
            <pc:sldMk cId="3910829899" sldId="275"/>
            <ac:spMk id="23" creationId="{211C6B01-43BD-459F-8867-22BF92542B77}"/>
          </ac:spMkLst>
        </pc:spChg>
        <pc:spChg chg="add del">
          <ac:chgData name="Esteban Piva" userId="7040e888-a5d2-41d5-b2c8-542ae9b38a54" providerId="ADAL" clId="{2364F39A-2F8E-8A4C-B59F-22A713BF9762}" dt="2025-05-26T15:59:43.609" v="59" actId="26606"/>
          <ac:spMkLst>
            <pc:docMk/>
            <pc:sldMk cId="3910829899" sldId="275"/>
            <ac:spMk id="24" creationId="{9530FD04-FB05-4E6F-BE5D-24A6F248E7DB}"/>
          </ac:spMkLst>
        </pc:spChg>
        <pc:spChg chg="add del">
          <ac:chgData name="Esteban Piva" userId="7040e888-a5d2-41d5-b2c8-542ae9b38a54" providerId="ADAL" clId="{2364F39A-2F8E-8A4C-B59F-22A713BF9762}" dt="2025-05-26T15:59:43.609" v="59" actId="26606"/>
          <ac:spMkLst>
            <pc:docMk/>
            <pc:sldMk cId="3910829899" sldId="275"/>
            <ac:spMk id="25" creationId="{E73A30E3-CF40-8C19-330C-92AD22BD560C}"/>
          </ac:spMkLst>
        </pc:spChg>
        <pc:spChg chg="add">
          <ac:chgData name="Esteban Piva" userId="7040e888-a5d2-41d5-b2c8-542ae9b38a54" providerId="ADAL" clId="{2364F39A-2F8E-8A4C-B59F-22A713BF9762}" dt="2025-05-26T15:59:43.615" v="60" actId="26606"/>
          <ac:spMkLst>
            <pc:docMk/>
            <pc:sldMk cId="3910829899" sldId="275"/>
            <ac:spMk id="28" creationId="{04040724-76CA-4A2D-9F6B-C97097ECBD5F}"/>
          </ac:spMkLst>
        </pc:spChg>
        <pc:picChg chg="add del">
          <ac:chgData name="Esteban Piva" userId="7040e888-a5d2-41d5-b2c8-542ae9b38a54" providerId="ADAL" clId="{2364F39A-2F8E-8A4C-B59F-22A713BF9762}" dt="2025-05-26T15:59:32.530" v="55" actId="26606"/>
          <ac:picMkLst>
            <pc:docMk/>
            <pc:sldMk cId="3910829899" sldId="275"/>
            <ac:picMk id="5" creationId="{D0E86B05-33B7-863A-708F-71635B389DB8}"/>
          </ac:picMkLst>
        </pc:picChg>
        <pc:picChg chg="add del">
          <ac:chgData name="Esteban Piva" userId="7040e888-a5d2-41d5-b2c8-542ae9b38a54" providerId="ADAL" clId="{2364F39A-2F8E-8A4C-B59F-22A713BF9762}" dt="2025-05-26T15:59:40.834" v="57" actId="26606"/>
          <ac:picMkLst>
            <pc:docMk/>
            <pc:sldMk cId="3910829899" sldId="275"/>
            <ac:picMk id="19" creationId="{BD0E9DB3-D6F6-1D65-CA61-BA311D934B35}"/>
          </ac:picMkLst>
        </pc:picChg>
        <pc:cxnChg chg="add del">
          <ac:chgData name="Esteban Piva" userId="7040e888-a5d2-41d5-b2c8-542ae9b38a54" providerId="ADAL" clId="{2364F39A-2F8E-8A4C-B59F-22A713BF9762}" dt="2025-05-26T15:59:32.530" v="55" actId="26606"/>
          <ac:cxnSpMkLst>
            <pc:docMk/>
            <pc:sldMk cId="3910829899" sldId="275"/>
            <ac:cxnSpMk id="9" creationId="{24A7CC8F-56A6-423D-B67A-8BA89D3EC911}"/>
          </ac:cxnSpMkLst>
        </pc:cxnChg>
        <pc:cxnChg chg="add del">
          <ac:chgData name="Esteban Piva" userId="7040e888-a5d2-41d5-b2c8-542ae9b38a54" providerId="ADAL" clId="{2364F39A-2F8E-8A4C-B59F-22A713BF9762}" dt="2025-05-26T15:59:32.530" v="55" actId="26606"/>
          <ac:cxnSpMkLst>
            <pc:docMk/>
            <pc:sldMk cId="3910829899" sldId="275"/>
            <ac:cxnSpMk id="15" creationId="{BD1C99D0-461D-4A91-81EF-CCCD798B37A1}"/>
          </ac:cxnSpMkLst>
        </pc:cxnChg>
        <pc:cxnChg chg="add del">
          <ac:chgData name="Esteban Piva" userId="7040e888-a5d2-41d5-b2c8-542ae9b38a54" providerId="ADAL" clId="{2364F39A-2F8E-8A4C-B59F-22A713BF9762}" dt="2025-05-26T15:59:40.834" v="57" actId="26606"/>
          <ac:cxnSpMkLst>
            <pc:docMk/>
            <pc:sldMk cId="3910829899" sldId="275"/>
            <ac:cxnSpMk id="17" creationId="{24A7CC8F-56A6-423D-B67A-8BA89D3EC911}"/>
          </ac:cxnSpMkLst>
        </pc:cxnChg>
        <pc:cxnChg chg="add del">
          <ac:chgData name="Esteban Piva" userId="7040e888-a5d2-41d5-b2c8-542ae9b38a54" providerId="ADAL" clId="{2364F39A-2F8E-8A4C-B59F-22A713BF9762}" dt="2025-05-26T15:59:40.834" v="57" actId="26606"/>
          <ac:cxnSpMkLst>
            <pc:docMk/>
            <pc:sldMk cId="3910829899" sldId="275"/>
            <ac:cxnSpMk id="21" creationId="{BD1C99D0-461D-4A91-81EF-CCCD798B37A1}"/>
          </ac:cxnSpMkLst>
        </pc:cxnChg>
        <pc:cxnChg chg="add">
          <ac:chgData name="Esteban Piva" userId="7040e888-a5d2-41d5-b2c8-542ae9b38a54" providerId="ADAL" clId="{2364F39A-2F8E-8A4C-B59F-22A713BF9762}" dt="2025-05-26T15:59:43.615" v="60" actId="26606"/>
          <ac:cxnSpMkLst>
            <pc:docMk/>
            <pc:sldMk cId="3910829899" sldId="275"/>
            <ac:cxnSpMk id="27" creationId="{24A7CC8F-56A6-423D-B67A-8BA89D3EC911}"/>
          </ac:cxnSpMkLst>
        </pc:cxnChg>
      </pc:sldChg>
      <pc:sldChg chg="addSp delSp modSp new mod setBg">
        <pc:chgData name="Esteban Piva" userId="7040e888-a5d2-41d5-b2c8-542ae9b38a54" providerId="ADAL" clId="{2364F39A-2F8E-8A4C-B59F-22A713BF9762}" dt="2025-05-26T16:04:53.842" v="303" actId="255"/>
        <pc:sldMkLst>
          <pc:docMk/>
          <pc:sldMk cId="2070394498" sldId="276"/>
        </pc:sldMkLst>
        <pc:spChg chg="del">
          <ac:chgData name="Esteban Piva" userId="7040e888-a5d2-41d5-b2c8-542ae9b38a54" providerId="ADAL" clId="{2364F39A-2F8E-8A4C-B59F-22A713BF9762}" dt="2025-05-26T16:03:58.597" v="294" actId="478"/>
          <ac:spMkLst>
            <pc:docMk/>
            <pc:sldMk cId="2070394498" sldId="276"/>
            <ac:spMk id="2" creationId="{4B2C8130-55B4-72DE-AB33-B4C0530E493B}"/>
          </ac:spMkLst>
        </pc:spChg>
        <pc:spChg chg="add del mod">
          <ac:chgData name="Esteban Piva" userId="7040e888-a5d2-41d5-b2c8-542ae9b38a54" providerId="ADAL" clId="{2364F39A-2F8E-8A4C-B59F-22A713BF9762}" dt="2025-05-26T16:04:02.688" v="297" actId="26606"/>
          <ac:spMkLst>
            <pc:docMk/>
            <pc:sldMk cId="2070394498" sldId="276"/>
            <ac:spMk id="3" creationId="{E8637716-FB0A-939F-72F6-865624F6158E}"/>
          </ac:spMkLst>
        </pc:spChg>
        <pc:spChg chg="add del">
          <ac:chgData name="Esteban Piva" userId="7040e888-a5d2-41d5-b2c8-542ae9b38a54" providerId="ADAL" clId="{2364F39A-2F8E-8A4C-B59F-22A713BF9762}" dt="2025-05-26T16:04:02.673" v="296" actId="26606"/>
          <ac:spMkLst>
            <pc:docMk/>
            <pc:sldMk cId="2070394498" sldId="276"/>
            <ac:spMk id="9" creationId="{9B518037-902F-4158-A488-74F1F967EA46}"/>
          </ac:spMkLst>
        </pc:spChg>
        <pc:spChg chg="add">
          <ac:chgData name="Esteban Piva" userId="7040e888-a5d2-41d5-b2c8-542ae9b38a54" providerId="ADAL" clId="{2364F39A-2F8E-8A4C-B59F-22A713BF9762}" dt="2025-05-26T16:04:02.688" v="297" actId="26606"/>
          <ac:spMkLst>
            <pc:docMk/>
            <pc:sldMk cId="2070394498" sldId="276"/>
            <ac:spMk id="13" creationId="{59E00A88-1935-4C0F-AC5D-6C2322B30612}"/>
          </ac:spMkLst>
        </pc:spChg>
        <pc:graphicFrameChg chg="add del">
          <ac:chgData name="Esteban Piva" userId="7040e888-a5d2-41d5-b2c8-542ae9b38a54" providerId="ADAL" clId="{2364F39A-2F8E-8A4C-B59F-22A713BF9762}" dt="2025-05-26T16:04:02.673" v="296" actId="26606"/>
          <ac:graphicFrameMkLst>
            <pc:docMk/>
            <pc:sldMk cId="2070394498" sldId="276"/>
            <ac:graphicFrameMk id="5" creationId="{1B9AC47F-5F03-0897-C520-8574B89409AE}"/>
          </ac:graphicFrameMkLst>
        </pc:graphicFrameChg>
        <pc:graphicFrameChg chg="add mod">
          <ac:chgData name="Esteban Piva" userId="7040e888-a5d2-41d5-b2c8-542ae9b38a54" providerId="ADAL" clId="{2364F39A-2F8E-8A4C-B59F-22A713BF9762}" dt="2025-05-26T16:04:53.842" v="303" actId="255"/>
          <ac:graphicFrameMkLst>
            <pc:docMk/>
            <pc:sldMk cId="2070394498" sldId="276"/>
            <ac:graphicFrameMk id="15" creationId="{856F4993-F956-9FFC-83AF-D8EF68BC5D05}"/>
          </ac:graphicFrameMkLst>
        </pc:graphicFrameChg>
        <pc:cxnChg chg="add del">
          <ac:chgData name="Esteban Piva" userId="7040e888-a5d2-41d5-b2c8-542ae9b38a54" providerId="ADAL" clId="{2364F39A-2F8E-8A4C-B59F-22A713BF9762}" dt="2025-05-26T16:04:02.673" v="296" actId="26606"/>
          <ac:cxnSpMkLst>
            <pc:docMk/>
            <pc:sldMk cId="2070394498" sldId="276"/>
            <ac:cxnSpMk id="11" creationId="{B200CA7E-42AB-4F9C-8519-0EBCEC0AF26F}"/>
          </ac:cxnSpMkLst>
        </pc:cxnChg>
        <pc:cxnChg chg="add">
          <ac:chgData name="Esteban Piva" userId="7040e888-a5d2-41d5-b2c8-542ae9b38a54" providerId="ADAL" clId="{2364F39A-2F8E-8A4C-B59F-22A713BF9762}" dt="2025-05-26T16:04:02.688" v="297" actId="26606"/>
          <ac:cxnSpMkLst>
            <pc:docMk/>
            <pc:sldMk cId="2070394498" sldId="276"/>
            <ac:cxnSpMk id="14" creationId="{B200CA7E-42AB-4F9C-8519-0EBCEC0AF26F}"/>
          </ac:cxnSpMkLst>
        </pc:cxnChg>
      </pc:sldChg>
      <pc:sldChg chg="addSp delSp modSp new mod setBg">
        <pc:chgData name="Esteban Piva" userId="7040e888-a5d2-41d5-b2c8-542ae9b38a54" providerId="ADAL" clId="{2364F39A-2F8E-8A4C-B59F-22A713BF9762}" dt="2025-05-26T16:25:13.241" v="908" actId="20577"/>
        <pc:sldMkLst>
          <pc:docMk/>
          <pc:sldMk cId="3384795359" sldId="277"/>
        </pc:sldMkLst>
        <pc:spChg chg="del mod">
          <ac:chgData name="Esteban Piva" userId="7040e888-a5d2-41d5-b2c8-542ae9b38a54" providerId="ADAL" clId="{2364F39A-2F8E-8A4C-B59F-22A713BF9762}" dt="2025-05-26T16:06:21.853" v="328" actId="478"/>
          <ac:spMkLst>
            <pc:docMk/>
            <pc:sldMk cId="3384795359" sldId="277"/>
            <ac:spMk id="2" creationId="{53540651-B8F8-15F1-4306-D7A7E400FAFA}"/>
          </ac:spMkLst>
        </pc:spChg>
        <pc:spChg chg="mod">
          <ac:chgData name="Esteban Piva" userId="7040e888-a5d2-41d5-b2c8-542ae9b38a54" providerId="ADAL" clId="{2364F39A-2F8E-8A4C-B59F-22A713BF9762}" dt="2025-05-26T16:25:13.241" v="908" actId="20577"/>
          <ac:spMkLst>
            <pc:docMk/>
            <pc:sldMk cId="3384795359" sldId="277"/>
            <ac:spMk id="3" creationId="{1FE25240-4ADF-1F8A-ED19-6D30C1F5EF29}"/>
          </ac:spMkLst>
        </pc:spChg>
        <pc:spChg chg="add">
          <ac:chgData name="Esteban Piva" userId="7040e888-a5d2-41d5-b2c8-542ae9b38a54" providerId="ADAL" clId="{2364F39A-2F8E-8A4C-B59F-22A713BF9762}" dt="2025-05-26T16:10:02.052" v="676" actId="26606"/>
          <ac:spMkLst>
            <pc:docMk/>
            <pc:sldMk cId="3384795359" sldId="277"/>
            <ac:spMk id="10" creationId="{BCF03A2E-B266-4817-B378-45B9DC3EC971}"/>
          </ac:spMkLst>
        </pc:spChg>
        <pc:picChg chg="add">
          <ac:chgData name="Esteban Piva" userId="7040e888-a5d2-41d5-b2c8-542ae9b38a54" providerId="ADAL" clId="{2364F39A-2F8E-8A4C-B59F-22A713BF9762}" dt="2025-05-26T16:10:02.052" v="676" actId="26606"/>
          <ac:picMkLst>
            <pc:docMk/>
            <pc:sldMk cId="3384795359" sldId="277"/>
            <ac:picMk id="7" creationId="{C10C45C6-71D3-6739-E00A-5164C4298B19}"/>
          </ac:picMkLst>
        </pc:picChg>
        <pc:cxnChg chg="add">
          <ac:chgData name="Esteban Piva" userId="7040e888-a5d2-41d5-b2c8-542ae9b38a54" providerId="ADAL" clId="{2364F39A-2F8E-8A4C-B59F-22A713BF9762}" dt="2025-05-26T16:10:02.052" v="676" actId="26606"/>
          <ac:cxnSpMkLst>
            <pc:docMk/>
            <pc:sldMk cId="3384795359" sldId="277"/>
            <ac:cxnSpMk id="12" creationId="{7882FDDB-12BA-4531-A762-4803DABD6CF1}"/>
          </ac:cxnSpMkLst>
        </pc:cxnChg>
      </pc:sldChg>
      <pc:sldChg chg="addSp delSp modSp new mod setBg">
        <pc:chgData name="Esteban Piva" userId="7040e888-a5d2-41d5-b2c8-542ae9b38a54" providerId="ADAL" clId="{2364F39A-2F8E-8A4C-B59F-22A713BF9762}" dt="2025-05-26T16:16:25.602" v="771" actId="1076"/>
        <pc:sldMkLst>
          <pc:docMk/>
          <pc:sldMk cId="1331278099" sldId="278"/>
        </pc:sldMkLst>
        <pc:spChg chg="mod">
          <ac:chgData name="Esteban Piva" userId="7040e888-a5d2-41d5-b2c8-542ae9b38a54" providerId="ADAL" clId="{2364F39A-2F8E-8A4C-B59F-22A713BF9762}" dt="2025-05-26T16:14:30.080" v="723" actId="26606"/>
          <ac:spMkLst>
            <pc:docMk/>
            <pc:sldMk cId="1331278099" sldId="278"/>
            <ac:spMk id="2" creationId="{44A5B729-D9E4-6075-5D89-2F9B048DB798}"/>
          </ac:spMkLst>
        </pc:spChg>
        <pc:spChg chg="add del mod">
          <ac:chgData name="Esteban Piva" userId="7040e888-a5d2-41d5-b2c8-542ae9b38a54" providerId="ADAL" clId="{2364F39A-2F8E-8A4C-B59F-22A713BF9762}" dt="2025-05-26T16:13:36.517" v="720"/>
          <ac:spMkLst>
            <pc:docMk/>
            <pc:sldMk cId="1331278099" sldId="278"/>
            <ac:spMk id="3" creationId="{03FEC6A3-2372-A978-A27B-FC1E5C1AB701}"/>
          </ac:spMkLst>
        </pc:spChg>
        <pc:spChg chg="add">
          <ac:chgData name="Esteban Piva" userId="7040e888-a5d2-41d5-b2c8-542ae9b38a54" providerId="ADAL" clId="{2364F39A-2F8E-8A4C-B59F-22A713BF9762}" dt="2025-05-26T16:14:30.080" v="723" actId="26606"/>
          <ac:spMkLst>
            <pc:docMk/>
            <pc:sldMk cId="1331278099" sldId="278"/>
            <ac:spMk id="14" creationId="{7C73B1CF-AF16-4C20-A698-21C28369F8CC}"/>
          </ac:spMkLst>
        </pc:spChg>
        <pc:picChg chg="add mod">
          <ac:chgData name="Esteban Piva" userId="7040e888-a5d2-41d5-b2c8-542ae9b38a54" providerId="ADAL" clId="{2364F39A-2F8E-8A4C-B59F-22A713BF9762}" dt="2025-05-26T16:13:03.628" v="682"/>
          <ac:picMkLst>
            <pc:docMk/>
            <pc:sldMk cId="1331278099" sldId="278"/>
            <ac:picMk id="4" creationId="{5E47288E-D42B-7671-9A84-100A697933C7}"/>
          </ac:picMkLst>
        </pc:picChg>
        <pc:picChg chg="add mod">
          <ac:chgData name="Esteban Piva" userId="7040e888-a5d2-41d5-b2c8-542ae9b38a54" providerId="ADAL" clId="{2364F39A-2F8E-8A4C-B59F-22A713BF9762}" dt="2025-05-26T16:16:25.602" v="771" actId="1076"/>
          <ac:picMkLst>
            <pc:docMk/>
            <pc:sldMk cId="1331278099" sldId="278"/>
            <ac:picMk id="5" creationId="{DEB20638-40D2-7CA5-A411-DBB5486C7C41}"/>
          </ac:picMkLst>
        </pc:picChg>
        <pc:picChg chg="add mod">
          <ac:chgData name="Esteban Piva" userId="7040e888-a5d2-41d5-b2c8-542ae9b38a54" providerId="ADAL" clId="{2364F39A-2F8E-8A4C-B59F-22A713BF9762}" dt="2025-05-26T16:16:11.728" v="768" actId="1076"/>
          <ac:picMkLst>
            <pc:docMk/>
            <pc:sldMk cId="1331278099" sldId="278"/>
            <ac:picMk id="6" creationId="{7036D891-9023-4BD5-AAF3-7A5CE7AFCD25}"/>
          </ac:picMkLst>
        </pc:picChg>
        <pc:picChg chg="add mod ord">
          <ac:chgData name="Esteban Piva" userId="7040e888-a5d2-41d5-b2c8-542ae9b38a54" providerId="ADAL" clId="{2364F39A-2F8E-8A4C-B59F-22A713BF9762}" dt="2025-05-26T16:15:12.720" v="758" actId="1076"/>
          <ac:picMkLst>
            <pc:docMk/>
            <pc:sldMk cId="1331278099" sldId="278"/>
            <ac:picMk id="7" creationId="{D4E2580C-10F3-D8F1-2287-4FA4C8B0C75E}"/>
          </ac:picMkLst>
        </pc:picChg>
        <pc:cxnChg chg="add">
          <ac:chgData name="Esteban Piva" userId="7040e888-a5d2-41d5-b2c8-542ae9b38a54" providerId="ADAL" clId="{2364F39A-2F8E-8A4C-B59F-22A713BF9762}" dt="2025-05-26T16:14:30.080" v="723" actId="26606"/>
          <ac:cxnSpMkLst>
            <pc:docMk/>
            <pc:sldMk cId="1331278099" sldId="278"/>
            <ac:cxnSpMk id="12" creationId="{24A7CC8F-56A6-423D-B67A-8BA89D3EC911}"/>
          </ac:cxnSpMkLst>
        </pc:cxnChg>
        <pc:cxnChg chg="add">
          <ac:chgData name="Esteban Piva" userId="7040e888-a5d2-41d5-b2c8-542ae9b38a54" providerId="ADAL" clId="{2364F39A-2F8E-8A4C-B59F-22A713BF9762}" dt="2025-05-26T16:14:30.080" v="723" actId="26606"/>
          <ac:cxnSpMkLst>
            <pc:docMk/>
            <pc:sldMk cId="1331278099" sldId="278"/>
            <ac:cxnSpMk id="16" creationId="{3C341CBB-153E-47C8-A7C1-B11941C40121}"/>
          </ac:cxnSpMkLst>
        </pc:cxnChg>
      </pc:sldChg>
      <pc:sldChg chg="addSp delSp modSp new mod setBg modClrScheme delDesignElem chgLayout">
        <pc:chgData name="Esteban Piva" userId="7040e888-a5d2-41d5-b2c8-542ae9b38a54" providerId="ADAL" clId="{2364F39A-2F8E-8A4C-B59F-22A713BF9762}" dt="2025-05-26T16:23:56.581" v="880" actId="1076"/>
        <pc:sldMkLst>
          <pc:docMk/>
          <pc:sldMk cId="3029446571" sldId="279"/>
        </pc:sldMkLst>
        <pc:spChg chg="mod ord">
          <ac:chgData name="Esteban Piva" userId="7040e888-a5d2-41d5-b2c8-542ae9b38a54" providerId="ADAL" clId="{2364F39A-2F8E-8A4C-B59F-22A713BF9762}" dt="2025-05-26T16:23:43.636" v="876" actId="1076"/>
          <ac:spMkLst>
            <pc:docMk/>
            <pc:sldMk cId="3029446571" sldId="279"/>
            <ac:spMk id="2" creationId="{A95B9EF5-D410-7280-7F53-42A85CF7F83E}"/>
          </ac:spMkLst>
        </pc:spChg>
        <pc:spChg chg="del">
          <ac:chgData name="Esteban Piva" userId="7040e888-a5d2-41d5-b2c8-542ae9b38a54" providerId="ADAL" clId="{2364F39A-2F8E-8A4C-B59F-22A713BF9762}" dt="2025-05-26T16:17:55.566" v="781"/>
          <ac:spMkLst>
            <pc:docMk/>
            <pc:sldMk cId="3029446571" sldId="279"/>
            <ac:spMk id="3" creationId="{C6A4A2A8-DB56-A154-DA1C-F44DE356F30B}"/>
          </ac:spMkLst>
        </pc:spChg>
        <pc:spChg chg="add del mod">
          <ac:chgData name="Esteban Piva" userId="7040e888-a5d2-41d5-b2c8-542ae9b38a54" providerId="ADAL" clId="{2364F39A-2F8E-8A4C-B59F-22A713BF9762}" dt="2025-05-26T16:22:32.410" v="862"/>
          <ac:spMkLst>
            <pc:docMk/>
            <pc:sldMk cId="3029446571" sldId="279"/>
            <ac:spMk id="8" creationId="{EEB8B868-F8EF-960B-9A84-FE2A824A3302}"/>
          </ac:spMkLst>
        </pc:spChg>
        <pc:spChg chg="add del mod">
          <ac:chgData name="Esteban Piva" userId="7040e888-a5d2-41d5-b2c8-542ae9b38a54" providerId="ADAL" clId="{2364F39A-2F8E-8A4C-B59F-22A713BF9762}" dt="2025-05-26T16:22:42.784" v="867"/>
          <ac:spMkLst>
            <pc:docMk/>
            <pc:sldMk cId="3029446571" sldId="279"/>
            <ac:spMk id="9" creationId="{4DEA1FEB-E3A6-0459-8785-F43A7B07A799}"/>
          </ac:spMkLst>
        </pc:spChg>
        <pc:spChg chg="add del">
          <ac:chgData name="Esteban Piva" userId="7040e888-a5d2-41d5-b2c8-542ae9b38a54" providerId="ADAL" clId="{2364F39A-2F8E-8A4C-B59F-22A713BF9762}" dt="2025-05-26T16:22:03.367" v="852" actId="26606"/>
          <ac:spMkLst>
            <pc:docMk/>
            <pc:sldMk cId="3029446571" sldId="279"/>
            <ac:spMk id="14" creationId="{5B9B29BB-2F3E-40E1-9A80-C1422574C3B6}"/>
          </ac:spMkLst>
        </pc:spChg>
        <pc:spChg chg="add del">
          <ac:chgData name="Esteban Piva" userId="7040e888-a5d2-41d5-b2c8-542ae9b38a54" providerId="ADAL" clId="{2364F39A-2F8E-8A4C-B59F-22A713BF9762}" dt="2025-05-26T16:22:30.710" v="860" actId="26606"/>
          <ac:spMkLst>
            <pc:docMk/>
            <pc:sldMk cId="3029446571" sldId="279"/>
            <ac:spMk id="23" creationId="{5F65A513-D0E8-41DF-A3C9-73374F51244F}"/>
          </ac:spMkLst>
        </pc:spChg>
        <pc:spChg chg="add del">
          <ac:chgData name="Esteban Piva" userId="7040e888-a5d2-41d5-b2c8-542ae9b38a54" providerId="ADAL" clId="{2364F39A-2F8E-8A4C-B59F-22A713BF9762}" dt="2025-05-26T16:23:32.893" v="875" actId="700"/>
          <ac:spMkLst>
            <pc:docMk/>
            <pc:sldMk cId="3029446571" sldId="279"/>
            <ac:spMk id="32" creationId="{137ED6FA-A740-4E1A-8BE4-2C8582435280}"/>
          </ac:spMkLst>
        </pc:spChg>
        <pc:picChg chg="add mod ord modCrop">
          <ac:chgData name="Esteban Piva" userId="7040e888-a5d2-41d5-b2c8-542ae9b38a54" providerId="ADAL" clId="{2364F39A-2F8E-8A4C-B59F-22A713BF9762}" dt="2025-05-26T16:23:56.581" v="880" actId="1076"/>
          <ac:picMkLst>
            <pc:docMk/>
            <pc:sldMk cId="3029446571" sldId="279"/>
            <ac:picMk id="5" creationId="{BE849DA2-FC32-7B6D-F9EB-293E850678C1}"/>
          </ac:picMkLst>
        </pc:picChg>
        <pc:picChg chg="add del mod modCrop">
          <ac:chgData name="Esteban Piva" userId="7040e888-a5d2-41d5-b2c8-542ae9b38a54" providerId="ADAL" clId="{2364F39A-2F8E-8A4C-B59F-22A713BF9762}" dt="2025-05-26T16:21:58.747" v="851" actId="478"/>
          <ac:picMkLst>
            <pc:docMk/>
            <pc:sldMk cId="3029446571" sldId="279"/>
            <ac:picMk id="7" creationId="{589F6D5E-DB96-592E-34A5-BD5E8597CBFA}"/>
          </ac:picMkLst>
        </pc:picChg>
        <pc:cxnChg chg="add del">
          <ac:chgData name="Esteban Piva" userId="7040e888-a5d2-41d5-b2c8-542ae9b38a54" providerId="ADAL" clId="{2364F39A-2F8E-8A4C-B59F-22A713BF9762}" dt="2025-05-26T16:22:03.367" v="852" actId="26606"/>
          <ac:cxnSpMkLst>
            <pc:docMk/>
            <pc:sldMk cId="3029446571" sldId="279"/>
            <ac:cxnSpMk id="12" creationId="{24A7CC8F-56A6-423D-B67A-8BA89D3EC911}"/>
          </ac:cxnSpMkLst>
        </pc:cxnChg>
        <pc:cxnChg chg="add del">
          <ac:chgData name="Esteban Piva" userId="7040e888-a5d2-41d5-b2c8-542ae9b38a54" providerId="ADAL" clId="{2364F39A-2F8E-8A4C-B59F-22A713BF9762}" dt="2025-05-26T16:22:03.367" v="852" actId="26606"/>
          <ac:cxnSpMkLst>
            <pc:docMk/>
            <pc:sldMk cId="3029446571" sldId="279"/>
            <ac:cxnSpMk id="16" creationId="{CC2FFC94-1F80-402F-B7DE-3E407ADB1E16}"/>
          </ac:cxnSpMkLst>
        </pc:cxnChg>
        <pc:cxnChg chg="add del">
          <ac:chgData name="Esteban Piva" userId="7040e888-a5d2-41d5-b2c8-542ae9b38a54" providerId="ADAL" clId="{2364F39A-2F8E-8A4C-B59F-22A713BF9762}" dt="2025-05-26T16:22:30.710" v="860" actId="26606"/>
          <ac:cxnSpMkLst>
            <pc:docMk/>
            <pc:sldMk cId="3029446571" sldId="279"/>
            <ac:cxnSpMk id="21" creationId="{24A7CC8F-56A6-423D-B67A-8BA89D3EC911}"/>
          </ac:cxnSpMkLst>
        </pc:cxnChg>
        <pc:cxnChg chg="add del">
          <ac:chgData name="Esteban Piva" userId="7040e888-a5d2-41d5-b2c8-542ae9b38a54" providerId="ADAL" clId="{2364F39A-2F8E-8A4C-B59F-22A713BF9762}" dt="2025-05-26T16:22:30.710" v="860" actId="26606"/>
          <ac:cxnSpMkLst>
            <pc:docMk/>
            <pc:sldMk cId="3029446571" sldId="279"/>
            <ac:cxnSpMk id="25" creationId="{3C341CBB-153E-47C8-A7C1-B11941C40121}"/>
          </ac:cxnSpMkLst>
        </pc:cxnChg>
        <pc:cxnChg chg="add del">
          <ac:chgData name="Esteban Piva" userId="7040e888-a5d2-41d5-b2c8-542ae9b38a54" providerId="ADAL" clId="{2364F39A-2F8E-8A4C-B59F-22A713BF9762}" dt="2025-05-26T16:23:32.893" v="875" actId="700"/>
          <ac:cxnSpMkLst>
            <pc:docMk/>
            <pc:sldMk cId="3029446571" sldId="279"/>
            <ac:cxnSpMk id="30" creationId="{24A7CC8F-56A6-423D-B67A-8BA89D3EC911}"/>
          </ac:cxnSpMkLst>
        </pc:cxnChg>
        <pc:cxnChg chg="add del">
          <ac:chgData name="Esteban Piva" userId="7040e888-a5d2-41d5-b2c8-542ae9b38a54" providerId="ADAL" clId="{2364F39A-2F8E-8A4C-B59F-22A713BF9762}" dt="2025-05-26T16:23:32.893" v="875" actId="700"/>
          <ac:cxnSpMkLst>
            <pc:docMk/>
            <pc:sldMk cId="3029446571" sldId="279"/>
            <ac:cxnSpMk id="34" creationId="{BD1C99D0-461D-4A91-81EF-CCCD798B37A1}"/>
          </ac:cxnSpMkLst>
        </pc:cxnChg>
      </pc:sldChg>
      <pc:sldChg chg="addSp delSp modSp new mod">
        <pc:chgData name="Esteban Piva" userId="7040e888-a5d2-41d5-b2c8-542ae9b38a54" providerId="ADAL" clId="{2364F39A-2F8E-8A4C-B59F-22A713BF9762}" dt="2025-05-26T16:22:55.981" v="872" actId="1076"/>
        <pc:sldMkLst>
          <pc:docMk/>
          <pc:sldMk cId="442573779" sldId="280"/>
        </pc:sldMkLst>
        <pc:spChg chg="del">
          <ac:chgData name="Esteban Piva" userId="7040e888-a5d2-41d5-b2c8-542ae9b38a54" providerId="ADAL" clId="{2364F39A-2F8E-8A4C-B59F-22A713BF9762}" dt="2025-05-26T16:22:45.834" v="869" actId="478"/>
          <ac:spMkLst>
            <pc:docMk/>
            <pc:sldMk cId="442573779" sldId="280"/>
            <ac:spMk id="2" creationId="{044602A1-5FF1-7346-C19E-EFB9C1639CC4}"/>
          </ac:spMkLst>
        </pc:spChg>
        <pc:spChg chg="del">
          <ac:chgData name="Esteban Piva" userId="7040e888-a5d2-41d5-b2c8-542ae9b38a54" providerId="ADAL" clId="{2364F39A-2F8E-8A4C-B59F-22A713BF9762}" dt="2025-05-26T16:22:45.075" v="868" actId="478"/>
          <ac:spMkLst>
            <pc:docMk/>
            <pc:sldMk cId="442573779" sldId="280"/>
            <ac:spMk id="3" creationId="{2A279265-8BD4-BCA1-E820-703A74BF2E12}"/>
          </ac:spMkLst>
        </pc:spChg>
        <pc:picChg chg="add mod">
          <ac:chgData name="Esteban Piva" userId="7040e888-a5d2-41d5-b2c8-542ae9b38a54" providerId="ADAL" clId="{2364F39A-2F8E-8A4C-B59F-22A713BF9762}" dt="2025-05-26T16:22:55.981" v="872" actId="1076"/>
          <ac:picMkLst>
            <pc:docMk/>
            <pc:sldMk cId="442573779" sldId="280"/>
            <ac:picMk id="4" creationId="{DF32530D-1C9F-333F-3E28-2A3754DF3A4B}"/>
          </ac:picMkLst>
        </pc:picChg>
      </pc:sldChg>
      <pc:sldChg chg="addSp delSp modSp new mod">
        <pc:chgData name="Esteban Piva" userId="7040e888-a5d2-41d5-b2c8-542ae9b38a54" providerId="ADAL" clId="{2364F39A-2F8E-8A4C-B59F-22A713BF9762}" dt="2025-05-26T16:26:35.353" v="915" actId="1076"/>
        <pc:sldMkLst>
          <pc:docMk/>
          <pc:sldMk cId="882496982" sldId="281"/>
        </pc:sldMkLst>
        <pc:spChg chg="mod">
          <ac:chgData name="Esteban Piva" userId="7040e888-a5d2-41d5-b2c8-542ae9b38a54" providerId="ADAL" clId="{2364F39A-2F8E-8A4C-B59F-22A713BF9762}" dt="2025-05-26T16:24:15.378" v="888" actId="20577"/>
          <ac:spMkLst>
            <pc:docMk/>
            <pc:sldMk cId="882496982" sldId="281"/>
            <ac:spMk id="2" creationId="{271D11E1-3EA1-6C0A-DC37-8630E7E65830}"/>
          </ac:spMkLst>
        </pc:spChg>
        <pc:spChg chg="del">
          <ac:chgData name="Esteban Piva" userId="7040e888-a5d2-41d5-b2c8-542ae9b38a54" providerId="ADAL" clId="{2364F39A-2F8E-8A4C-B59F-22A713BF9762}" dt="2025-05-26T16:26:03.875" v="909"/>
          <ac:spMkLst>
            <pc:docMk/>
            <pc:sldMk cId="882496982" sldId="281"/>
            <ac:spMk id="3" creationId="{51F7ABB7-D9B8-D35A-BC61-51B933C2240E}"/>
          </ac:spMkLst>
        </pc:spChg>
        <pc:picChg chg="add mod modCrop">
          <ac:chgData name="Esteban Piva" userId="7040e888-a5d2-41d5-b2c8-542ae9b38a54" providerId="ADAL" clId="{2364F39A-2F8E-8A4C-B59F-22A713BF9762}" dt="2025-05-26T16:26:35.353" v="915" actId="1076"/>
          <ac:picMkLst>
            <pc:docMk/>
            <pc:sldMk cId="882496982" sldId="281"/>
            <ac:picMk id="5" creationId="{5B8EB2E5-871E-0656-0810-952676C026DC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87972-EDBA-400B-A6DE-67E0FA0CC5D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1406B7-22CE-448A-8831-BAE7FED1FFA3}">
      <dgm:prSet/>
      <dgm:spPr/>
      <dgm:t>
        <a:bodyPr/>
        <a:lstStyle/>
        <a:p>
          <a:r>
            <a:rPr lang="es-AR"/>
            <a:t>Google Académico</a:t>
          </a:r>
          <a:endParaRPr lang="en-US"/>
        </a:p>
      </dgm:t>
    </dgm:pt>
    <dgm:pt modelId="{27532136-D413-45E1-8E46-01F96249735A}" type="parTrans" cxnId="{79AD0617-6081-4285-B8C8-812B16967893}">
      <dgm:prSet/>
      <dgm:spPr/>
      <dgm:t>
        <a:bodyPr/>
        <a:lstStyle/>
        <a:p>
          <a:endParaRPr lang="en-US"/>
        </a:p>
      </dgm:t>
    </dgm:pt>
    <dgm:pt modelId="{A38FD846-01E6-42C0-9A90-56164426FAB8}" type="sibTrans" cxnId="{79AD0617-6081-4285-B8C8-812B16967893}">
      <dgm:prSet/>
      <dgm:spPr/>
      <dgm:t>
        <a:bodyPr/>
        <a:lstStyle/>
        <a:p>
          <a:endParaRPr lang="en-US"/>
        </a:p>
      </dgm:t>
    </dgm:pt>
    <dgm:pt modelId="{E561DD23-C24C-4C0A-8E9F-B69643E40150}">
      <dgm:prSet/>
      <dgm:spPr/>
      <dgm:t>
        <a:bodyPr/>
        <a:lstStyle/>
        <a:p>
          <a:r>
            <a:rPr lang="es-AR"/>
            <a:t>Scielo</a:t>
          </a:r>
          <a:endParaRPr lang="en-US"/>
        </a:p>
      </dgm:t>
    </dgm:pt>
    <dgm:pt modelId="{3A4E2134-9690-4A55-9129-9DBE2EE94748}" type="parTrans" cxnId="{659A7161-641F-4855-9EA5-4F86EE365B35}">
      <dgm:prSet/>
      <dgm:spPr/>
      <dgm:t>
        <a:bodyPr/>
        <a:lstStyle/>
        <a:p>
          <a:endParaRPr lang="en-US"/>
        </a:p>
      </dgm:t>
    </dgm:pt>
    <dgm:pt modelId="{F8E7DFEF-08B1-4B99-BCCE-7CB459D6122A}" type="sibTrans" cxnId="{659A7161-641F-4855-9EA5-4F86EE365B35}">
      <dgm:prSet/>
      <dgm:spPr/>
      <dgm:t>
        <a:bodyPr/>
        <a:lstStyle/>
        <a:p>
          <a:endParaRPr lang="en-US"/>
        </a:p>
      </dgm:t>
    </dgm:pt>
    <dgm:pt modelId="{1F3AB879-35DA-4CD9-BF77-A3F95F345236}">
      <dgm:prSet/>
      <dgm:spPr/>
      <dgm:t>
        <a:bodyPr/>
        <a:lstStyle/>
        <a:p>
          <a:r>
            <a:rPr lang="es-AR"/>
            <a:t>Legister</a:t>
          </a:r>
          <a:endParaRPr lang="en-US"/>
        </a:p>
      </dgm:t>
    </dgm:pt>
    <dgm:pt modelId="{E2D72DA8-ADF8-4031-BEE0-94058B62177A}" type="parTrans" cxnId="{5ADA6C78-27D9-45F5-844F-3D4A2BDA26A7}">
      <dgm:prSet/>
      <dgm:spPr/>
      <dgm:t>
        <a:bodyPr/>
        <a:lstStyle/>
        <a:p>
          <a:endParaRPr lang="en-US"/>
        </a:p>
      </dgm:t>
    </dgm:pt>
    <dgm:pt modelId="{D5E2AA94-2C59-40AA-BAAA-A70E5E3A5ABA}" type="sibTrans" cxnId="{5ADA6C78-27D9-45F5-844F-3D4A2BDA26A7}">
      <dgm:prSet/>
      <dgm:spPr/>
      <dgm:t>
        <a:bodyPr/>
        <a:lstStyle/>
        <a:p>
          <a:endParaRPr lang="en-US"/>
        </a:p>
      </dgm:t>
    </dgm:pt>
    <dgm:pt modelId="{18B697E2-9300-4D35-AEF6-767653092CE6}">
      <dgm:prSet/>
      <dgm:spPr/>
      <dgm:t>
        <a:bodyPr/>
        <a:lstStyle/>
        <a:p>
          <a:r>
            <a:rPr lang="es-AR"/>
            <a:t>Consensus</a:t>
          </a:r>
          <a:endParaRPr lang="en-US"/>
        </a:p>
      </dgm:t>
    </dgm:pt>
    <dgm:pt modelId="{B6DEC210-3CC8-4EA6-A376-E2E6585B2424}" type="parTrans" cxnId="{21FEDFA1-694E-4D7A-80AF-DA4688A7B44A}">
      <dgm:prSet/>
      <dgm:spPr/>
      <dgm:t>
        <a:bodyPr/>
        <a:lstStyle/>
        <a:p>
          <a:endParaRPr lang="en-US"/>
        </a:p>
      </dgm:t>
    </dgm:pt>
    <dgm:pt modelId="{F0C3B481-AE37-4B22-9D83-2E371CA5B21D}" type="sibTrans" cxnId="{21FEDFA1-694E-4D7A-80AF-DA4688A7B44A}">
      <dgm:prSet/>
      <dgm:spPr/>
      <dgm:t>
        <a:bodyPr/>
        <a:lstStyle/>
        <a:p>
          <a:endParaRPr lang="en-US"/>
        </a:p>
      </dgm:t>
    </dgm:pt>
    <dgm:pt modelId="{E25BDC19-24EB-4C09-A8AC-26F9C77769BB}">
      <dgm:prSet/>
      <dgm:spPr/>
      <dgm:t>
        <a:bodyPr/>
        <a:lstStyle/>
        <a:p>
          <a:r>
            <a:rPr lang="es-AR" dirty="0" err="1"/>
            <a:t>Research</a:t>
          </a:r>
          <a:r>
            <a:rPr lang="es-AR" dirty="0"/>
            <a:t> Gate</a:t>
          </a:r>
          <a:endParaRPr lang="en-US" dirty="0"/>
        </a:p>
      </dgm:t>
    </dgm:pt>
    <dgm:pt modelId="{015584B3-0FD2-4EBB-AB9F-E9357C4FF4C8}" type="parTrans" cxnId="{C62307EA-131C-4816-BF2B-89B13FE1B5F5}">
      <dgm:prSet/>
      <dgm:spPr/>
      <dgm:t>
        <a:bodyPr/>
        <a:lstStyle/>
        <a:p>
          <a:endParaRPr lang="en-US"/>
        </a:p>
      </dgm:t>
    </dgm:pt>
    <dgm:pt modelId="{C6FB2846-587A-405C-8631-EFB1ABD493E9}" type="sibTrans" cxnId="{C62307EA-131C-4816-BF2B-89B13FE1B5F5}">
      <dgm:prSet/>
      <dgm:spPr/>
      <dgm:t>
        <a:bodyPr/>
        <a:lstStyle/>
        <a:p>
          <a:endParaRPr lang="en-US"/>
        </a:p>
      </dgm:t>
    </dgm:pt>
    <dgm:pt modelId="{34FF2CD7-54CF-45AF-8AD1-898BC6CEE817}">
      <dgm:prSet/>
      <dgm:spPr/>
      <dgm:t>
        <a:bodyPr/>
        <a:lstStyle/>
        <a:p>
          <a:r>
            <a:rPr lang="es-MX" dirty="0"/>
            <a:t>SAIJ</a:t>
          </a:r>
          <a:endParaRPr lang="en-US" dirty="0"/>
        </a:p>
      </dgm:t>
    </dgm:pt>
    <dgm:pt modelId="{175B694A-B252-4F2A-8670-9573A7DC332C}" type="parTrans" cxnId="{73F4BDDA-8BBF-4972-984A-2CC64A71D685}">
      <dgm:prSet/>
      <dgm:spPr/>
      <dgm:t>
        <a:bodyPr/>
        <a:lstStyle/>
        <a:p>
          <a:endParaRPr lang="en-US"/>
        </a:p>
      </dgm:t>
    </dgm:pt>
    <dgm:pt modelId="{B39E019E-9081-4C27-B209-EE6B35EBE278}" type="sibTrans" cxnId="{73F4BDDA-8BBF-4972-984A-2CC64A71D685}">
      <dgm:prSet/>
      <dgm:spPr/>
      <dgm:t>
        <a:bodyPr/>
        <a:lstStyle/>
        <a:p>
          <a:endParaRPr lang="en-US"/>
        </a:p>
      </dgm:t>
    </dgm:pt>
    <dgm:pt modelId="{08754CAA-7FB3-314C-A74B-8C7541BFF365}">
      <dgm:prSet/>
      <dgm:spPr/>
      <dgm:t>
        <a:bodyPr/>
        <a:lstStyle/>
        <a:p>
          <a:r>
            <a:rPr lang="es-MX" dirty="0"/>
            <a:t>Bibliotecas</a:t>
          </a:r>
        </a:p>
      </dgm:t>
    </dgm:pt>
    <dgm:pt modelId="{0A279034-F860-9742-BE85-0D0D90C75925}" type="parTrans" cxnId="{7017EE56-DB0B-5F40-9955-13F8B1177753}">
      <dgm:prSet/>
      <dgm:spPr/>
    </dgm:pt>
    <dgm:pt modelId="{5A500988-EFD1-E145-8319-95B7B840C82B}" type="sibTrans" cxnId="{7017EE56-DB0B-5F40-9955-13F8B1177753}">
      <dgm:prSet/>
      <dgm:spPr/>
    </dgm:pt>
    <dgm:pt modelId="{0A9E2E4A-643B-0F48-86C0-AACC75CD4AAF}" type="pres">
      <dgm:prSet presAssocID="{05287972-EDBA-400B-A6DE-67E0FA0CC5DB}" presName="diagram" presStyleCnt="0">
        <dgm:presLayoutVars>
          <dgm:dir/>
          <dgm:resizeHandles val="exact"/>
        </dgm:presLayoutVars>
      </dgm:prSet>
      <dgm:spPr/>
    </dgm:pt>
    <dgm:pt modelId="{8C368C5F-7411-E246-A65D-1FCB7B84229F}" type="pres">
      <dgm:prSet presAssocID="{861406B7-22CE-448A-8831-BAE7FED1FFA3}" presName="node" presStyleLbl="node1" presStyleIdx="0" presStyleCnt="7">
        <dgm:presLayoutVars>
          <dgm:bulletEnabled val="1"/>
        </dgm:presLayoutVars>
      </dgm:prSet>
      <dgm:spPr/>
    </dgm:pt>
    <dgm:pt modelId="{8DA06801-06F2-3942-B446-2750DF45CC29}" type="pres">
      <dgm:prSet presAssocID="{A38FD846-01E6-42C0-9A90-56164426FAB8}" presName="sibTrans" presStyleCnt="0"/>
      <dgm:spPr/>
    </dgm:pt>
    <dgm:pt modelId="{129148E5-6758-CF44-81EE-C4B1F2804802}" type="pres">
      <dgm:prSet presAssocID="{E561DD23-C24C-4C0A-8E9F-B69643E40150}" presName="node" presStyleLbl="node1" presStyleIdx="1" presStyleCnt="7">
        <dgm:presLayoutVars>
          <dgm:bulletEnabled val="1"/>
        </dgm:presLayoutVars>
      </dgm:prSet>
      <dgm:spPr/>
    </dgm:pt>
    <dgm:pt modelId="{1920FDF0-7D63-E14A-A1A3-D6B243DDFE68}" type="pres">
      <dgm:prSet presAssocID="{F8E7DFEF-08B1-4B99-BCCE-7CB459D6122A}" presName="sibTrans" presStyleCnt="0"/>
      <dgm:spPr/>
    </dgm:pt>
    <dgm:pt modelId="{20A83149-5137-9C4C-94A8-BCE2CED2C27B}" type="pres">
      <dgm:prSet presAssocID="{1F3AB879-35DA-4CD9-BF77-A3F95F345236}" presName="node" presStyleLbl="node1" presStyleIdx="2" presStyleCnt="7">
        <dgm:presLayoutVars>
          <dgm:bulletEnabled val="1"/>
        </dgm:presLayoutVars>
      </dgm:prSet>
      <dgm:spPr/>
    </dgm:pt>
    <dgm:pt modelId="{92EB8867-427F-AD40-AD7A-4CA5EBB4FDA9}" type="pres">
      <dgm:prSet presAssocID="{D5E2AA94-2C59-40AA-BAAA-A70E5E3A5ABA}" presName="sibTrans" presStyleCnt="0"/>
      <dgm:spPr/>
    </dgm:pt>
    <dgm:pt modelId="{CCE653FF-8C37-3D42-994F-0510B364FD96}" type="pres">
      <dgm:prSet presAssocID="{18B697E2-9300-4D35-AEF6-767653092CE6}" presName="node" presStyleLbl="node1" presStyleIdx="3" presStyleCnt="7">
        <dgm:presLayoutVars>
          <dgm:bulletEnabled val="1"/>
        </dgm:presLayoutVars>
      </dgm:prSet>
      <dgm:spPr/>
    </dgm:pt>
    <dgm:pt modelId="{7C31A22C-616D-B34E-8720-7F4DAA9E0524}" type="pres">
      <dgm:prSet presAssocID="{F0C3B481-AE37-4B22-9D83-2E371CA5B21D}" presName="sibTrans" presStyleCnt="0"/>
      <dgm:spPr/>
    </dgm:pt>
    <dgm:pt modelId="{417B1667-2BC1-884B-9C9B-3437FEB96218}" type="pres">
      <dgm:prSet presAssocID="{E25BDC19-24EB-4C09-A8AC-26F9C77769BB}" presName="node" presStyleLbl="node1" presStyleIdx="4" presStyleCnt="7">
        <dgm:presLayoutVars>
          <dgm:bulletEnabled val="1"/>
        </dgm:presLayoutVars>
      </dgm:prSet>
      <dgm:spPr/>
    </dgm:pt>
    <dgm:pt modelId="{1CFF17E3-0A19-1349-BB45-30C8207FB115}" type="pres">
      <dgm:prSet presAssocID="{C6FB2846-587A-405C-8631-EFB1ABD493E9}" presName="sibTrans" presStyleCnt="0"/>
      <dgm:spPr/>
    </dgm:pt>
    <dgm:pt modelId="{343C0E24-7F79-BF41-BE53-B1889B9BEDFC}" type="pres">
      <dgm:prSet presAssocID="{34FF2CD7-54CF-45AF-8AD1-898BC6CEE817}" presName="node" presStyleLbl="node1" presStyleIdx="5" presStyleCnt="7">
        <dgm:presLayoutVars>
          <dgm:bulletEnabled val="1"/>
        </dgm:presLayoutVars>
      </dgm:prSet>
      <dgm:spPr/>
    </dgm:pt>
    <dgm:pt modelId="{613B9563-1A77-2C40-9BC4-C358777F7529}" type="pres">
      <dgm:prSet presAssocID="{B39E019E-9081-4C27-B209-EE6B35EBE278}" presName="sibTrans" presStyleCnt="0"/>
      <dgm:spPr/>
    </dgm:pt>
    <dgm:pt modelId="{0CE37176-2138-1C45-A12F-140C3E18CA7E}" type="pres">
      <dgm:prSet presAssocID="{08754CAA-7FB3-314C-A74B-8C7541BFF365}" presName="node" presStyleLbl="node1" presStyleIdx="6" presStyleCnt="7">
        <dgm:presLayoutVars>
          <dgm:bulletEnabled val="1"/>
        </dgm:presLayoutVars>
      </dgm:prSet>
      <dgm:spPr/>
    </dgm:pt>
  </dgm:ptLst>
  <dgm:cxnLst>
    <dgm:cxn modelId="{30A8C103-C242-BC4D-8569-D576DD13A073}" type="presOf" srcId="{E561DD23-C24C-4C0A-8E9F-B69643E40150}" destId="{129148E5-6758-CF44-81EE-C4B1F2804802}" srcOrd="0" destOrd="0" presId="urn:microsoft.com/office/officeart/2005/8/layout/default"/>
    <dgm:cxn modelId="{79AD0617-6081-4285-B8C8-812B16967893}" srcId="{05287972-EDBA-400B-A6DE-67E0FA0CC5DB}" destId="{861406B7-22CE-448A-8831-BAE7FED1FFA3}" srcOrd="0" destOrd="0" parTransId="{27532136-D413-45E1-8E46-01F96249735A}" sibTransId="{A38FD846-01E6-42C0-9A90-56164426FAB8}"/>
    <dgm:cxn modelId="{BA017B3D-51C7-9E47-8FCA-60E91A2C7714}" type="presOf" srcId="{1F3AB879-35DA-4CD9-BF77-A3F95F345236}" destId="{20A83149-5137-9C4C-94A8-BCE2CED2C27B}" srcOrd="0" destOrd="0" presId="urn:microsoft.com/office/officeart/2005/8/layout/default"/>
    <dgm:cxn modelId="{7017EE56-DB0B-5F40-9955-13F8B1177753}" srcId="{05287972-EDBA-400B-A6DE-67E0FA0CC5DB}" destId="{08754CAA-7FB3-314C-A74B-8C7541BFF365}" srcOrd="6" destOrd="0" parTransId="{0A279034-F860-9742-BE85-0D0D90C75925}" sibTransId="{5A500988-EFD1-E145-8319-95B7B840C82B}"/>
    <dgm:cxn modelId="{659A7161-641F-4855-9EA5-4F86EE365B35}" srcId="{05287972-EDBA-400B-A6DE-67E0FA0CC5DB}" destId="{E561DD23-C24C-4C0A-8E9F-B69643E40150}" srcOrd="1" destOrd="0" parTransId="{3A4E2134-9690-4A55-9129-9DBE2EE94748}" sibTransId="{F8E7DFEF-08B1-4B99-BCCE-7CB459D6122A}"/>
    <dgm:cxn modelId="{4B1FFC6F-DCE0-E242-924D-DB350438EE3C}" type="presOf" srcId="{861406B7-22CE-448A-8831-BAE7FED1FFA3}" destId="{8C368C5F-7411-E246-A65D-1FCB7B84229F}" srcOrd="0" destOrd="0" presId="urn:microsoft.com/office/officeart/2005/8/layout/default"/>
    <dgm:cxn modelId="{5ADA6C78-27D9-45F5-844F-3D4A2BDA26A7}" srcId="{05287972-EDBA-400B-A6DE-67E0FA0CC5DB}" destId="{1F3AB879-35DA-4CD9-BF77-A3F95F345236}" srcOrd="2" destOrd="0" parTransId="{E2D72DA8-ADF8-4031-BEE0-94058B62177A}" sibTransId="{D5E2AA94-2C59-40AA-BAAA-A70E5E3A5ABA}"/>
    <dgm:cxn modelId="{CEACBE9B-E759-FF45-B225-ADD70637FD09}" type="presOf" srcId="{E25BDC19-24EB-4C09-A8AC-26F9C77769BB}" destId="{417B1667-2BC1-884B-9C9B-3437FEB96218}" srcOrd="0" destOrd="0" presId="urn:microsoft.com/office/officeart/2005/8/layout/default"/>
    <dgm:cxn modelId="{21FEDFA1-694E-4D7A-80AF-DA4688A7B44A}" srcId="{05287972-EDBA-400B-A6DE-67E0FA0CC5DB}" destId="{18B697E2-9300-4D35-AEF6-767653092CE6}" srcOrd="3" destOrd="0" parTransId="{B6DEC210-3CC8-4EA6-A376-E2E6585B2424}" sibTransId="{F0C3B481-AE37-4B22-9D83-2E371CA5B21D}"/>
    <dgm:cxn modelId="{4648C2C7-0C4E-CA43-B977-0854ECACEA57}" type="presOf" srcId="{08754CAA-7FB3-314C-A74B-8C7541BFF365}" destId="{0CE37176-2138-1C45-A12F-140C3E18CA7E}" srcOrd="0" destOrd="0" presId="urn:microsoft.com/office/officeart/2005/8/layout/default"/>
    <dgm:cxn modelId="{565B98D6-E5F9-D748-85D1-609F90C0612E}" type="presOf" srcId="{34FF2CD7-54CF-45AF-8AD1-898BC6CEE817}" destId="{343C0E24-7F79-BF41-BE53-B1889B9BEDFC}" srcOrd="0" destOrd="0" presId="urn:microsoft.com/office/officeart/2005/8/layout/default"/>
    <dgm:cxn modelId="{73F4BDDA-8BBF-4972-984A-2CC64A71D685}" srcId="{05287972-EDBA-400B-A6DE-67E0FA0CC5DB}" destId="{34FF2CD7-54CF-45AF-8AD1-898BC6CEE817}" srcOrd="5" destOrd="0" parTransId="{175B694A-B252-4F2A-8670-9573A7DC332C}" sibTransId="{B39E019E-9081-4C27-B209-EE6B35EBE278}"/>
    <dgm:cxn modelId="{C62307EA-131C-4816-BF2B-89B13FE1B5F5}" srcId="{05287972-EDBA-400B-A6DE-67E0FA0CC5DB}" destId="{E25BDC19-24EB-4C09-A8AC-26F9C77769BB}" srcOrd="4" destOrd="0" parTransId="{015584B3-0FD2-4EBB-AB9F-E9357C4FF4C8}" sibTransId="{C6FB2846-587A-405C-8631-EFB1ABD493E9}"/>
    <dgm:cxn modelId="{C547D3EB-1D36-2344-BE14-B57DF9FAC47A}" type="presOf" srcId="{05287972-EDBA-400B-A6DE-67E0FA0CC5DB}" destId="{0A9E2E4A-643B-0F48-86C0-AACC75CD4AAF}" srcOrd="0" destOrd="0" presId="urn:microsoft.com/office/officeart/2005/8/layout/default"/>
    <dgm:cxn modelId="{695DDAF7-49C1-DB45-9AD8-760AA215D94E}" type="presOf" srcId="{18B697E2-9300-4D35-AEF6-767653092CE6}" destId="{CCE653FF-8C37-3D42-994F-0510B364FD96}" srcOrd="0" destOrd="0" presId="urn:microsoft.com/office/officeart/2005/8/layout/default"/>
    <dgm:cxn modelId="{925EC0BB-8B14-3648-9ABF-CEA7210300D0}" type="presParOf" srcId="{0A9E2E4A-643B-0F48-86C0-AACC75CD4AAF}" destId="{8C368C5F-7411-E246-A65D-1FCB7B84229F}" srcOrd="0" destOrd="0" presId="urn:microsoft.com/office/officeart/2005/8/layout/default"/>
    <dgm:cxn modelId="{3E374936-B894-9A47-9F59-7D41DC1BE75D}" type="presParOf" srcId="{0A9E2E4A-643B-0F48-86C0-AACC75CD4AAF}" destId="{8DA06801-06F2-3942-B446-2750DF45CC29}" srcOrd="1" destOrd="0" presId="urn:microsoft.com/office/officeart/2005/8/layout/default"/>
    <dgm:cxn modelId="{95B29A0C-30F6-D847-AAA4-303E3A0062F0}" type="presParOf" srcId="{0A9E2E4A-643B-0F48-86C0-AACC75CD4AAF}" destId="{129148E5-6758-CF44-81EE-C4B1F2804802}" srcOrd="2" destOrd="0" presId="urn:microsoft.com/office/officeart/2005/8/layout/default"/>
    <dgm:cxn modelId="{0C169034-DBDB-5748-8135-C44B517E2DBE}" type="presParOf" srcId="{0A9E2E4A-643B-0F48-86C0-AACC75CD4AAF}" destId="{1920FDF0-7D63-E14A-A1A3-D6B243DDFE68}" srcOrd="3" destOrd="0" presId="urn:microsoft.com/office/officeart/2005/8/layout/default"/>
    <dgm:cxn modelId="{FF3DDE3E-A29B-DF4D-9605-A79E43FD302B}" type="presParOf" srcId="{0A9E2E4A-643B-0F48-86C0-AACC75CD4AAF}" destId="{20A83149-5137-9C4C-94A8-BCE2CED2C27B}" srcOrd="4" destOrd="0" presId="urn:microsoft.com/office/officeart/2005/8/layout/default"/>
    <dgm:cxn modelId="{A1556C1D-7DC8-1342-BCE1-C03536297BA0}" type="presParOf" srcId="{0A9E2E4A-643B-0F48-86C0-AACC75CD4AAF}" destId="{92EB8867-427F-AD40-AD7A-4CA5EBB4FDA9}" srcOrd="5" destOrd="0" presId="urn:microsoft.com/office/officeart/2005/8/layout/default"/>
    <dgm:cxn modelId="{6C1B23B3-14E6-4748-93DC-6EE54E639076}" type="presParOf" srcId="{0A9E2E4A-643B-0F48-86C0-AACC75CD4AAF}" destId="{CCE653FF-8C37-3D42-994F-0510B364FD96}" srcOrd="6" destOrd="0" presId="urn:microsoft.com/office/officeart/2005/8/layout/default"/>
    <dgm:cxn modelId="{BD9F223C-2546-6C48-933E-541A33AFFFC4}" type="presParOf" srcId="{0A9E2E4A-643B-0F48-86C0-AACC75CD4AAF}" destId="{7C31A22C-616D-B34E-8720-7F4DAA9E0524}" srcOrd="7" destOrd="0" presId="urn:microsoft.com/office/officeart/2005/8/layout/default"/>
    <dgm:cxn modelId="{2FEFE736-775A-3B46-BA7E-830D58E5C346}" type="presParOf" srcId="{0A9E2E4A-643B-0F48-86C0-AACC75CD4AAF}" destId="{417B1667-2BC1-884B-9C9B-3437FEB96218}" srcOrd="8" destOrd="0" presId="urn:microsoft.com/office/officeart/2005/8/layout/default"/>
    <dgm:cxn modelId="{2CDAC53D-E097-284F-835E-7332BBEFF7BE}" type="presParOf" srcId="{0A9E2E4A-643B-0F48-86C0-AACC75CD4AAF}" destId="{1CFF17E3-0A19-1349-BB45-30C8207FB115}" srcOrd="9" destOrd="0" presId="urn:microsoft.com/office/officeart/2005/8/layout/default"/>
    <dgm:cxn modelId="{05ECDE2B-EDA1-8D4A-94A9-013BED506002}" type="presParOf" srcId="{0A9E2E4A-643B-0F48-86C0-AACC75CD4AAF}" destId="{343C0E24-7F79-BF41-BE53-B1889B9BEDFC}" srcOrd="10" destOrd="0" presId="urn:microsoft.com/office/officeart/2005/8/layout/default"/>
    <dgm:cxn modelId="{DFEEF63F-9B83-8647-9B02-1E2D2E37730B}" type="presParOf" srcId="{0A9E2E4A-643B-0F48-86C0-AACC75CD4AAF}" destId="{613B9563-1A77-2C40-9BC4-C358777F7529}" srcOrd="11" destOrd="0" presId="urn:microsoft.com/office/officeart/2005/8/layout/default"/>
    <dgm:cxn modelId="{C36A6914-08FA-7F4C-98E9-65D9E33BD5B4}" type="presParOf" srcId="{0A9E2E4A-643B-0F48-86C0-AACC75CD4AAF}" destId="{0CE37176-2138-1C45-A12F-140C3E18CA7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5CCA9-B71D-43CD-9BA0-BCD5340DA1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0FD8518-7358-46EE-82A1-AEDE084F9EC6}">
      <dgm:prSet/>
      <dgm:spPr/>
      <dgm:t>
        <a:bodyPr/>
        <a:lstStyle/>
        <a:p>
          <a:r>
            <a:rPr lang="es-AR" dirty="0"/>
            <a:t>Es un servicio pago, a diferencia de los anteriores.</a:t>
          </a:r>
          <a:endParaRPr lang="en-US" dirty="0"/>
        </a:p>
      </dgm:t>
    </dgm:pt>
    <dgm:pt modelId="{8AAEFA9A-53A5-45B0-AD19-7577A8969494}" type="parTrans" cxnId="{F1B7D59A-8C47-4719-8792-E86A362D1FE0}">
      <dgm:prSet/>
      <dgm:spPr/>
      <dgm:t>
        <a:bodyPr/>
        <a:lstStyle/>
        <a:p>
          <a:endParaRPr lang="en-US"/>
        </a:p>
      </dgm:t>
    </dgm:pt>
    <dgm:pt modelId="{C13DAC9D-2755-4CAD-A2C9-C1F44FED22CE}" type="sibTrans" cxnId="{F1B7D59A-8C47-4719-8792-E86A362D1FE0}">
      <dgm:prSet/>
      <dgm:spPr/>
      <dgm:t>
        <a:bodyPr/>
        <a:lstStyle/>
        <a:p>
          <a:endParaRPr lang="en-US"/>
        </a:p>
      </dgm:t>
    </dgm:pt>
    <dgm:pt modelId="{BE9C2CF4-3372-465B-9D3B-0CE2D34194B9}">
      <dgm:prSet/>
      <dgm:spPr/>
      <dgm:t>
        <a:bodyPr/>
        <a:lstStyle/>
        <a:p>
          <a:r>
            <a:rPr lang="es-AR" dirty="0"/>
            <a:t>La UCSF tiene una licencia institucional para el uso de </a:t>
          </a:r>
          <a:r>
            <a:rPr lang="es-AR" dirty="0" err="1"/>
            <a:t>Legister</a:t>
          </a:r>
          <a:r>
            <a:rPr lang="es-AR" dirty="0"/>
            <a:t>.</a:t>
          </a:r>
          <a:endParaRPr lang="en-US" dirty="0"/>
        </a:p>
      </dgm:t>
    </dgm:pt>
    <dgm:pt modelId="{92E39164-F664-4B67-B2C1-1FE366BFF644}" type="parTrans" cxnId="{24C87887-BCFD-4589-9485-650906001084}">
      <dgm:prSet/>
      <dgm:spPr/>
      <dgm:t>
        <a:bodyPr/>
        <a:lstStyle/>
        <a:p>
          <a:endParaRPr lang="en-US"/>
        </a:p>
      </dgm:t>
    </dgm:pt>
    <dgm:pt modelId="{9A61F74F-DB71-4077-95CE-041A78888EFD}" type="sibTrans" cxnId="{24C87887-BCFD-4589-9485-650906001084}">
      <dgm:prSet/>
      <dgm:spPr/>
      <dgm:t>
        <a:bodyPr/>
        <a:lstStyle/>
        <a:p>
          <a:endParaRPr lang="en-US"/>
        </a:p>
      </dgm:t>
    </dgm:pt>
    <dgm:pt modelId="{EEFA1970-CD59-4A71-AB97-A3A6ABDC25A1}">
      <dgm:prSet/>
      <dgm:spPr/>
      <dgm:t>
        <a:bodyPr/>
        <a:lstStyle/>
        <a:p>
          <a:r>
            <a:rPr lang="es-AR"/>
            <a:t>Cada alumno debe solicitar en biblioteca un usuario y contraseña (que se encuentran vinculados a su mail institucional) para ingresar por primera vez.</a:t>
          </a:r>
          <a:endParaRPr lang="en-US"/>
        </a:p>
      </dgm:t>
    </dgm:pt>
    <dgm:pt modelId="{6AE62974-1791-463C-B722-988CC6D2F913}" type="parTrans" cxnId="{A6DC0230-4B2D-4DC5-9764-1C6E14799408}">
      <dgm:prSet/>
      <dgm:spPr/>
      <dgm:t>
        <a:bodyPr/>
        <a:lstStyle/>
        <a:p>
          <a:endParaRPr lang="en-US"/>
        </a:p>
      </dgm:t>
    </dgm:pt>
    <dgm:pt modelId="{3FDA95A9-9B30-4A43-ACBE-F4A8BF1E81D6}" type="sibTrans" cxnId="{A6DC0230-4B2D-4DC5-9764-1C6E14799408}">
      <dgm:prSet/>
      <dgm:spPr/>
      <dgm:t>
        <a:bodyPr/>
        <a:lstStyle/>
        <a:p>
          <a:endParaRPr lang="en-US"/>
        </a:p>
      </dgm:t>
    </dgm:pt>
    <dgm:pt modelId="{1AF34DC2-5B97-4B5C-BA6F-D2CCB76B07EE}" type="pres">
      <dgm:prSet presAssocID="{B495CCA9-B71D-43CD-9BA0-BCD5340DA192}" presName="root" presStyleCnt="0">
        <dgm:presLayoutVars>
          <dgm:dir/>
          <dgm:resizeHandles val="exact"/>
        </dgm:presLayoutVars>
      </dgm:prSet>
      <dgm:spPr/>
    </dgm:pt>
    <dgm:pt modelId="{40611397-BD29-4C9D-814E-0E1EBAE0BD4B}" type="pres">
      <dgm:prSet presAssocID="{70FD8518-7358-46EE-82A1-AEDE084F9EC6}" presName="compNode" presStyleCnt="0"/>
      <dgm:spPr/>
    </dgm:pt>
    <dgm:pt modelId="{54CF5396-C4E3-463F-B3CA-F28B056F69C9}" type="pres">
      <dgm:prSet presAssocID="{70FD8518-7358-46EE-82A1-AEDE084F9EC6}" presName="bgRect" presStyleLbl="bgShp" presStyleIdx="0" presStyleCnt="3"/>
      <dgm:spPr/>
    </dgm:pt>
    <dgm:pt modelId="{A8C522A0-5D13-4995-873B-EA53D00D8717}" type="pres">
      <dgm:prSet presAssocID="{70FD8518-7358-46EE-82A1-AEDE084F9E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EEBDD225-BEAD-452E-B38A-FE4E88F04461}" type="pres">
      <dgm:prSet presAssocID="{70FD8518-7358-46EE-82A1-AEDE084F9EC6}" presName="spaceRect" presStyleCnt="0"/>
      <dgm:spPr/>
    </dgm:pt>
    <dgm:pt modelId="{E34CB264-EE79-4779-BBD0-3AC87F4A892A}" type="pres">
      <dgm:prSet presAssocID="{70FD8518-7358-46EE-82A1-AEDE084F9EC6}" presName="parTx" presStyleLbl="revTx" presStyleIdx="0" presStyleCnt="3">
        <dgm:presLayoutVars>
          <dgm:chMax val="0"/>
          <dgm:chPref val="0"/>
        </dgm:presLayoutVars>
      </dgm:prSet>
      <dgm:spPr/>
    </dgm:pt>
    <dgm:pt modelId="{C1B66DEB-E990-4772-A9E2-F746F5C55F5E}" type="pres">
      <dgm:prSet presAssocID="{C13DAC9D-2755-4CAD-A2C9-C1F44FED22CE}" presName="sibTrans" presStyleCnt="0"/>
      <dgm:spPr/>
    </dgm:pt>
    <dgm:pt modelId="{995AF145-45F1-47EC-8FF5-91C3F0B1810F}" type="pres">
      <dgm:prSet presAssocID="{BE9C2CF4-3372-465B-9D3B-0CE2D34194B9}" presName="compNode" presStyleCnt="0"/>
      <dgm:spPr/>
    </dgm:pt>
    <dgm:pt modelId="{95C6E2D9-8CB1-4D6D-A941-31439DA020D0}" type="pres">
      <dgm:prSet presAssocID="{BE9C2CF4-3372-465B-9D3B-0CE2D34194B9}" presName="bgRect" presStyleLbl="bgShp" presStyleIdx="1" presStyleCnt="3"/>
      <dgm:spPr/>
    </dgm:pt>
    <dgm:pt modelId="{1A51E60A-655C-486B-B337-2993EC4C3F8A}" type="pres">
      <dgm:prSet presAssocID="{BE9C2CF4-3372-465B-9D3B-0CE2D34194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3B8930F8-B959-4598-ACB8-C58EA7C1F151}" type="pres">
      <dgm:prSet presAssocID="{BE9C2CF4-3372-465B-9D3B-0CE2D34194B9}" presName="spaceRect" presStyleCnt="0"/>
      <dgm:spPr/>
    </dgm:pt>
    <dgm:pt modelId="{7DC4A9DB-6E3A-4061-AABF-9FA215638AD3}" type="pres">
      <dgm:prSet presAssocID="{BE9C2CF4-3372-465B-9D3B-0CE2D34194B9}" presName="parTx" presStyleLbl="revTx" presStyleIdx="1" presStyleCnt="3">
        <dgm:presLayoutVars>
          <dgm:chMax val="0"/>
          <dgm:chPref val="0"/>
        </dgm:presLayoutVars>
      </dgm:prSet>
      <dgm:spPr/>
    </dgm:pt>
    <dgm:pt modelId="{65591CFC-33C2-408E-8047-C49DB7E6BF33}" type="pres">
      <dgm:prSet presAssocID="{9A61F74F-DB71-4077-95CE-041A78888EFD}" presName="sibTrans" presStyleCnt="0"/>
      <dgm:spPr/>
    </dgm:pt>
    <dgm:pt modelId="{261C186C-5313-407C-9FDF-51A1E8F76B74}" type="pres">
      <dgm:prSet presAssocID="{EEFA1970-CD59-4A71-AB97-A3A6ABDC25A1}" presName="compNode" presStyleCnt="0"/>
      <dgm:spPr/>
    </dgm:pt>
    <dgm:pt modelId="{0A3A5394-5ECE-4F44-9541-82072730DDE8}" type="pres">
      <dgm:prSet presAssocID="{EEFA1970-CD59-4A71-AB97-A3A6ABDC25A1}" presName="bgRect" presStyleLbl="bgShp" presStyleIdx="2" presStyleCnt="3"/>
      <dgm:spPr/>
    </dgm:pt>
    <dgm:pt modelId="{0EE8CBB2-2F5F-4550-A302-A1DCA925E37B}" type="pres">
      <dgm:prSet presAssocID="{EEFA1970-CD59-4A71-AB97-A3A6ABDC25A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0822735F-1F17-4595-A745-43F0959E7D8F}" type="pres">
      <dgm:prSet presAssocID="{EEFA1970-CD59-4A71-AB97-A3A6ABDC25A1}" presName="spaceRect" presStyleCnt="0"/>
      <dgm:spPr/>
    </dgm:pt>
    <dgm:pt modelId="{911F2045-7D90-4239-98C8-7C288AF77F5D}" type="pres">
      <dgm:prSet presAssocID="{EEFA1970-CD59-4A71-AB97-A3A6ABDC25A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6DC0230-4B2D-4DC5-9764-1C6E14799408}" srcId="{B495CCA9-B71D-43CD-9BA0-BCD5340DA192}" destId="{EEFA1970-CD59-4A71-AB97-A3A6ABDC25A1}" srcOrd="2" destOrd="0" parTransId="{6AE62974-1791-463C-B722-988CC6D2F913}" sibTransId="{3FDA95A9-9B30-4A43-ACBE-F4A8BF1E81D6}"/>
    <dgm:cxn modelId="{BF6B6C3D-6F05-41BD-A457-9F527473569C}" type="presOf" srcId="{BE9C2CF4-3372-465B-9D3B-0CE2D34194B9}" destId="{7DC4A9DB-6E3A-4061-AABF-9FA215638AD3}" srcOrd="0" destOrd="0" presId="urn:microsoft.com/office/officeart/2018/2/layout/IconVerticalSolidList"/>
    <dgm:cxn modelId="{24C87887-BCFD-4589-9485-650906001084}" srcId="{B495CCA9-B71D-43CD-9BA0-BCD5340DA192}" destId="{BE9C2CF4-3372-465B-9D3B-0CE2D34194B9}" srcOrd="1" destOrd="0" parTransId="{92E39164-F664-4B67-B2C1-1FE366BFF644}" sibTransId="{9A61F74F-DB71-4077-95CE-041A78888EFD}"/>
    <dgm:cxn modelId="{F1B7D59A-8C47-4719-8792-E86A362D1FE0}" srcId="{B495CCA9-B71D-43CD-9BA0-BCD5340DA192}" destId="{70FD8518-7358-46EE-82A1-AEDE084F9EC6}" srcOrd="0" destOrd="0" parTransId="{8AAEFA9A-53A5-45B0-AD19-7577A8969494}" sibTransId="{C13DAC9D-2755-4CAD-A2C9-C1F44FED22CE}"/>
    <dgm:cxn modelId="{047E04E5-F1CE-4F26-A057-C541EF38269D}" type="presOf" srcId="{EEFA1970-CD59-4A71-AB97-A3A6ABDC25A1}" destId="{911F2045-7D90-4239-98C8-7C288AF77F5D}" srcOrd="0" destOrd="0" presId="urn:microsoft.com/office/officeart/2018/2/layout/IconVerticalSolidList"/>
    <dgm:cxn modelId="{0F14C5EE-BCE3-4367-8762-000647BCC5D2}" type="presOf" srcId="{70FD8518-7358-46EE-82A1-AEDE084F9EC6}" destId="{E34CB264-EE79-4779-BBD0-3AC87F4A892A}" srcOrd="0" destOrd="0" presId="urn:microsoft.com/office/officeart/2018/2/layout/IconVerticalSolidList"/>
    <dgm:cxn modelId="{419F25F5-1B56-4676-AE2E-0045FD441893}" type="presOf" srcId="{B495CCA9-B71D-43CD-9BA0-BCD5340DA192}" destId="{1AF34DC2-5B97-4B5C-BA6F-D2CCB76B07EE}" srcOrd="0" destOrd="0" presId="urn:microsoft.com/office/officeart/2018/2/layout/IconVerticalSolidList"/>
    <dgm:cxn modelId="{A39207B2-4DCC-42B4-A47E-C0A247E31BD9}" type="presParOf" srcId="{1AF34DC2-5B97-4B5C-BA6F-D2CCB76B07EE}" destId="{40611397-BD29-4C9D-814E-0E1EBAE0BD4B}" srcOrd="0" destOrd="0" presId="urn:microsoft.com/office/officeart/2018/2/layout/IconVerticalSolidList"/>
    <dgm:cxn modelId="{DD08800D-7A4E-48F6-97A8-E928450AE71C}" type="presParOf" srcId="{40611397-BD29-4C9D-814E-0E1EBAE0BD4B}" destId="{54CF5396-C4E3-463F-B3CA-F28B056F69C9}" srcOrd="0" destOrd="0" presId="urn:microsoft.com/office/officeart/2018/2/layout/IconVerticalSolidList"/>
    <dgm:cxn modelId="{4CCB5633-49F1-40A0-8B5E-BF5D625C556A}" type="presParOf" srcId="{40611397-BD29-4C9D-814E-0E1EBAE0BD4B}" destId="{A8C522A0-5D13-4995-873B-EA53D00D8717}" srcOrd="1" destOrd="0" presId="urn:microsoft.com/office/officeart/2018/2/layout/IconVerticalSolidList"/>
    <dgm:cxn modelId="{E2037931-D147-4775-8CF9-FD97DC78F717}" type="presParOf" srcId="{40611397-BD29-4C9D-814E-0E1EBAE0BD4B}" destId="{EEBDD225-BEAD-452E-B38A-FE4E88F04461}" srcOrd="2" destOrd="0" presId="urn:microsoft.com/office/officeart/2018/2/layout/IconVerticalSolidList"/>
    <dgm:cxn modelId="{24CF24B1-ACE0-4BF1-A288-E5C6E4333F11}" type="presParOf" srcId="{40611397-BD29-4C9D-814E-0E1EBAE0BD4B}" destId="{E34CB264-EE79-4779-BBD0-3AC87F4A892A}" srcOrd="3" destOrd="0" presId="urn:microsoft.com/office/officeart/2018/2/layout/IconVerticalSolidList"/>
    <dgm:cxn modelId="{6AADD7D9-4206-4AA2-92A4-A3D26DB5E576}" type="presParOf" srcId="{1AF34DC2-5B97-4B5C-BA6F-D2CCB76B07EE}" destId="{C1B66DEB-E990-4772-A9E2-F746F5C55F5E}" srcOrd="1" destOrd="0" presId="urn:microsoft.com/office/officeart/2018/2/layout/IconVerticalSolidList"/>
    <dgm:cxn modelId="{895CAA3A-D5FE-4C3C-89D7-524C46796CEC}" type="presParOf" srcId="{1AF34DC2-5B97-4B5C-BA6F-D2CCB76B07EE}" destId="{995AF145-45F1-47EC-8FF5-91C3F0B1810F}" srcOrd="2" destOrd="0" presId="urn:microsoft.com/office/officeart/2018/2/layout/IconVerticalSolidList"/>
    <dgm:cxn modelId="{61BCA9DD-7ED7-45BB-99FF-EE48719DEEEC}" type="presParOf" srcId="{995AF145-45F1-47EC-8FF5-91C3F0B1810F}" destId="{95C6E2D9-8CB1-4D6D-A941-31439DA020D0}" srcOrd="0" destOrd="0" presId="urn:microsoft.com/office/officeart/2018/2/layout/IconVerticalSolidList"/>
    <dgm:cxn modelId="{31F1EADB-7426-4B89-A340-9399FC01506B}" type="presParOf" srcId="{995AF145-45F1-47EC-8FF5-91C3F0B1810F}" destId="{1A51E60A-655C-486B-B337-2993EC4C3F8A}" srcOrd="1" destOrd="0" presId="urn:microsoft.com/office/officeart/2018/2/layout/IconVerticalSolidList"/>
    <dgm:cxn modelId="{E420B62E-BCA6-4795-BC59-96AF39F93357}" type="presParOf" srcId="{995AF145-45F1-47EC-8FF5-91C3F0B1810F}" destId="{3B8930F8-B959-4598-ACB8-C58EA7C1F151}" srcOrd="2" destOrd="0" presId="urn:microsoft.com/office/officeart/2018/2/layout/IconVerticalSolidList"/>
    <dgm:cxn modelId="{E3319C35-EB62-41D2-8AD3-7877B4E82E10}" type="presParOf" srcId="{995AF145-45F1-47EC-8FF5-91C3F0B1810F}" destId="{7DC4A9DB-6E3A-4061-AABF-9FA215638AD3}" srcOrd="3" destOrd="0" presId="urn:microsoft.com/office/officeart/2018/2/layout/IconVerticalSolidList"/>
    <dgm:cxn modelId="{CFF40C8D-9A72-40E3-AA5D-636C6B398D6C}" type="presParOf" srcId="{1AF34DC2-5B97-4B5C-BA6F-D2CCB76B07EE}" destId="{65591CFC-33C2-408E-8047-C49DB7E6BF33}" srcOrd="3" destOrd="0" presId="urn:microsoft.com/office/officeart/2018/2/layout/IconVerticalSolidList"/>
    <dgm:cxn modelId="{1C370B93-D4FB-4C81-9AF8-C40A77584BC3}" type="presParOf" srcId="{1AF34DC2-5B97-4B5C-BA6F-D2CCB76B07EE}" destId="{261C186C-5313-407C-9FDF-51A1E8F76B74}" srcOrd="4" destOrd="0" presId="urn:microsoft.com/office/officeart/2018/2/layout/IconVerticalSolidList"/>
    <dgm:cxn modelId="{1DB494CA-A9CC-4E34-90AC-4FB69C3E5B4D}" type="presParOf" srcId="{261C186C-5313-407C-9FDF-51A1E8F76B74}" destId="{0A3A5394-5ECE-4F44-9541-82072730DDE8}" srcOrd="0" destOrd="0" presId="urn:microsoft.com/office/officeart/2018/2/layout/IconVerticalSolidList"/>
    <dgm:cxn modelId="{CACF2439-3092-45BE-B70E-DA6A8ABE7FD5}" type="presParOf" srcId="{261C186C-5313-407C-9FDF-51A1E8F76B74}" destId="{0EE8CBB2-2F5F-4550-A302-A1DCA925E37B}" srcOrd="1" destOrd="0" presId="urn:microsoft.com/office/officeart/2018/2/layout/IconVerticalSolidList"/>
    <dgm:cxn modelId="{FD50DA33-EF29-428D-821D-7D2F4D01DB30}" type="presParOf" srcId="{261C186C-5313-407C-9FDF-51A1E8F76B74}" destId="{0822735F-1F17-4595-A745-43F0959E7D8F}" srcOrd="2" destOrd="0" presId="urn:microsoft.com/office/officeart/2018/2/layout/IconVerticalSolidList"/>
    <dgm:cxn modelId="{08C82D67-709E-4D4B-92D7-5E6EF25E90AF}" type="presParOf" srcId="{261C186C-5313-407C-9FDF-51A1E8F76B74}" destId="{911F2045-7D90-4239-98C8-7C288AF77F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5A49A-D5B3-42CA-AB38-A000C9F3469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6F799B2-C707-4F73-8E60-C497BE7A23DD}">
      <dgm:prSet custT="1"/>
      <dgm:spPr/>
      <dgm:t>
        <a:bodyPr/>
        <a:lstStyle/>
        <a:p>
          <a:pPr>
            <a:defRPr cap="all"/>
          </a:pPr>
          <a:r>
            <a:rPr lang="es-ES_tradnl" sz="2000" dirty="0"/>
            <a:t>No se puede andar ‘improvisando’ en la organización del material…</a:t>
          </a:r>
          <a:endParaRPr lang="en-US" sz="2000" dirty="0"/>
        </a:p>
      </dgm:t>
    </dgm:pt>
    <dgm:pt modelId="{EB939805-2622-4442-8ECB-72373AF97E4D}" type="parTrans" cxnId="{00C08FB7-C251-4EFB-AAEA-1448E2D4A2B1}">
      <dgm:prSet/>
      <dgm:spPr/>
      <dgm:t>
        <a:bodyPr/>
        <a:lstStyle/>
        <a:p>
          <a:endParaRPr lang="en-US"/>
        </a:p>
      </dgm:t>
    </dgm:pt>
    <dgm:pt modelId="{C1DDD98C-71AE-403B-83C0-7F193FCC21A5}" type="sibTrans" cxnId="{00C08FB7-C251-4EFB-AAEA-1448E2D4A2B1}">
      <dgm:prSet/>
      <dgm:spPr/>
      <dgm:t>
        <a:bodyPr/>
        <a:lstStyle/>
        <a:p>
          <a:endParaRPr lang="en-US"/>
        </a:p>
      </dgm:t>
    </dgm:pt>
    <dgm:pt modelId="{EFE562B5-FC3A-4CC4-8578-B81F86FEBBE1}">
      <dgm:prSet/>
      <dgm:spPr/>
      <dgm:t>
        <a:bodyPr/>
        <a:lstStyle/>
        <a:p>
          <a:pPr>
            <a:defRPr cap="all"/>
          </a:pPr>
          <a:r>
            <a:rPr lang="es-ES_tradnl" dirty="0"/>
            <a:t>Hay softwares pensados para trabajar profesionalmente en la investigación</a:t>
          </a:r>
          <a:endParaRPr lang="en-US" dirty="0"/>
        </a:p>
      </dgm:t>
    </dgm:pt>
    <dgm:pt modelId="{8472FBAF-958D-49F3-B69A-5571454CB576}" type="parTrans" cxnId="{4509C0B7-FEB5-4881-8AB0-258C152AA6D1}">
      <dgm:prSet/>
      <dgm:spPr/>
      <dgm:t>
        <a:bodyPr/>
        <a:lstStyle/>
        <a:p>
          <a:endParaRPr lang="en-US"/>
        </a:p>
      </dgm:t>
    </dgm:pt>
    <dgm:pt modelId="{68165688-F7DB-4D85-A641-A111779D6677}" type="sibTrans" cxnId="{4509C0B7-FEB5-4881-8AB0-258C152AA6D1}">
      <dgm:prSet/>
      <dgm:spPr/>
      <dgm:t>
        <a:bodyPr/>
        <a:lstStyle/>
        <a:p>
          <a:endParaRPr lang="en-US"/>
        </a:p>
      </dgm:t>
    </dgm:pt>
    <dgm:pt modelId="{65F29047-9C07-48CB-A702-BEB2C2C7C5F6}" type="pres">
      <dgm:prSet presAssocID="{67A5A49A-D5B3-42CA-AB38-A000C9F3469B}" presName="root" presStyleCnt="0">
        <dgm:presLayoutVars>
          <dgm:dir/>
          <dgm:resizeHandles val="exact"/>
        </dgm:presLayoutVars>
      </dgm:prSet>
      <dgm:spPr/>
    </dgm:pt>
    <dgm:pt modelId="{8CC82195-D1F0-4679-BF33-B729DEF30BCC}" type="pres">
      <dgm:prSet presAssocID="{E6F799B2-C707-4F73-8E60-C497BE7A23DD}" presName="compNode" presStyleCnt="0"/>
      <dgm:spPr/>
    </dgm:pt>
    <dgm:pt modelId="{5A9F2AC1-EF50-49EF-A0A5-EA1E0C166256}" type="pres">
      <dgm:prSet presAssocID="{E6F799B2-C707-4F73-8E60-C497BE7A23DD}" presName="iconBgRect" presStyleLbl="bgShp" presStyleIdx="0" presStyleCnt="2" custScaleX="105979" custScaleY="98528"/>
      <dgm:spPr>
        <a:prstGeom prst="round2DiagRect">
          <a:avLst>
            <a:gd name="adj1" fmla="val 29727"/>
            <a:gd name="adj2" fmla="val 0"/>
          </a:avLst>
        </a:prstGeom>
      </dgm:spPr>
    </dgm:pt>
    <dgm:pt modelId="{74A72881-BD14-4F6C-89C1-8193F43D5196}" type="pres">
      <dgm:prSet presAssocID="{E6F799B2-C707-4F73-8E60-C497BE7A23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843CAD35-59A3-44C4-8AD8-15A7F302982B}" type="pres">
      <dgm:prSet presAssocID="{E6F799B2-C707-4F73-8E60-C497BE7A23DD}" presName="spaceRect" presStyleCnt="0"/>
      <dgm:spPr/>
    </dgm:pt>
    <dgm:pt modelId="{D23A905C-4680-4905-A321-CD1BAF8576B2}" type="pres">
      <dgm:prSet presAssocID="{E6F799B2-C707-4F73-8E60-C497BE7A23DD}" presName="textRect" presStyleLbl="revTx" presStyleIdx="0" presStyleCnt="2">
        <dgm:presLayoutVars>
          <dgm:chMax val="1"/>
          <dgm:chPref val="1"/>
        </dgm:presLayoutVars>
      </dgm:prSet>
      <dgm:spPr/>
    </dgm:pt>
    <dgm:pt modelId="{8CD42808-1905-4C04-92DD-2AD7E218B059}" type="pres">
      <dgm:prSet presAssocID="{C1DDD98C-71AE-403B-83C0-7F193FCC21A5}" presName="sibTrans" presStyleCnt="0"/>
      <dgm:spPr/>
    </dgm:pt>
    <dgm:pt modelId="{684108A1-2C1E-4D2D-A77B-F27B0010D1F8}" type="pres">
      <dgm:prSet presAssocID="{EFE562B5-FC3A-4CC4-8578-B81F86FEBBE1}" presName="compNode" presStyleCnt="0"/>
      <dgm:spPr/>
    </dgm:pt>
    <dgm:pt modelId="{57D46F91-C154-4D3A-8A30-CD5EA12DB8E5}" type="pres">
      <dgm:prSet presAssocID="{EFE562B5-FC3A-4CC4-8578-B81F86FEBBE1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6A475B8-D3A9-46B3-BD12-728A1E0698D5}" type="pres">
      <dgm:prSet presAssocID="{EFE562B5-FC3A-4CC4-8578-B81F86FEBBE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52DBAD4-4473-40BC-9BE1-A1CF33F9F9BA}" type="pres">
      <dgm:prSet presAssocID="{EFE562B5-FC3A-4CC4-8578-B81F86FEBBE1}" presName="spaceRect" presStyleCnt="0"/>
      <dgm:spPr/>
    </dgm:pt>
    <dgm:pt modelId="{7DB4E288-A5D9-4E74-9FB4-C4ED6EA44AAD}" type="pres">
      <dgm:prSet presAssocID="{EFE562B5-FC3A-4CC4-8578-B81F86FEBBE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F0D03AB-F15A-4A65-AEC3-EB4446B67D92}" type="presOf" srcId="{EFE562B5-FC3A-4CC4-8578-B81F86FEBBE1}" destId="{7DB4E288-A5D9-4E74-9FB4-C4ED6EA44AAD}" srcOrd="0" destOrd="0" presId="urn:microsoft.com/office/officeart/2018/5/layout/IconLeafLabelList"/>
    <dgm:cxn modelId="{00C08FB7-C251-4EFB-AAEA-1448E2D4A2B1}" srcId="{67A5A49A-D5B3-42CA-AB38-A000C9F3469B}" destId="{E6F799B2-C707-4F73-8E60-C497BE7A23DD}" srcOrd="0" destOrd="0" parTransId="{EB939805-2622-4442-8ECB-72373AF97E4D}" sibTransId="{C1DDD98C-71AE-403B-83C0-7F193FCC21A5}"/>
    <dgm:cxn modelId="{4509C0B7-FEB5-4881-8AB0-258C152AA6D1}" srcId="{67A5A49A-D5B3-42CA-AB38-A000C9F3469B}" destId="{EFE562B5-FC3A-4CC4-8578-B81F86FEBBE1}" srcOrd="1" destOrd="0" parTransId="{8472FBAF-958D-49F3-B69A-5571454CB576}" sibTransId="{68165688-F7DB-4D85-A641-A111779D6677}"/>
    <dgm:cxn modelId="{E99B10C4-4DDF-442E-BC3E-8A99039A9C74}" type="presOf" srcId="{E6F799B2-C707-4F73-8E60-C497BE7A23DD}" destId="{D23A905C-4680-4905-A321-CD1BAF8576B2}" srcOrd="0" destOrd="0" presId="urn:microsoft.com/office/officeart/2018/5/layout/IconLeafLabelList"/>
    <dgm:cxn modelId="{F3F964CB-C9B6-4A6C-870A-FDCA018760B9}" type="presOf" srcId="{67A5A49A-D5B3-42CA-AB38-A000C9F3469B}" destId="{65F29047-9C07-48CB-A702-BEB2C2C7C5F6}" srcOrd="0" destOrd="0" presId="urn:microsoft.com/office/officeart/2018/5/layout/IconLeafLabelList"/>
    <dgm:cxn modelId="{A075D247-853B-4833-902D-39A60CCE8E4B}" type="presParOf" srcId="{65F29047-9C07-48CB-A702-BEB2C2C7C5F6}" destId="{8CC82195-D1F0-4679-BF33-B729DEF30BCC}" srcOrd="0" destOrd="0" presId="urn:microsoft.com/office/officeart/2018/5/layout/IconLeafLabelList"/>
    <dgm:cxn modelId="{2A676115-3729-46E9-8880-B04A4552CDF9}" type="presParOf" srcId="{8CC82195-D1F0-4679-BF33-B729DEF30BCC}" destId="{5A9F2AC1-EF50-49EF-A0A5-EA1E0C166256}" srcOrd="0" destOrd="0" presId="urn:microsoft.com/office/officeart/2018/5/layout/IconLeafLabelList"/>
    <dgm:cxn modelId="{513A7558-98C0-498F-81B5-0DB29EC4FCF7}" type="presParOf" srcId="{8CC82195-D1F0-4679-BF33-B729DEF30BCC}" destId="{74A72881-BD14-4F6C-89C1-8193F43D5196}" srcOrd="1" destOrd="0" presId="urn:microsoft.com/office/officeart/2018/5/layout/IconLeafLabelList"/>
    <dgm:cxn modelId="{C81DCDA7-38C9-4E25-8C82-98B1A312421D}" type="presParOf" srcId="{8CC82195-D1F0-4679-BF33-B729DEF30BCC}" destId="{843CAD35-59A3-44C4-8AD8-15A7F302982B}" srcOrd="2" destOrd="0" presId="urn:microsoft.com/office/officeart/2018/5/layout/IconLeafLabelList"/>
    <dgm:cxn modelId="{A97EFACF-6555-4210-AFDE-3AAD14AA8441}" type="presParOf" srcId="{8CC82195-D1F0-4679-BF33-B729DEF30BCC}" destId="{D23A905C-4680-4905-A321-CD1BAF8576B2}" srcOrd="3" destOrd="0" presId="urn:microsoft.com/office/officeart/2018/5/layout/IconLeafLabelList"/>
    <dgm:cxn modelId="{8DF5C75B-4F19-412F-81FF-273244F9484B}" type="presParOf" srcId="{65F29047-9C07-48CB-A702-BEB2C2C7C5F6}" destId="{8CD42808-1905-4C04-92DD-2AD7E218B059}" srcOrd="1" destOrd="0" presId="urn:microsoft.com/office/officeart/2018/5/layout/IconLeafLabelList"/>
    <dgm:cxn modelId="{9B58A0D9-D9ED-4C36-AD26-016E1AED1350}" type="presParOf" srcId="{65F29047-9C07-48CB-A702-BEB2C2C7C5F6}" destId="{684108A1-2C1E-4D2D-A77B-F27B0010D1F8}" srcOrd="2" destOrd="0" presId="urn:microsoft.com/office/officeart/2018/5/layout/IconLeafLabelList"/>
    <dgm:cxn modelId="{28DD8CED-A67F-4B2A-85FE-0FE8E52BF412}" type="presParOf" srcId="{684108A1-2C1E-4D2D-A77B-F27B0010D1F8}" destId="{57D46F91-C154-4D3A-8A30-CD5EA12DB8E5}" srcOrd="0" destOrd="0" presId="urn:microsoft.com/office/officeart/2018/5/layout/IconLeafLabelList"/>
    <dgm:cxn modelId="{005F1001-2896-4D2B-B397-34221BA58732}" type="presParOf" srcId="{684108A1-2C1E-4D2D-A77B-F27B0010D1F8}" destId="{F6A475B8-D3A9-46B3-BD12-728A1E0698D5}" srcOrd="1" destOrd="0" presId="urn:microsoft.com/office/officeart/2018/5/layout/IconLeafLabelList"/>
    <dgm:cxn modelId="{2F76D6CD-B82B-4F7E-90F7-46ACCBAC58C6}" type="presParOf" srcId="{684108A1-2C1E-4D2D-A77B-F27B0010D1F8}" destId="{552DBAD4-4473-40BC-9BE1-A1CF33F9F9BA}" srcOrd="2" destOrd="0" presId="urn:microsoft.com/office/officeart/2018/5/layout/IconLeafLabelList"/>
    <dgm:cxn modelId="{274F7EA5-4B57-4F34-8CE1-C61AFF8C4948}" type="presParOf" srcId="{684108A1-2C1E-4D2D-A77B-F27B0010D1F8}" destId="{7DB4E288-A5D9-4E74-9FB4-C4ED6EA44AA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68C5F-7411-E246-A65D-1FCB7B84229F}">
      <dsp:nvSpPr>
        <dsp:cNvPr id="0" name=""/>
        <dsp:cNvSpPr/>
      </dsp:nvSpPr>
      <dsp:spPr>
        <a:xfrm>
          <a:off x="3080" y="408360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800" kern="1200"/>
            <a:t>Google Académico</a:t>
          </a:r>
          <a:endParaRPr lang="en-US" sz="3800" kern="1200"/>
        </a:p>
      </dsp:txBody>
      <dsp:txXfrm>
        <a:off x="3080" y="408360"/>
        <a:ext cx="2444055" cy="1466433"/>
      </dsp:txXfrm>
    </dsp:sp>
    <dsp:sp modelId="{129148E5-6758-CF44-81EE-C4B1F2804802}">
      <dsp:nvSpPr>
        <dsp:cNvPr id="0" name=""/>
        <dsp:cNvSpPr/>
      </dsp:nvSpPr>
      <dsp:spPr>
        <a:xfrm>
          <a:off x="2691541" y="408360"/>
          <a:ext cx="2444055" cy="1466433"/>
        </a:xfrm>
        <a:prstGeom prst="rect">
          <a:avLst/>
        </a:prstGeom>
        <a:solidFill>
          <a:schemeClr val="accent5">
            <a:hueOff val="-68689"/>
            <a:satOff val="1625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800" kern="1200"/>
            <a:t>Scielo</a:t>
          </a:r>
          <a:endParaRPr lang="en-US" sz="3800" kern="1200"/>
        </a:p>
      </dsp:txBody>
      <dsp:txXfrm>
        <a:off x="2691541" y="408360"/>
        <a:ext cx="2444055" cy="1466433"/>
      </dsp:txXfrm>
    </dsp:sp>
    <dsp:sp modelId="{20A83149-5137-9C4C-94A8-BCE2CED2C27B}">
      <dsp:nvSpPr>
        <dsp:cNvPr id="0" name=""/>
        <dsp:cNvSpPr/>
      </dsp:nvSpPr>
      <dsp:spPr>
        <a:xfrm>
          <a:off x="5380002" y="408360"/>
          <a:ext cx="2444055" cy="1466433"/>
        </a:xfrm>
        <a:prstGeom prst="rect">
          <a:avLst/>
        </a:prstGeom>
        <a:solidFill>
          <a:schemeClr val="accent5">
            <a:hueOff val="-137378"/>
            <a:satOff val="3250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800" kern="1200"/>
            <a:t>Legister</a:t>
          </a:r>
          <a:endParaRPr lang="en-US" sz="3800" kern="1200"/>
        </a:p>
      </dsp:txBody>
      <dsp:txXfrm>
        <a:off x="5380002" y="408360"/>
        <a:ext cx="2444055" cy="1466433"/>
      </dsp:txXfrm>
    </dsp:sp>
    <dsp:sp modelId="{CCE653FF-8C37-3D42-994F-0510B364FD96}">
      <dsp:nvSpPr>
        <dsp:cNvPr id="0" name=""/>
        <dsp:cNvSpPr/>
      </dsp:nvSpPr>
      <dsp:spPr>
        <a:xfrm>
          <a:off x="8068463" y="408360"/>
          <a:ext cx="2444055" cy="1466433"/>
        </a:xfrm>
        <a:prstGeom prst="rect">
          <a:avLst/>
        </a:prstGeom>
        <a:solidFill>
          <a:schemeClr val="accent5">
            <a:hueOff val="-206067"/>
            <a:satOff val="4876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800" kern="1200"/>
            <a:t>Consensus</a:t>
          </a:r>
          <a:endParaRPr lang="en-US" sz="3800" kern="1200"/>
        </a:p>
      </dsp:txBody>
      <dsp:txXfrm>
        <a:off x="8068463" y="408360"/>
        <a:ext cx="2444055" cy="1466433"/>
      </dsp:txXfrm>
    </dsp:sp>
    <dsp:sp modelId="{417B1667-2BC1-884B-9C9B-3437FEB96218}">
      <dsp:nvSpPr>
        <dsp:cNvPr id="0" name=""/>
        <dsp:cNvSpPr/>
      </dsp:nvSpPr>
      <dsp:spPr>
        <a:xfrm>
          <a:off x="1347311" y="2119199"/>
          <a:ext cx="2444055" cy="1466433"/>
        </a:xfrm>
        <a:prstGeom prst="rect">
          <a:avLst/>
        </a:prstGeom>
        <a:solidFill>
          <a:schemeClr val="accent5">
            <a:hueOff val="-274756"/>
            <a:satOff val="6501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800" kern="1200" dirty="0" err="1"/>
            <a:t>Research</a:t>
          </a:r>
          <a:r>
            <a:rPr lang="es-AR" sz="3800" kern="1200" dirty="0"/>
            <a:t> Gate</a:t>
          </a:r>
          <a:endParaRPr lang="en-US" sz="3800" kern="1200" dirty="0"/>
        </a:p>
      </dsp:txBody>
      <dsp:txXfrm>
        <a:off x="1347311" y="2119199"/>
        <a:ext cx="2444055" cy="1466433"/>
      </dsp:txXfrm>
    </dsp:sp>
    <dsp:sp modelId="{343C0E24-7F79-BF41-BE53-B1889B9BEDFC}">
      <dsp:nvSpPr>
        <dsp:cNvPr id="0" name=""/>
        <dsp:cNvSpPr/>
      </dsp:nvSpPr>
      <dsp:spPr>
        <a:xfrm>
          <a:off x="4035772" y="2119199"/>
          <a:ext cx="2444055" cy="1466433"/>
        </a:xfrm>
        <a:prstGeom prst="rect">
          <a:avLst/>
        </a:prstGeom>
        <a:solidFill>
          <a:schemeClr val="accent5">
            <a:hueOff val="-343445"/>
            <a:satOff val="8126"/>
            <a:lumOff val="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/>
            <a:t>SAIJ</a:t>
          </a:r>
          <a:endParaRPr lang="en-US" sz="3800" kern="1200" dirty="0"/>
        </a:p>
      </dsp:txBody>
      <dsp:txXfrm>
        <a:off x="4035772" y="2119199"/>
        <a:ext cx="2444055" cy="1466433"/>
      </dsp:txXfrm>
    </dsp:sp>
    <dsp:sp modelId="{0CE37176-2138-1C45-A12F-140C3E18CA7E}">
      <dsp:nvSpPr>
        <dsp:cNvPr id="0" name=""/>
        <dsp:cNvSpPr/>
      </dsp:nvSpPr>
      <dsp:spPr>
        <a:xfrm>
          <a:off x="6724233" y="2119199"/>
          <a:ext cx="2444055" cy="1466433"/>
        </a:xfrm>
        <a:prstGeom prst="rect">
          <a:avLst/>
        </a:prstGeom>
        <a:solidFill>
          <a:schemeClr val="accent5">
            <a:hueOff val="-412134"/>
            <a:satOff val="9751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/>
            <a:t>Bibliotecas</a:t>
          </a:r>
        </a:p>
      </dsp:txBody>
      <dsp:txXfrm>
        <a:off x="6724233" y="2119199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F5396-C4E3-463F-B3CA-F28B056F69C9}">
      <dsp:nvSpPr>
        <dsp:cNvPr id="0" name=""/>
        <dsp:cNvSpPr/>
      </dsp:nvSpPr>
      <dsp:spPr>
        <a:xfrm>
          <a:off x="0" y="487"/>
          <a:ext cx="10515600" cy="1140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522A0-5D13-4995-873B-EA53D00D8717}">
      <dsp:nvSpPr>
        <dsp:cNvPr id="0" name=""/>
        <dsp:cNvSpPr/>
      </dsp:nvSpPr>
      <dsp:spPr>
        <a:xfrm>
          <a:off x="345110" y="257181"/>
          <a:ext cx="627474" cy="627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CB264-EE79-4779-BBD0-3AC87F4A892A}">
      <dsp:nvSpPr>
        <dsp:cNvPr id="0" name=""/>
        <dsp:cNvSpPr/>
      </dsp:nvSpPr>
      <dsp:spPr>
        <a:xfrm>
          <a:off x="1317695" y="487"/>
          <a:ext cx="9197904" cy="1140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41" tIns="120741" rIns="120741" bIns="1207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Es un servicio pago, a diferencia de los anteriores.</a:t>
          </a:r>
          <a:endParaRPr lang="en-US" sz="2300" kern="1200" dirty="0"/>
        </a:p>
      </dsp:txBody>
      <dsp:txXfrm>
        <a:off x="1317695" y="487"/>
        <a:ext cx="9197904" cy="1140862"/>
      </dsp:txXfrm>
    </dsp:sp>
    <dsp:sp modelId="{95C6E2D9-8CB1-4D6D-A941-31439DA020D0}">
      <dsp:nvSpPr>
        <dsp:cNvPr id="0" name=""/>
        <dsp:cNvSpPr/>
      </dsp:nvSpPr>
      <dsp:spPr>
        <a:xfrm>
          <a:off x="0" y="1426565"/>
          <a:ext cx="10515600" cy="1140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1E60A-655C-486B-B337-2993EC4C3F8A}">
      <dsp:nvSpPr>
        <dsp:cNvPr id="0" name=""/>
        <dsp:cNvSpPr/>
      </dsp:nvSpPr>
      <dsp:spPr>
        <a:xfrm>
          <a:off x="345110" y="1683259"/>
          <a:ext cx="627474" cy="6274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4A9DB-6E3A-4061-AABF-9FA215638AD3}">
      <dsp:nvSpPr>
        <dsp:cNvPr id="0" name=""/>
        <dsp:cNvSpPr/>
      </dsp:nvSpPr>
      <dsp:spPr>
        <a:xfrm>
          <a:off x="1317695" y="1426565"/>
          <a:ext cx="9197904" cy="1140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41" tIns="120741" rIns="120741" bIns="1207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La UCSF tiene una licencia institucional para el uso de </a:t>
          </a:r>
          <a:r>
            <a:rPr lang="es-AR" sz="2300" kern="1200" dirty="0" err="1"/>
            <a:t>Legister</a:t>
          </a:r>
          <a:r>
            <a:rPr lang="es-AR" sz="2300" kern="1200" dirty="0"/>
            <a:t>.</a:t>
          </a:r>
          <a:endParaRPr lang="en-US" sz="2300" kern="1200" dirty="0"/>
        </a:p>
      </dsp:txBody>
      <dsp:txXfrm>
        <a:off x="1317695" y="1426565"/>
        <a:ext cx="9197904" cy="1140862"/>
      </dsp:txXfrm>
    </dsp:sp>
    <dsp:sp modelId="{0A3A5394-5ECE-4F44-9541-82072730DDE8}">
      <dsp:nvSpPr>
        <dsp:cNvPr id="0" name=""/>
        <dsp:cNvSpPr/>
      </dsp:nvSpPr>
      <dsp:spPr>
        <a:xfrm>
          <a:off x="0" y="2852643"/>
          <a:ext cx="10515600" cy="1140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8CBB2-2F5F-4550-A302-A1DCA925E37B}">
      <dsp:nvSpPr>
        <dsp:cNvPr id="0" name=""/>
        <dsp:cNvSpPr/>
      </dsp:nvSpPr>
      <dsp:spPr>
        <a:xfrm>
          <a:off x="345110" y="3109337"/>
          <a:ext cx="627474" cy="6274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F2045-7D90-4239-98C8-7C288AF77F5D}">
      <dsp:nvSpPr>
        <dsp:cNvPr id="0" name=""/>
        <dsp:cNvSpPr/>
      </dsp:nvSpPr>
      <dsp:spPr>
        <a:xfrm>
          <a:off x="1317695" y="2852643"/>
          <a:ext cx="9197904" cy="1140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41" tIns="120741" rIns="120741" bIns="1207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/>
            <a:t>Cada alumno debe solicitar en biblioteca un usuario y contraseña (que se encuentran vinculados a su mail institucional) para ingresar por primera vez.</a:t>
          </a:r>
          <a:endParaRPr lang="en-US" sz="2300" kern="1200"/>
        </a:p>
      </dsp:txBody>
      <dsp:txXfrm>
        <a:off x="1317695" y="2852643"/>
        <a:ext cx="9197904" cy="1140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F2AC1-EF50-49EF-A0A5-EA1E0C166256}">
      <dsp:nvSpPr>
        <dsp:cNvPr id="0" name=""/>
        <dsp:cNvSpPr/>
      </dsp:nvSpPr>
      <dsp:spPr>
        <a:xfrm>
          <a:off x="2801324" y="769780"/>
          <a:ext cx="2327298" cy="21318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72881-BD14-4F6C-89C1-8193F43D5196}">
      <dsp:nvSpPr>
        <dsp:cNvPr id="0" name=""/>
        <dsp:cNvSpPr/>
      </dsp:nvSpPr>
      <dsp:spPr>
        <a:xfrm>
          <a:off x="3334974" y="120569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A905C-4680-4905-A321-CD1BAF8576B2}">
      <dsp:nvSpPr>
        <dsp:cNvPr id="0" name=""/>
        <dsp:cNvSpPr/>
      </dsp:nvSpPr>
      <dsp:spPr>
        <a:xfrm>
          <a:off x="2164974" y="3601531"/>
          <a:ext cx="360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2000" kern="1200" dirty="0"/>
            <a:t>No se puede andar ‘improvisando’ en la organización del material…</a:t>
          </a:r>
          <a:endParaRPr lang="en-US" sz="2000" kern="1200" dirty="0"/>
        </a:p>
      </dsp:txBody>
      <dsp:txXfrm>
        <a:off x="2164974" y="3601531"/>
        <a:ext cx="3600000" cy="1102500"/>
      </dsp:txXfrm>
    </dsp:sp>
    <dsp:sp modelId="{57D46F91-C154-4D3A-8A30-CD5EA12DB8E5}">
      <dsp:nvSpPr>
        <dsp:cNvPr id="0" name=""/>
        <dsp:cNvSpPr/>
      </dsp:nvSpPr>
      <dsp:spPr>
        <a:xfrm>
          <a:off x="7096974" y="745655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475B8-D3A9-46B3-BD12-728A1E0698D5}">
      <dsp:nvSpPr>
        <dsp:cNvPr id="0" name=""/>
        <dsp:cNvSpPr/>
      </dsp:nvSpPr>
      <dsp:spPr>
        <a:xfrm>
          <a:off x="7564974" y="1213655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4E288-A5D9-4E74-9FB4-C4ED6EA44AAD}">
      <dsp:nvSpPr>
        <dsp:cNvPr id="0" name=""/>
        <dsp:cNvSpPr/>
      </dsp:nvSpPr>
      <dsp:spPr>
        <a:xfrm>
          <a:off x="6394974" y="3625656"/>
          <a:ext cx="360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2000" kern="1200" dirty="0"/>
            <a:t>Hay softwares pensados para trabajar profesionalmente en la investigación</a:t>
          </a:r>
          <a:endParaRPr lang="en-US" sz="2000" kern="1200" dirty="0"/>
        </a:p>
      </dsp:txBody>
      <dsp:txXfrm>
        <a:off x="6394974" y="3625656"/>
        <a:ext cx="3600000" cy="110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6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65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9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9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0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02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7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0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BDB7D8BF-450F-4F73-B2E3-A1C4FB375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Row of boat oars entering water">
            <a:extLst>
              <a:ext uri="{FF2B5EF4-FFF2-40B4-BE49-F238E27FC236}">
                <a16:creationId xmlns:a16="http://schemas.microsoft.com/office/drawing/2014/main" id="{8552A176-6BBD-2864-12E2-98CC49C4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0335" b="5395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sp useBgFill="1">
        <p:nvSpPr>
          <p:cNvPr id="56" name="Freeform: Shape 55">
            <a:extLst>
              <a:ext uri="{FF2B5EF4-FFF2-40B4-BE49-F238E27FC236}">
                <a16:creationId xmlns:a16="http://schemas.microsoft.com/office/drawing/2014/main" id="{5659FE22-3A57-46E8-A5E6-05C48628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58342" y="1429370"/>
            <a:ext cx="4075318" cy="4154714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012948-7904-5A8F-5A2F-14AAE1780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931" y="1482328"/>
            <a:ext cx="6124136" cy="2075571"/>
          </a:xfrm>
        </p:spPr>
        <p:txBody>
          <a:bodyPr>
            <a:normAutofit/>
          </a:bodyPr>
          <a:lstStyle/>
          <a:p>
            <a:pPr algn="ctr"/>
            <a:r>
              <a:rPr lang="es-ES_tradnl" sz="4400" noProof="0" dirty="0"/>
              <a:t>fuentes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A6177C-1EF0-D211-32AA-61436D76F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8644" y="3981338"/>
            <a:ext cx="4154714" cy="8177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_tradnl" noProof="0" dirty="0"/>
              <a:t>De dónde sacar, y que hacemos con, la información que necesitamos</a:t>
            </a:r>
          </a:p>
        </p:txBody>
      </p:sp>
    </p:spTree>
    <p:extLst>
      <p:ext uri="{BB962C8B-B14F-4D97-AF65-F5344CB8AC3E}">
        <p14:creationId xmlns:p14="http://schemas.microsoft.com/office/powerpoint/2010/main" val="1408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7BA9B-C5F3-CD48-A743-C4081A75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SAIJ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B273A39-0CB7-74B0-AE4F-4E75087C3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511" t="8511" r="17793" b="10707"/>
          <a:stretch/>
        </p:blipFill>
        <p:spPr>
          <a:xfrm>
            <a:off x="838199" y="1701801"/>
            <a:ext cx="7109281" cy="499328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CB5405-7715-4CF4-E571-2FB7BB4FD1E4}"/>
              </a:ext>
            </a:extLst>
          </p:cNvPr>
          <p:cNvSpPr txBox="1"/>
          <p:nvPr/>
        </p:nvSpPr>
        <p:spPr>
          <a:xfrm>
            <a:off x="8410709" y="2305615"/>
            <a:ext cx="32268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Es una base de datos académica, específicamente jurídica, provista por el gobierno nacional.</a:t>
            </a:r>
          </a:p>
          <a:p>
            <a:pPr algn="ctr"/>
            <a:r>
              <a:rPr lang="es-AR" sz="2000" dirty="0"/>
              <a:t>Además de doctrina, permite buscar jurisprudencia y legislación argentina.</a:t>
            </a:r>
          </a:p>
        </p:txBody>
      </p:sp>
    </p:spTree>
    <p:extLst>
      <p:ext uri="{BB962C8B-B14F-4D97-AF65-F5344CB8AC3E}">
        <p14:creationId xmlns:p14="http://schemas.microsoft.com/office/powerpoint/2010/main" val="302691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7">
            <a:extLst>
              <a:ext uri="{FF2B5EF4-FFF2-40B4-BE49-F238E27FC236}">
                <a16:creationId xmlns:a16="http://schemas.microsoft.com/office/drawing/2014/main" id="{0E73D788-403C-445A-AE50-EC3ADE32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9F924A-2CAD-B8AA-90DD-1D4A803A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083" y="4587372"/>
            <a:ext cx="9689834" cy="1198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Bibliotecas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E9957DB-9883-F5E8-D2C3-62EB30A0F1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83" t="7066" r="18283" b="11601"/>
          <a:stretch/>
        </p:blipFill>
        <p:spPr>
          <a:xfrm>
            <a:off x="208005" y="240673"/>
            <a:ext cx="3205700" cy="23120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A8BBCA-9324-FDEB-E17E-A00A0E5D54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66"/>
          <a:stretch/>
        </p:blipFill>
        <p:spPr>
          <a:xfrm>
            <a:off x="3870692" y="2206261"/>
            <a:ext cx="3745555" cy="19580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5BBE98-F91A-7629-E6F0-5EA40CC65E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985" t="7631" r="21569" b="44321"/>
          <a:stretch/>
        </p:blipFill>
        <p:spPr>
          <a:xfrm>
            <a:off x="3918421" y="215049"/>
            <a:ext cx="3745555" cy="1762195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D2F5946-2D59-9703-06E9-FE1A7FCC1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t="6942" b="1767"/>
          <a:stretch/>
        </p:blipFill>
        <p:spPr>
          <a:xfrm>
            <a:off x="7920681" y="2140095"/>
            <a:ext cx="4036532" cy="2072806"/>
          </a:xfrm>
          <a:prstGeom prst="rect">
            <a:avLst/>
          </a:prstGeom>
        </p:spPr>
      </p:pic>
      <p:cxnSp>
        <p:nvCxnSpPr>
          <p:cNvPr id="17" name="Straight Connector 19">
            <a:extLst>
              <a:ext uri="{FF2B5EF4-FFF2-40B4-BE49-F238E27FC236}">
                <a16:creationId xmlns:a16="http://schemas.microsoft.com/office/drawing/2014/main" id="{351D3B3A-6234-4D78-A010-C0ADEF12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3053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5DFB6B4-D570-F1F2-2625-864EDB3A7F77}"/>
              </a:ext>
            </a:extLst>
          </p:cNvPr>
          <p:cNvSpPr txBox="1"/>
          <p:nvPr/>
        </p:nvSpPr>
        <p:spPr>
          <a:xfrm>
            <a:off x="365951" y="3305813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UNL</a:t>
            </a:r>
            <a:endParaRPr lang="es-AR" sz="20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ACD9FF1-5A42-2075-6DC6-81138FA70E63}"/>
              </a:ext>
            </a:extLst>
          </p:cNvPr>
          <p:cNvSpPr txBox="1"/>
          <p:nvPr/>
        </p:nvSpPr>
        <p:spPr>
          <a:xfrm>
            <a:off x="1840321" y="3474271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UCSF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FFD8255-F3EE-1D97-84AF-77D25A8B9D47}"/>
              </a:ext>
            </a:extLst>
          </p:cNvPr>
          <p:cNvSpPr txBox="1"/>
          <p:nvPr/>
        </p:nvSpPr>
        <p:spPr>
          <a:xfrm>
            <a:off x="9558001" y="460378"/>
            <a:ext cx="1044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CASF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EBDDE57-017F-29C3-D89A-E480B5287558}"/>
              </a:ext>
            </a:extLst>
          </p:cNvPr>
          <p:cNvSpPr txBox="1"/>
          <p:nvPr/>
        </p:nvSpPr>
        <p:spPr>
          <a:xfrm>
            <a:off x="9558001" y="1080538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CSJN</a:t>
            </a:r>
          </a:p>
        </p:txBody>
      </p:sp>
      <p:sp>
        <p:nvSpPr>
          <p:cNvPr id="32" name="Flecha derecha 31">
            <a:extLst>
              <a:ext uri="{FF2B5EF4-FFF2-40B4-BE49-F238E27FC236}">
                <a16:creationId xmlns:a16="http://schemas.microsoft.com/office/drawing/2014/main" id="{DBD5959B-C43C-3E0A-A835-483A2297AB94}"/>
              </a:ext>
            </a:extLst>
          </p:cNvPr>
          <p:cNvSpPr/>
          <p:nvPr/>
        </p:nvSpPr>
        <p:spPr>
          <a:xfrm rot="16200000">
            <a:off x="486316" y="2714029"/>
            <a:ext cx="666278" cy="5172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Flecha derecha 35">
            <a:extLst>
              <a:ext uri="{FF2B5EF4-FFF2-40B4-BE49-F238E27FC236}">
                <a16:creationId xmlns:a16="http://schemas.microsoft.com/office/drawing/2014/main" id="{9AACFFAF-0E7C-558E-2B23-A4BA05628134}"/>
              </a:ext>
            </a:extLst>
          </p:cNvPr>
          <p:cNvSpPr/>
          <p:nvPr/>
        </p:nvSpPr>
        <p:spPr>
          <a:xfrm>
            <a:off x="2924271" y="3515103"/>
            <a:ext cx="859453" cy="4144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Flecha derecha 36">
            <a:extLst>
              <a:ext uri="{FF2B5EF4-FFF2-40B4-BE49-F238E27FC236}">
                <a16:creationId xmlns:a16="http://schemas.microsoft.com/office/drawing/2014/main" id="{EE82C42D-CC08-2FBC-B218-459ADA2027F1}"/>
              </a:ext>
            </a:extLst>
          </p:cNvPr>
          <p:cNvSpPr/>
          <p:nvPr/>
        </p:nvSpPr>
        <p:spPr>
          <a:xfrm rot="10800000">
            <a:off x="7809186" y="544201"/>
            <a:ext cx="1748815" cy="4028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Flecha derecha 37">
            <a:extLst>
              <a:ext uri="{FF2B5EF4-FFF2-40B4-BE49-F238E27FC236}">
                <a16:creationId xmlns:a16="http://schemas.microsoft.com/office/drawing/2014/main" id="{A13B8EC4-3ECB-C9C9-2F6B-9937456D16D4}"/>
              </a:ext>
            </a:extLst>
          </p:cNvPr>
          <p:cNvSpPr/>
          <p:nvPr/>
        </p:nvSpPr>
        <p:spPr>
          <a:xfrm rot="5400000">
            <a:off x="9700807" y="1608772"/>
            <a:ext cx="523220" cy="4028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976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1C6B01-43BD-459F-8867-22BF92542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DDE5F5-12D5-68A4-D397-7AA89B87B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23" y="2410992"/>
            <a:ext cx="3052301" cy="2463664"/>
          </a:xfrm>
        </p:spPr>
        <p:txBody>
          <a:bodyPr anchor="ctr">
            <a:normAutofit/>
          </a:bodyPr>
          <a:lstStyle/>
          <a:p>
            <a:pPr algn="ctr"/>
            <a:r>
              <a:rPr lang="es-AR" sz="3600"/>
              <a:t>aDEMÁS</a:t>
            </a:r>
            <a:r>
              <a:rPr lang="es-AR" sz="3600" dirty="0"/>
              <a:t>…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30FD04-FB05-4E6F-BE5D-24A6F248E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92796" y="1445763"/>
            <a:ext cx="3673955" cy="3745532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EB5EE4-6DEA-3AB4-EBBF-B5211570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459" y="838201"/>
            <a:ext cx="4644534" cy="5181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dirty="0"/>
              <a:t>LEGISLACIÓN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Además de SAIJ y </a:t>
            </a:r>
            <a:r>
              <a:rPr lang="es-AR" dirty="0" err="1"/>
              <a:t>Legister</a:t>
            </a:r>
            <a:r>
              <a:rPr lang="es-AR" dirty="0"/>
              <a:t>…: </a:t>
            </a:r>
          </a:p>
          <a:p>
            <a:r>
              <a:rPr lang="es-AR" dirty="0"/>
              <a:t>INFOLEG</a:t>
            </a:r>
          </a:p>
          <a:p>
            <a:r>
              <a:rPr lang="es-AR" dirty="0"/>
              <a:t>Sistema de información Normativa (SIN) – Provincia de Sata Fe</a:t>
            </a:r>
          </a:p>
          <a:p>
            <a:r>
              <a:rPr lang="es-AR" dirty="0"/>
              <a:t>Normativa – Municipalidad de Santa Fe</a:t>
            </a:r>
          </a:p>
          <a:p>
            <a:r>
              <a:rPr lang="es-AR" dirty="0"/>
              <a:t>Otras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5630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45875-0143-3AD2-F13F-330DB3C7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INFOLEG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C86FF4-AF6A-73ED-A87A-EDA4DB528D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17" t="8479" r="23212" b="24254"/>
          <a:stretch/>
        </p:blipFill>
        <p:spPr>
          <a:xfrm>
            <a:off x="838199" y="1701801"/>
            <a:ext cx="7175233" cy="49932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F600CEF-E768-150D-EBFF-2E0FA0FD23E6}"/>
              </a:ext>
            </a:extLst>
          </p:cNvPr>
          <p:cNvSpPr txBox="1"/>
          <p:nvPr/>
        </p:nvSpPr>
        <p:spPr>
          <a:xfrm>
            <a:off x="8250620" y="3429000"/>
            <a:ext cx="3632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Permite buscar todo tipo de legislación (desde decretos hasta tratados internacionales, a nivel nacional.</a:t>
            </a:r>
          </a:p>
        </p:txBody>
      </p:sp>
    </p:spTree>
    <p:extLst>
      <p:ext uri="{BB962C8B-B14F-4D97-AF65-F5344CB8AC3E}">
        <p14:creationId xmlns:p14="http://schemas.microsoft.com/office/powerpoint/2010/main" val="294302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74E00-1E20-E6FF-602F-ACC20617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SISTEMA DE INFORMACIÓN NORMATIVA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A176CFB-0850-78AC-7591-27F22BF62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369" t="6942" r="20158"/>
          <a:stretch/>
        </p:blipFill>
        <p:spPr>
          <a:xfrm>
            <a:off x="838200" y="1828799"/>
            <a:ext cx="5681585" cy="491799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C7FC490-D19F-6D84-504D-42EEE59BAA46}"/>
              </a:ext>
            </a:extLst>
          </p:cNvPr>
          <p:cNvSpPr txBox="1"/>
          <p:nvPr/>
        </p:nvSpPr>
        <p:spPr>
          <a:xfrm>
            <a:off x="7018638" y="3429000"/>
            <a:ext cx="4596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De la Provincia de Santa Fe (se encuentra en la página principal del gobierno de la provincia – Servicios – Búsqueda de Normativa).</a:t>
            </a:r>
          </a:p>
        </p:txBody>
      </p:sp>
    </p:spTree>
    <p:extLst>
      <p:ext uri="{BB962C8B-B14F-4D97-AF65-F5344CB8AC3E}">
        <p14:creationId xmlns:p14="http://schemas.microsoft.com/office/powerpoint/2010/main" val="258374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7CF11-8BA4-1056-ACCB-8E2FA01B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nORMATIVA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565B1D3-B6B0-A69A-AEB2-C654365C0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542"/>
          <a:stretch/>
        </p:blipFill>
        <p:spPr>
          <a:xfrm>
            <a:off x="282145" y="1701800"/>
            <a:ext cx="9462873" cy="4921421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F3D09DF-E33E-0F13-B8B0-DB5ACC7065F4}"/>
              </a:ext>
            </a:extLst>
          </p:cNvPr>
          <p:cNvSpPr txBox="1"/>
          <p:nvPr/>
        </p:nvSpPr>
        <p:spPr>
          <a:xfrm>
            <a:off x="9745018" y="2885238"/>
            <a:ext cx="2446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De la Municipalidad de la Ciudad de Santa Fe de la Vera Cruz (se accede por la página del gobierno de la ciudad – Sección Transparencia – Normativas)</a:t>
            </a:r>
          </a:p>
        </p:txBody>
      </p:sp>
    </p:spTree>
    <p:extLst>
      <p:ext uri="{BB962C8B-B14F-4D97-AF65-F5344CB8AC3E}">
        <p14:creationId xmlns:p14="http://schemas.microsoft.com/office/powerpoint/2010/main" val="280523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138DE-7A6F-5A3E-48DF-3FFC3B16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oTRAS</a:t>
            </a:r>
            <a:r>
              <a:rPr lang="es-AR" dirty="0"/>
              <a:t>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3F4553-9E89-8CF5-CCFA-7EF90B330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241"/>
          <a:stretch/>
        </p:blipFill>
        <p:spPr>
          <a:xfrm>
            <a:off x="838200" y="1701800"/>
            <a:ext cx="8761034" cy="457120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00DB61-43EC-6D4A-84C3-25CDB5DF7D69}"/>
              </a:ext>
            </a:extLst>
          </p:cNvPr>
          <p:cNvSpPr txBox="1"/>
          <p:nvPr/>
        </p:nvSpPr>
        <p:spPr>
          <a:xfrm>
            <a:off x="9723844" y="2710131"/>
            <a:ext cx="23972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Existen otras basas de datos sobre legislación, temáticas o específicas, como el Atlas Federal de Legislación Sanitaria de la República Argentina.</a:t>
            </a: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98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1C6B01-43BD-459F-8867-22BF92542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0621BB-890B-1781-F71E-7AAC3B2A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23" y="2410992"/>
            <a:ext cx="3052301" cy="2463664"/>
          </a:xfrm>
        </p:spPr>
        <p:txBody>
          <a:bodyPr anchor="ctr">
            <a:normAutofit/>
          </a:bodyPr>
          <a:lstStyle/>
          <a:p>
            <a:pPr algn="ctr"/>
            <a:r>
              <a:rPr lang="es-AR" sz="3600"/>
              <a:t>Finalmente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530FD04-FB05-4E6F-BE5D-24A6F248E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92796" y="1445763"/>
            <a:ext cx="3673955" cy="3745532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74EFC-B4D9-1D3E-CC2C-9F648B0B2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459" y="838201"/>
            <a:ext cx="4644534" cy="5181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AR" dirty="0"/>
              <a:t>JURISPRUDENCIA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Además de </a:t>
            </a:r>
            <a:r>
              <a:rPr lang="es-AR" dirty="0" err="1"/>
              <a:t>Legister</a:t>
            </a:r>
            <a:r>
              <a:rPr lang="es-AR" dirty="0"/>
              <a:t> y SAIJ…:</a:t>
            </a:r>
          </a:p>
          <a:p>
            <a:r>
              <a:rPr lang="es-AR" dirty="0"/>
              <a:t>Consulta de Jurisprudencia de la Corte Suprema de Justicia de Santa Fe</a:t>
            </a:r>
          </a:p>
          <a:p>
            <a:r>
              <a:rPr lang="es-AR" dirty="0"/>
              <a:t>Secretaría de Jurisprudencia de la Corte Suprema de Justicia de la Nación</a:t>
            </a:r>
          </a:p>
        </p:txBody>
      </p:sp>
    </p:spTree>
    <p:extLst>
      <p:ext uri="{BB962C8B-B14F-4D97-AF65-F5344CB8AC3E}">
        <p14:creationId xmlns:p14="http://schemas.microsoft.com/office/powerpoint/2010/main" val="305503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7B8B2-A32A-2CCC-8087-23962B40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600" dirty="0"/>
              <a:t>Consulta de Jurisprudencia de la Corte Suprema de Justicia de Santa Fe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A09CDCF-6996-588E-29BD-740700368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4437" t="7842" r="24719" b="39605"/>
          <a:stretch/>
        </p:blipFill>
        <p:spPr>
          <a:xfrm>
            <a:off x="838200" y="1701801"/>
            <a:ext cx="7862480" cy="457120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2F2A0C-A8E6-4451-B98B-84027596C053}"/>
              </a:ext>
            </a:extLst>
          </p:cNvPr>
          <p:cNvSpPr txBox="1"/>
          <p:nvPr/>
        </p:nvSpPr>
        <p:spPr>
          <a:xfrm>
            <a:off x="8700680" y="2710133"/>
            <a:ext cx="3491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Se puede acceder desde la página de la Corte Suprema de Justicia de la Provincia (Legislación y Jurisprudencia – Búsqueda por Bases Documentales – Jurisprudencia de la Corte Suprema de Justicia de Santa Fe (1º opción)).</a:t>
            </a:r>
          </a:p>
        </p:txBody>
      </p:sp>
    </p:spTree>
    <p:extLst>
      <p:ext uri="{BB962C8B-B14F-4D97-AF65-F5344CB8AC3E}">
        <p14:creationId xmlns:p14="http://schemas.microsoft.com/office/powerpoint/2010/main" val="105249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2C4FA-BD9B-085B-FB1A-ED827A13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600" dirty="0"/>
              <a:t>Secretaría de Jurisprudencia de la Corte Suprema de Justicia de la Nación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4F46F4E-A535-B49C-021D-A59A3E549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942" r="19988" b="18884"/>
          <a:stretch/>
        </p:blipFill>
        <p:spPr>
          <a:xfrm>
            <a:off x="838200" y="1701800"/>
            <a:ext cx="8766108" cy="457120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96A5FCB-AAE2-3ABE-F77A-95E34030C742}"/>
              </a:ext>
            </a:extLst>
          </p:cNvPr>
          <p:cNvSpPr txBox="1"/>
          <p:nvPr/>
        </p:nvSpPr>
        <p:spPr>
          <a:xfrm>
            <a:off x="9604308" y="3033297"/>
            <a:ext cx="25876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Se puede acceder desde la página de la Corte Suprema de Justicia de la Nación (Decisiones – Sentencias).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8165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DC533AA-B6B5-45C1-841D-B865E2FFF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4EFB8D-2BA8-3B2D-8F48-9FD9FA53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406" y="2806484"/>
            <a:ext cx="3680458" cy="20802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_tradnl" sz="3600" noProof="0" dirty="0"/>
              <a:t>principales Tipos información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4A0B6E-3C5F-4D45-8EC3-F7CCB53D0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0977" y="1446099"/>
            <a:ext cx="4075318" cy="4154714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noProof="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6D487CD-9919-2CAA-71E0-305BB12BD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842092"/>
              </p:ext>
            </p:extLst>
          </p:nvPr>
        </p:nvGraphicFramePr>
        <p:xfrm>
          <a:off x="6236849" y="838200"/>
          <a:ext cx="4777754" cy="51816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1394">
                  <a:extLst>
                    <a:ext uri="{9D8B030D-6E8A-4147-A177-3AD203B41FA5}">
                      <a16:colId xmlns:a16="http://schemas.microsoft.com/office/drawing/2014/main" val="3202690446"/>
                    </a:ext>
                  </a:extLst>
                </a:gridCol>
                <a:gridCol w="1736360">
                  <a:extLst>
                    <a:ext uri="{9D8B030D-6E8A-4147-A177-3AD203B41FA5}">
                      <a16:colId xmlns:a16="http://schemas.microsoft.com/office/drawing/2014/main" val="3020662168"/>
                    </a:ext>
                  </a:extLst>
                </a:gridCol>
              </a:tblGrid>
              <a:tr h="765281"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Académicas</a:t>
                      </a:r>
                    </a:p>
                  </a:txBody>
                  <a:tcPr marL="105465" marR="105465" marT="52732" marB="52732"/>
                </a:tc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No académicas</a:t>
                      </a:r>
                    </a:p>
                  </a:txBody>
                  <a:tcPr marL="105465" marR="105465" marT="52732" marB="52732"/>
                </a:tc>
                <a:extLst>
                  <a:ext uri="{0D108BD9-81ED-4DB2-BD59-A6C34878D82A}">
                    <a16:rowId xmlns:a16="http://schemas.microsoft.com/office/drawing/2014/main" val="1003822260"/>
                  </a:ext>
                </a:extLst>
              </a:tr>
              <a:tr h="1078830"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Artículos científicos (Publicados en revistas científicas)</a:t>
                      </a:r>
                    </a:p>
                  </a:txBody>
                  <a:tcPr marL="105465" marR="105465" marT="52732" marB="52732"/>
                </a:tc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Noticias</a:t>
                      </a:r>
                    </a:p>
                  </a:txBody>
                  <a:tcPr marL="105465" marR="105465" marT="52732" marB="52732"/>
                </a:tc>
                <a:extLst>
                  <a:ext uri="{0D108BD9-81ED-4DB2-BD59-A6C34878D82A}">
                    <a16:rowId xmlns:a16="http://schemas.microsoft.com/office/drawing/2014/main" val="1530344118"/>
                  </a:ext>
                </a:extLst>
              </a:tr>
              <a:tr h="765281"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Libros</a:t>
                      </a:r>
                    </a:p>
                  </a:txBody>
                  <a:tcPr marL="105465" marR="105465" marT="52732" marB="52732"/>
                </a:tc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Notas de opinión</a:t>
                      </a:r>
                    </a:p>
                  </a:txBody>
                  <a:tcPr marL="105465" marR="105465" marT="52732" marB="52732"/>
                </a:tc>
                <a:extLst>
                  <a:ext uri="{0D108BD9-81ED-4DB2-BD59-A6C34878D82A}">
                    <a16:rowId xmlns:a16="http://schemas.microsoft.com/office/drawing/2014/main" val="2885108592"/>
                  </a:ext>
                </a:extLst>
              </a:tr>
              <a:tr h="765281"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Capítulos de libros-compilación</a:t>
                      </a:r>
                    </a:p>
                  </a:txBody>
                  <a:tcPr marL="105465" marR="105465" marT="52732" marB="52732"/>
                </a:tc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Informes periodísticos</a:t>
                      </a:r>
                    </a:p>
                  </a:txBody>
                  <a:tcPr marL="105465" marR="105465" marT="52732" marB="52732"/>
                </a:tc>
                <a:extLst>
                  <a:ext uri="{0D108BD9-81ED-4DB2-BD59-A6C34878D82A}">
                    <a16:rowId xmlns:a16="http://schemas.microsoft.com/office/drawing/2014/main" val="3831508906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Tesis</a:t>
                      </a:r>
                    </a:p>
                  </a:txBody>
                  <a:tcPr marL="105465" marR="105465" marT="52732" marB="52732"/>
                </a:tc>
                <a:tc>
                  <a:txBody>
                    <a:bodyPr/>
                    <a:lstStyle/>
                    <a:p>
                      <a:endParaRPr lang="es-ES_tradnl" sz="2100" noProof="0" dirty="0"/>
                    </a:p>
                  </a:txBody>
                  <a:tcPr marL="105465" marR="105465" marT="52732" marB="52732"/>
                </a:tc>
                <a:extLst>
                  <a:ext uri="{0D108BD9-81ED-4DB2-BD59-A6C34878D82A}">
                    <a16:rowId xmlns:a16="http://schemas.microsoft.com/office/drawing/2014/main" val="1368636306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Tratados</a:t>
                      </a:r>
                    </a:p>
                  </a:txBody>
                  <a:tcPr marL="105465" marR="105465" marT="52732" marB="52732"/>
                </a:tc>
                <a:tc>
                  <a:txBody>
                    <a:bodyPr/>
                    <a:lstStyle/>
                    <a:p>
                      <a:endParaRPr lang="es-ES_tradnl" sz="2100" noProof="0" dirty="0"/>
                    </a:p>
                  </a:txBody>
                  <a:tcPr marL="105465" marR="105465" marT="52732" marB="52732"/>
                </a:tc>
                <a:extLst>
                  <a:ext uri="{0D108BD9-81ED-4DB2-BD59-A6C34878D82A}">
                    <a16:rowId xmlns:a16="http://schemas.microsoft.com/office/drawing/2014/main" val="1086941472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Normas comentadas</a:t>
                      </a:r>
                    </a:p>
                  </a:txBody>
                  <a:tcPr marL="105465" marR="105465" marT="52732" marB="52732"/>
                </a:tc>
                <a:tc>
                  <a:txBody>
                    <a:bodyPr/>
                    <a:lstStyle/>
                    <a:p>
                      <a:endParaRPr lang="es-ES_tradnl" sz="2100" noProof="0" dirty="0"/>
                    </a:p>
                  </a:txBody>
                  <a:tcPr marL="105465" marR="105465" marT="52732" marB="52732"/>
                </a:tc>
                <a:extLst>
                  <a:ext uri="{0D108BD9-81ED-4DB2-BD59-A6C34878D82A}">
                    <a16:rowId xmlns:a16="http://schemas.microsoft.com/office/drawing/2014/main" val="1502716267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Informes oficiales</a:t>
                      </a:r>
                    </a:p>
                  </a:txBody>
                  <a:tcPr marL="105465" marR="105465" marT="52732" marB="52732"/>
                </a:tc>
                <a:tc>
                  <a:txBody>
                    <a:bodyPr/>
                    <a:lstStyle/>
                    <a:p>
                      <a:endParaRPr lang="es-ES_tradnl" sz="2100" noProof="0" dirty="0"/>
                    </a:p>
                  </a:txBody>
                  <a:tcPr marL="105465" marR="105465" marT="52732" marB="52732"/>
                </a:tc>
                <a:extLst>
                  <a:ext uri="{0D108BD9-81ED-4DB2-BD59-A6C34878D82A}">
                    <a16:rowId xmlns:a16="http://schemas.microsoft.com/office/drawing/2014/main" val="426174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378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7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04040724-76CA-4A2D-9F6B-C97097ECB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A31581-CC32-448C-A8AF-A605DF39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320" y="1714500"/>
            <a:ext cx="8087360" cy="3141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/>
              <a:t>Ahora… ¿Qué hacer con tante información?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A7FF43-8020-40F2-A76C-BA4E0C55E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52127" y="-1430380"/>
            <a:ext cx="6077590" cy="10510705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  <a:gd name="connsiteX0" fmla="*/ 668836 w 5325805"/>
              <a:gd name="connsiteY0" fmla="*/ 5429563 h 5476799"/>
              <a:gd name="connsiteX1" fmla="*/ 0 w 5325805"/>
              <a:gd name="connsiteY1" fmla="*/ 5429563 h 5476799"/>
              <a:gd name="connsiteX2" fmla="*/ 0 w 5325805"/>
              <a:gd name="connsiteY2" fmla="*/ 0 h 5476799"/>
              <a:gd name="connsiteX3" fmla="*/ 668836 w 5325805"/>
              <a:gd name="connsiteY3" fmla="*/ 0 h 5476799"/>
              <a:gd name="connsiteX4" fmla="*/ 1942188 w 5325805"/>
              <a:gd name="connsiteY4" fmla="*/ 0 h 5476799"/>
              <a:gd name="connsiteX5" fmla="*/ 2611024 w 5325805"/>
              <a:gd name="connsiteY5" fmla="*/ 0 h 5476799"/>
              <a:gd name="connsiteX6" fmla="*/ 5325805 w 5325805"/>
              <a:gd name="connsiteY6" fmla="*/ 2714782 h 5476799"/>
              <a:gd name="connsiteX7" fmla="*/ 2611024 w 5325805"/>
              <a:gd name="connsiteY7" fmla="*/ 5429563 h 5476799"/>
              <a:gd name="connsiteX8" fmla="*/ 1942188 w 5325805"/>
              <a:gd name="connsiteY8" fmla="*/ 5429563 h 5476799"/>
              <a:gd name="connsiteX9" fmla="*/ 716072 w 5325805"/>
              <a:gd name="connsiteY9" fmla="*/ 5476799 h 5476799"/>
              <a:gd name="connsiteX0" fmla="*/ 668836 w 5325805"/>
              <a:gd name="connsiteY0" fmla="*/ 5429563 h 5429563"/>
              <a:gd name="connsiteX1" fmla="*/ 0 w 5325805"/>
              <a:gd name="connsiteY1" fmla="*/ 5429563 h 5429563"/>
              <a:gd name="connsiteX2" fmla="*/ 0 w 5325805"/>
              <a:gd name="connsiteY2" fmla="*/ 0 h 5429563"/>
              <a:gd name="connsiteX3" fmla="*/ 668836 w 5325805"/>
              <a:gd name="connsiteY3" fmla="*/ 0 h 5429563"/>
              <a:gd name="connsiteX4" fmla="*/ 1942188 w 5325805"/>
              <a:gd name="connsiteY4" fmla="*/ 0 h 5429563"/>
              <a:gd name="connsiteX5" fmla="*/ 2611024 w 5325805"/>
              <a:gd name="connsiteY5" fmla="*/ 0 h 5429563"/>
              <a:gd name="connsiteX6" fmla="*/ 5325805 w 5325805"/>
              <a:gd name="connsiteY6" fmla="*/ 2714782 h 5429563"/>
              <a:gd name="connsiteX7" fmla="*/ 2611024 w 5325805"/>
              <a:gd name="connsiteY7" fmla="*/ 5429563 h 5429563"/>
              <a:gd name="connsiteX8" fmla="*/ 1942188 w 5325805"/>
              <a:gd name="connsiteY8" fmla="*/ 5429563 h 5429563"/>
              <a:gd name="connsiteX0" fmla="*/ 0 w 5325805"/>
              <a:gd name="connsiteY0" fmla="*/ 5429563 h 5429563"/>
              <a:gd name="connsiteX1" fmla="*/ 0 w 5325805"/>
              <a:gd name="connsiteY1" fmla="*/ 0 h 5429563"/>
              <a:gd name="connsiteX2" fmla="*/ 668836 w 5325805"/>
              <a:gd name="connsiteY2" fmla="*/ 0 h 5429563"/>
              <a:gd name="connsiteX3" fmla="*/ 1942188 w 5325805"/>
              <a:gd name="connsiteY3" fmla="*/ 0 h 5429563"/>
              <a:gd name="connsiteX4" fmla="*/ 2611024 w 5325805"/>
              <a:gd name="connsiteY4" fmla="*/ 0 h 5429563"/>
              <a:gd name="connsiteX5" fmla="*/ 5325805 w 5325805"/>
              <a:gd name="connsiteY5" fmla="*/ 2714782 h 5429563"/>
              <a:gd name="connsiteX6" fmla="*/ 2611024 w 5325805"/>
              <a:gd name="connsiteY6" fmla="*/ 5429563 h 5429563"/>
              <a:gd name="connsiteX7" fmla="*/ 1942188 w 5325805"/>
              <a:gd name="connsiteY7" fmla="*/ 5429563 h 5429563"/>
              <a:gd name="connsiteX0" fmla="*/ 0 w 5325805"/>
              <a:gd name="connsiteY0" fmla="*/ 0 h 5429563"/>
              <a:gd name="connsiteX1" fmla="*/ 668836 w 5325805"/>
              <a:gd name="connsiteY1" fmla="*/ 0 h 5429563"/>
              <a:gd name="connsiteX2" fmla="*/ 1942188 w 5325805"/>
              <a:gd name="connsiteY2" fmla="*/ 0 h 5429563"/>
              <a:gd name="connsiteX3" fmla="*/ 2611024 w 5325805"/>
              <a:gd name="connsiteY3" fmla="*/ 0 h 5429563"/>
              <a:gd name="connsiteX4" fmla="*/ 5325805 w 5325805"/>
              <a:gd name="connsiteY4" fmla="*/ 2714782 h 5429563"/>
              <a:gd name="connsiteX5" fmla="*/ 2611024 w 5325805"/>
              <a:gd name="connsiteY5" fmla="*/ 5429563 h 5429563"/>
              <a:gd name="connsiteX6" fmla="*/ 1942188 w 5325805"/>
              <a:gd name="connsiteY6" fmla="*/ 5429563 h 5429563"/>
              <a:gd name="connsiteX0" fmla="*/ 0 w 4656969"/>
              <a:gd name="connsiteY0" fmla="*/ 0 h 5429563"/>
              <a:gd name="connsiteX1" fmla="*/ 1273352 w 4656969"/>
              <a:gd name="connsiteY1" fmla="*/ 0 h 5429563"/>
              <a:gd name="connsiteX2" fmla="*/ 1942188 w 4656969"/>
              <a:gd name="connsiteY2" fmla="*/ 0 h 5429563"/>
              <a:gd name="connsiteX3" fmla="*/ 4656969 w 4656969"/>
              <a:gd name="connsiteY3" fmla="*/ 2714782 h 5429563"/>
              <a:gd name="connsiteX4" fmla="*/ 1942188 w 4656969"/>
              <a:gd name="connsiteY4" fmla="*/ 5429563 h 5429563"/>
              <a:gd name="connsiteX5" fmla="*/ 1273352 w 4656969"/>
              <a:gd name="connsiteY5" fmla="*/ 5429563 h 5429563"/>
              <a:gd name="connsiteX0" fmla="*/ 0 w 3383617"/>
              <a:gd name="connsiteY0" fmla="*/ 0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0 w 3383617"/>
              <a:gd name="connsiteY0" fmla="*/ 0 h 5429563"/>
              <a:gd name="connsiteX1" fmla="*/ 248198 w 3383617"/>
              <a:gd name="connsiteY1" fmla="*/ 41 h 5429563"/>
              <a:gd name="connsiteX2" fmla="*/ 668836 w 3383617"/>
              <a:gd name="connsiteY2" fmla="*/ 0 h 5429563"/>
              <a:gd name="connsiteX3" fmla="*/ 3383617 w 3383617"/>
              <a:gd name="connsiteY3" fmla="*/ 2714782 h 5429563"/>
              <a:gd name="connsiteX4" fmla="*/ 668836 w 3383617"/>
              <a:gd name="connsiteY4" fmla="*/ 5429563 h 5429563"/>
              <a:gd name="connsiteX5" fmla="*/ 0 w 3383617"/>
              <a:gd name="connsiteY5" fmla="*/ 5429563 h 5429563"/>
              <a:gd name="connsiteX0" fmla="*/ 248198 w 3383617"/>
              <a:gd name="connsiteY0" fmla="*/ 41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4110 w 3139529"/>
              <a:gd name="connsiteY0" fmla="*/ 41 h 5429563"/>
              <a:gd name="connsiteX1" fmla="*/ 424748 w 3139529"/>
              <a:gd name="connsiteY1" fmla="*/ 0 h 5429563"/>
              <a:gd name="connsiteX2" fmla="*/ 3139529 w 3139529"/>
              <a:gd name="connsiteY2" fmla="*/ 2714782 h 5429563"/>
              <a:gd name="connsiteX3" fmla="*/ 424748 w 3139529"/>
              <a:gd name="connsiteY3" fmla="*/ 5429563 h 5429563"/>
              <a:gd name="connsiteX4" fmla="*/ 0 w 3139529"/>
              <a:gd name="connsiteY4" fmla="*/ 5429563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9529" h="5429563">
                <a:moveTo>
                  <a:pt x="4110" y="41"/>
                </a:moveTo>
                <a:lnTo>
                  <a:pt x="424748" y="0"/>
                </a:lnTo>
                <a:cubicBezTo>
                  <a:pt x="1924080" y="0"/>
                  <a:pt x="3139529" y="1215450"/>
                  <a:pt x="3139529" y="2714782"/>
                </a:cubicBezTo>
                <a:cubicBezTo>
                  <a:pt x="3139529" y="4214114"/>
                  <a:pt x="1924080" y="5429563"/>
                  <a:pt x="424748" y="5429563"/>
                </a:cubicBezTo>
                <a:lnTo>
                  <a:pt x="0" y="5429563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59E00A88-1935-4C0F-AC5D-6C2322B30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200CA7E-42AB-4F9C-8519-0EBCEC0A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26" y="1714500"/>
            <a:ext cx="121759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856F4993-F956-9FFC-83AF-D8EF68BC5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721534"/>
              </p:ext>
            </p:extLst>
          </p:nvPr>
        </p:nvGraphicFramePr>
        <p:xfrm>
          <a:off x="16027" y="1384188"/>
          <a:ext cx="12159948" cy="547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394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F03A2E-B266-4817-B378-45B9DC3EC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bjetivo">
            <a:extLst>
              <a:ext uri="{FF2B5EF4-FFF2-40B4-BE49-F238E27FC236}">
                <a16:creationId xmlns:a16="http://schemas.microsoft.com/office/drawing/2014/main" id="{C10C45C6-71D3-6739-E00A-5164C4298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1893124"/>
            <a:ext cx="3071752" cy="307175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815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E25240-4ADF-1F8A-ED19-6D30C1F5E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037" y="1893124"/>
            <a:ext cx="5770079" cy="3504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¿Por qué necesitamos ‘profesionalización’?:</a:t>
            </a:r>
          </a:p>
          <a:p>
            <a:pPr lvl="1"/>
            <a:r>
              <a:rPr lang="es-ES_tradnl" sz="2000" u="sng" dirty="0"/>
              <a:t>Guardar</a:t>
            </a:r>
            <a:r>
              <a:rPr lang="es-ES_tradnl" sz="2000" dirty="0"/>
              <a:t> con </a:t>
            </a:r>
            <a:r>
              <a:rPr lang="es-ES_tradnl" sz="2000" u="sng" dirty="0"/>
              <a:t>precisión</a:t>
            </a:r>
            <a:r>
              <a:rPr lang="es-ES_tradnl" sz="2000" dirty="0"/>
              <a:t> en la información necesaria (Autor/es, tiempo y soporte de publicación, tipo de texto)</a:t>
            </a:r>
          </a:p>
          <a:p>
            <a:pPr lvl="1"/>
            <a:r>
              <a:rPr lang="es-ES_tradnl" sz="2000" dirty="0"/>
              <a:t>Guardar las ideas agendas (especialmente para no confundirlas luego con las propias)</a:t>
            </a:r>
          </a:p>
          <a:p>
            <a:pPr lvl="1"/>
            <a:r>
              <a:rPr lang="es-ES_tradnl" sz="2000" dirty="0"/>
              <a:t>Citar adecuadamente</a:t>
            </a:r>
          </a:p>
          <a:p>
            <a:pPr lvl="1"/>
            <a:r>
              <a:rPr lang="es-ES_tradnl" sz="2000" dirty="0"/>
              <a:t>Trabajar, mejor, menos tiempo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4795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73B1CF-AF16-4C20-A698-21C28369F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A5B729-D9E4-6075-5D89-2F9B048D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0081"/>
            <a:ext cx="9997440" cy="12612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Gestores</a:t>
            </a:r>
            <a:r>
              <a:rPr lang="en-US" dirty="0"/>
              <a:t> </a:t>
            </a:r>
            <a:r>
              <a:rPr lang="en-US" dirty="0" err="1"/>
              <a:t>bibliográficos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E2580C-10F3-D8F1-2287-4FA4C8B0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19147"/>
            <a:ext cx="2211295" cy="2211295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EB20638-40D2-7CA5-A411-DBB5486C7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3424" y="2421418"/>
            <a:ext cx="2307928" cy="22172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36D891-9023-4BD5-AAF3-7A5CE7AFC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146" y="2422551"/>
            <a:ext cx="3681707" cy="22090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341CBB-153E-47C8-A7C1-B11941C40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78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9EF5-D410-7280-7F53-42A85CF7F8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0950" y="5418281"/>
            <a:ext cx="9690100" cy="11255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mENDELEY</a:t>
            </a:r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E849DA2-FC32-7B6D-F9EB-293E850678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7572"/>
          <a:stretch>
            <a:fillRect/>
          </a:stretch>
        </p:blipFill>
        <p:spPr>
          <a:xfrm>
            <a:off x="955964" y="314181"/>
            <a:ext cx="10280072" cy="53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4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32530D-1C9F-333F-3E28-2A3754DF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06"/>
          <a:stretch>
            <a:fillRect/>
          </a:stretch>
        </p:blipFill>
        <p:spPr>
          <a:xfrm>
            <a:off x="735515" y="413727"/>
            <a:ext cx="10720969" cy="60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73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D11E1-3EA1-6C0A-DC37-8630E7E6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Citavi</a:t>
            </a:r>
            <a:endParaRPr lang="es-ES_tradn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B8EB2E5-871E-0656-0810-952676C02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397"/>
          <a:stretch>
            <a:fillRect/>
          </a:stretch>
        </p:blipFill>
        <p:spPr>
          <a:xfrm>
            <a:off x="1302327" y="1701801"/>
            <a:ext cx="9587345" cy="4994004"/>
          </a:xfrm>
        </p:spPr>
      </p:pic>
    </p:spTree>
    <p:extLst>
      <p:ext uri="{BB962C8B-B14F-4D97-AF65-F5344CB8AC3E}">
        <p14:creationId xmlns:p14="http://schemas.microsoft.com/office/powerpoint/2010/main" val="88249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518037-902F-4158-A488-74F1F967E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BB491C-2312-D091-7334-696F2E2F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93" y="315534"/>
            <a:ext cx="9937019" cy="1081822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¿dónde BUSCAR?</a:t>
            </a:r>
            <a:endParaRPr lang="es-A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00CA7E-42AB-4F9C-8519-0EBCEC0A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26" y="1714500"/>
            <a:ext cx="121759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431B4D8-AA0A-6200-B579-A1F7DBD53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119588"/>
              </p:ext>
            </p:extLst>
          </p:nvPr>
        </p:nvGraphicFramePr>
        <p:xfrm>
          <a:off x="838200" y="2182969"/>
          <a:ext cx="10515600" cy="399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78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1A3D9-824C-19B8-AE5A-28E1F096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Google académico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5E8D2BA-B73A-C9F2-783E-9143777DF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2714" t="15350" r="31475" b="49515"/>
          <a:stretch/>
        </p:blipFill>
        <p:spPr>
          <a:xfrm>
            <a:off x="838200" y="1952368"/>
            <a:ext cx="7828852" cy="432064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217601-5E87-60B0-88DA-078B2B568DB1}"/>
              </a:ext>
            </a:extLst>
          </p:cNvPr>
          <p:cNvSpPr txBox="1"/>
          <p:nvPr/>
        </p:nvSpPr>
        <p:spPr>
          <a:xfrm>
            <a:off x="8667052" y="2219863"/>
            <a:ext cx="3524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Realiza una búsqueda más especializada de todo lo que hay en Google. </a:t>
            </a:r>
          </a:p>
          <a:p>
            <a:pPr algn="ctr"/>
            <a:r>
              <a:rPr lang="es-AR" sz="2000" dirty="0"/>
              <a:t>Aún así, puede fallar (mostrarnos material que no sea académico, o material sin toda la información de referencia necesaria).</a:t>
            </a:r>
          </a:p>
          <a:p>
            <a:pPr algn="ctr"/>
            <a:endParaRPr lang="es-AR" sz="2000" dirty="0"/>
          </a:p>
          <a:p>
            <a:pPr algn="ctr"/>
            <a:r>
              <a:rPr lang="es-AR" sz="2000" dirty="0"/>
              <a:t>Puede mostramos libros, capítulos de libros compilación, tesis, o, principalmente, artículo académicos.</a:t>
            </a:r>
          </a:p>
        </p:txBody>
      </p:sp>
    </p:spTree>
    <p:extLst>
      <p:ext uri="{BB962C8B-B14F-4D97-AF65-F5344CB8AC3E}">
        <p14:creationId xmlns:p14="http://schemas.microsoft.com/office/powerpoint/2010/main" val="134158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B8311-FE03-65F7-7141-091C7DA6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6811"/>
          </a:xfrm>
        </p:spPr>
        <p:txBody>
          <a:bodyPr/>
          <a:lstStyle/>
          <a:p>
            <a:r>
              <a:rPr lang="es-AR" dirty="0"/>
              <a:t>Scielo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DE90D9D-629E-F72D-B2AF-42BDCCA29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829" t="20635" r="15466" b="6272"/>
          <a:stretch/>
        </p:blipFill>
        <p:spPr>
          <a:xfrm>
            <a:off x="312804" y="1201859"/>
            <a:ext cx="9589310" cy="565614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D64FC9F-F8E9-7CE8-4AB2-CCDCCCE95D15}"/>
              </a:ext>
            </a:extLst>
          </p:cNvPr>
          <p:cNvSpPr txBox="1"/>
          <p:nvPr/>
        </p:nvSpPr>
        <p:spPr>
          <a:xfrm>
            <a:off x="10070757" y="1201859"/>
            <a:ext cx="18084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No es muy fuerte en derecho, pero puede servir igual, especialmente para encontrar la información de otras ciencias que necesitemos en nuestra investigación.</a:t>
            </a:r>
          </a:p>
          <a:p>
            <a:pPr algn="ctr"/>
            <a:endParaRPr lang="es-AR" sz="2000" dirty="0"/>
          </a:p>
          <a:p>
            <a:pPr algn="ctr"/>
            <a:r>
              <a:rPr lang="es-AR" sz="2000" dirty="0"/>
              <a:t>Muestra, principalmente, artículos académicos.</a:t>
            </a:r>
          </a:p>
        </p:txBody>
      </p:sp>
    </p:spTree>
    <p:extLst>
      <p:ext uri="{BB962C8B-B14F-4D97-AF65-F5344CB8AC3E}">
        <p14:creationId xmlns:p14="http://schemas.microsoft.com/office/powerpoint/2010/main" val="217058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08F3F-29F4-BE4B-6481-94A2A42E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legister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D84BB4-3085-61B2-C9BF-589BF968C01B}"/>
              </a:ext>
            </a:extLst>
          </p:cNvPr>
          <p:cNvSpPr txBox="1"/>
          <p:nvPr/>
        </p:nvSpPr>
        <p:spPr>
          <a:xfrm>
            <a:off x="10147284" y="1701801"/>
            <a:ext cx="18881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Exclusivamente jurídico. Permite buscar DOCTRINA, pero también, jurisprudencia y legislación.</a:t>
            </a:r>
          </a:p>
          <a:p>
            <a:pPr algn="ctr"/>
            <a:r>
              <a:rPr lang="es-AR" dirty="0"/>
              <a:t>Además, permite una búsqueda sectorizada por países.</a:t>
            </a:r>
          </a:p>
          <a:p>
            <a:pPr algn="ctr"/>
            <a:r>
              <a:rPr lang="es-AR" dirty="0"/>
              <a:t>En contraposición, no todo el material es estrictamente académico.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E0A8B62-7014-B96B-C968-A15A3A5A3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591" b="5923"/>
          <a:stretch/>
        </p:blipFill>
        <p:spPr>
          <a:xfrm>
            <a:off x="838200" y="1701801"/>
            <a:ext cx="9299979" cy="4524314"/>
          </a:xfrm>
        </p:spPr>
      </p:pic>
    </p:spTree>
    <p:extLst>
      <p:ext uri="{BB962C8B-B14F-4D97-AF65-F5344CB8AC3E}">
        <p14:creationId xmlns:p14="http://schemas.microsoft.com/office/powerpoint/2010/main" val="398101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518037-902F-4158-A488-74F1F967E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00CA7E-42AB-4F9C-8519-0EBCEC0A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26" y="1714500"/>
            <a:ext cx="121759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364D290-E1F4-2DDF-B4D6-45AFBC195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97019"/>
              </p:ext>
            </p:extLst>
          </p:nvPr>
        </p:nvGraphicFramePr>
        <p:xfrm>
          <a:off x="838200" y="2182969"/>
          <a:ext cx="10515600" cy="399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880908C8-B17C-246C-B9E6-A6CB3EF5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</p:spPr>
        <p:txBody>
          <a:bodyPr/>
          <a:lstStyle/>
          <a:p>
            <a:r>
              <a:rPr lang="es-AR" dirty="0" err="1"/>
              <a:t>legister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837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5126F-0967-81B2-A808-43DF6473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consensus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09E2829-465B-B3CB-299F-090B89983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254" t="21056" r="20158" b="4770"/>
          <a:stretch/>
        </p:blipFill>
        <p:spPr>
          <a:xfrm>
            <a:off x="838200" y="1701801"/>
            <a:ext cx="6624522" cy="488435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E29E23-20FD-5B06-274A-29E306D8D07F}"/>
              </a:ext>
            </a:extLst>
          </p:cNvPr>
          <p:cNvSpPr txBox="1"/>
          <p:nvPr/>
        </p:nvSpPr>
        <p:spPr>
          <a:xfrm>
            <a:off x="7966841" y="2711940"/>
            <a:ext cx="3689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Es un buscador más avanzado, que se ayuda de IA para buscar material sólo en bases de datos académicas. </a:t>
            </a:r>
          </a:p>
          <a:p>
            <a:pPr algn="ctr"/>
            <a:r>
              <a:rPr lang="es-AR" sz="2000" dirty="0"/>
              <a:t>Es muy buen buscador, pero puede mostrarnos material académico del Norte Global, que no sea ‘Open Access’, o con licencia ‘Creative </a:t>
            </a:r>
            <a:r>
              <a:rPr lang="es-AR" sz="2000" dirty="0" err="1"/>
              <a:t>Commons</a:t>
            </a:r>
            <a:r>
              <a:rPr lang="es-AR" sz="20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06517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ED132-DE17-FB83-3018-9D37E4C6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Reseach</a:t>
            </a:r>
            <a:r>
              <a:rPr lang="es-AR" dirty="0"/>
              <a:t> gate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341AAF-5224-1E1C-D825-100887CF0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95" t="6942" r="2422"/>
          <a:stretch/>
        </p:blipFill>
        <p:spPr>
          <a:xfrm>
            <a:off x="838200" y="1701801"/>
            <a:ext cx="8938766" cy="485963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5F4302-5D3E-5D82-13E2-42365D46B5CC}"/>
              </a:ext>
            </a:extLst>
          </p:cNvPr>
          <p:cNvSpPr txBox="1"/>
          <p:nvPr/>
        </p:nvSpPr>
        <p:spPr>
          <a:xfrm>
            <a:off x="9776966" y="2700458"/>
            <a:ext cx="2415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Se trata de una red social donde cada investigador o institución comparte sus investigaciones y artículos. La mayoría de las publicaciones contienen los </a:t>
            </a:r>
            <a:r>
              <a:rPr lang="es-AR" sz="2000" dirty="0" err="1"/>
              <a:t>PDFs</a:t>
            </a:r>
            <a:r>
              <a:rPr lang="es-AR" sz="2000" dirty="0"/>
              <a:t> completos.</a:t>
            </a:r>
          </a:p>
        </p:txBody>
      </p:sp>
    </p:spTree>
    <p:extLst>
      <p:ext uri="{BB962C8B-B14F-4D97-AF65-F5344CB8AC3E}">
        <p14:creationId xmlns:p14="http://schemas.microsoft.com/office/powerpoint/2010/main" val="3006436074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678</Words>
  <Application>Microsoft Macintosh PowerPoint</Application>
  <PresentationFormat>Panorámica</PresentationFormat>
  <Paragraphs>90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Felix Titling</vt:lpstr>
      <vt:lpstr>Goudy Old Style</vt:lpstr>
      <vt:lpstr>ArchwayVTI</vt:lpstr>
      <vt:lpstr>fuentes</vt:lpstr>
      <vt:lpstr>principales Tipos información</vt:lpstr>
      <vt:lpstr>¿dónde BUSCAR?</vt:lpstr>
      <vt:lpstr>Google académico</vt:lpstr>
      <vt:lpstr>Scielo</vt:lpstr>
      <vt:lpstr>legister</vt:lpstr>
      <vt:lpstr>legister</vt:lpstr>
      <vt:lpstr>consensus</vt:lpstr>
      <vt:lpstr>Reseach gate</vt:lpstr>
      <vt:lpstr>SAIJ</vt:lpstr>
      <vt:lpstr>Bibliotecas</vt:lpstr>
      <vt:lpstr>aDEMÁS…</vt:lpstr>
      <vt:lpstr>INFOLEG</vt:lpstr>
      <vt:lpstr>SISTEMA DE INFORMACIÓN NORMATIVA</vt:lpstr>
      <vt:lpstr>nORMATIVA</vt:lpstr>
      <vt:lpstr>oTRAS…</vt:lpstr>
      <vt:lpstr>Finalmente</vt:lpstr>
      <vt:lpstr>Consulta de Jurisprudencia de la Corte Suprema de Justicia de Santa Fe</vt:lpstr>
      <vt:lpstr>Secretaría de Jurisprudencia de la Corte Suprema de Justicia de la Nación</vt:lpstr>
      <vt:lpstr>Ahora… ¿Qué hacer con tante información?</vt:lpstr>
      <vt:lpstr>Presentación de PowerPoint</vt:lpstr>
      <vt:lpstr>Presentación de PowerPoint</vt:lpstr>
      <vt:lpstr>Gestores bibliográficos</vt:lpstr>
      <vt:lpstr>mENDELEY</vt:lpstr>
      <vt:lpstr>Presentación de PowerPoint</vt:lpstr>
      <vt:lpstr>Citavi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Esteban Piva</dc:creator>
  <cp:lastModifiedBy>Esteban Piva</cp:lastModifiedBy>
  <cp:revision>1</cp:revision>
  <dcterms:created xsi:type="dcterms:W3CDTF">2025-05-05T18:17:32Z</dcterms:created>
  <dcterms:modified xsi:type="dcterms:W3CDTF">2025-05-26T16:26:44Z</dcterms:modified>
</cp:coreProperties>
</file>