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932" y="685680"/>
            <a:ext cx="4020409" cy="3596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persona humana como unidad bio-psico-espiritual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09" y="1361348"/>
            <a:ext cx="3625427" cy="4258176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7120" y="1220741"/>
            <a:ext cx="3625426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7120" y="1220741"/>
            <a:ext cx="3625426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963" y="4357092"/>
            <a:ext cx="239955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963" y="4357092"/>
            <a:ext cx="239955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4D5E5-1640-77C5-FA4E-6ABCAE3B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69" r="17431"/>
          <a:stretch>
            <a:fillRect/>
          </a:stretch>
        </p:blipFill>
        <p:spPr>
          <a:xfrm>
            <a:off x="1275016" y="2176216"/>
            <a:ext cx="3129634" cy="2347225"/>
          </a:xfrm>
          <a:prstGeom prst="rect">
            <a:avLst/>
          </a:prstGeom>
          <a:ln w="28575">
            <a:noFill/>
          </a:ln>
        </p:spPr>
      </p:pic>
      <p:sp>
        <p:nvSpPr>
          <p:cNvPr id="32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978" y="858936"/>
            <a:ext cx="520052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978" y="858936"/>
            <a:ext cx="520052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368" y="1641752"/>
            <a:ext cx="3293268" cy="1323439"/>
          </a:xfrm>
        </p:spPr>
        <p:txBody>
          <a:bodyPr anchor="t">
            <a:normAutofit/>
          </a:bodyPr>
          <a:lstStyle/>
          <a:p>
            <a:r>
              <a:rPr lang="es-AR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9C9DD-6A97-D7C3-552B-EBC3BEEA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5" r="24504"/>
          <a:stretch>
            <a:fillRect/>
          </a:stretch>
        </p:blipFill>
        <p:spPr>
          <a:xfrm>
            <a:off x="620316" y="1498600"/>
            <a:ext cx="3945731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316" y="4795537"/>
            <a:ext cx="3945731" cy="1410656"/>
            <a:chOff x="827088" y="4795537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363" y="2703948"/>
            <a:ext cx="3681489" cy="3637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AR" sz="16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unidad bio-psico-espiritual es clave para una visión humanista.</a:t>
            </a:r>
          </a:p>
          <a:p>
            <a:pPr>
              <a:lnSpc>
                <a:spcPct val="90000"/>
              </a:lnSpc>
            </a:pPr>
            <a:endParaRPr lang="es-AR" sz="20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Profesionales deben integrar esta mirada personalista y ética.</a:t>
            </a:r>
          </a:p>
          <a:p>
            <a:pPr>
              <a:lnSpc>
                <a:spcPct val="90000"/>
              </a:lnSpc>
            </a:pPr>
            <a:endParaRPr lang="es-AR" sz="20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Cuidar siempre es posible, incluso cuando no se puede curar.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ECBCE-DF0D-90F6-9736-556A9242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5" r="15943" b="2"/>
          <a:stretch>
            <a:fillRect/>
          </a:stretch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s-A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A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2610104"/>
            <a:ext cx="3241628" cy="4065998"/>
          </a:xfrm>
        </p:spPr>
        <p:txBody>
          <a:bodyPr anchor="t">
            <a:normAutofit fontScale="92500" lnSpcReduction="10000"/>
          </a:bodyPr>
          <a:lstStyle/>
          <a:p>
            <a:endParaRPr lang="es-AR" sz="1500" dirty="0">
              <a:solidFill>
                <a:schemeClr val="bg1"/>
              </a:solidFill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persona humana no se reduce a cuerpo, mente o espíritu por separado.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una unidad ontológica integral: cuerpo (bio), mente (psico), espíritu (trascendencia).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visión tiene implicancias en salud, educación, ética y acción social.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669925"/>
            <a:ext cx="3600450" cy="13255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ontológica del ser humano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10" y="2288833"/>
            <a:ext cx="4299790" cy="3711571"/>
          </a:xfrm>
        </p:spPr>
        <p:txBody>
          <a:bodyPr>
            <a:normAutofit/>
          </a:bodyPr>
          <a:lstStyle/>
          <a:p>
            <a:endParaRPr lang="es-AR" sz="1700" dirty="0">
              <a:solidFill>
                <a:schemeClr val="bg1"/>
              </a:solidFill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Ontología: estudio del ser como totalidad.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ser humano no es suma de partes: es un ser indivisible.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Tomás de Aquino: </a:t>
            </a:r>
            <a:r>
              <a:rPr lang="es-A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'No es el alma el hombre, sino el alma y el cuerpo son el hombre</a:t>
            </a:r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0902F-40C8-5F83-4CFD-1968B0BE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295" y="1128932"/>
            <a:ext cx="3421697" cy="46001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1789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s-AR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Fundamentos filosófico-teológicos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8" y="1909192"/>
            <a:ext cx="3690424" cy="3647710"/>
          </a:xfrm>
        </p:spPr>
        <p:txBody>
          <a:bodyPr>
            <a:normAutofit lnSpcReduction="10000"/>
          </a:bodyPr>
          <a:lstStyle/>
          <a:p>
            <a:endParaRPr lang="es-AR" sz="1700" dirty="0">
              <a:solidFill>
                <a:schemeClr val="bg1"/>
              </a:solidFill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Aristóteles: alma como forma sustancial del cuerpo (De Anima).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Tomás de Aquino: cuerpo y alma forman una sola sustancia.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al dualismo platónico y al materialismo contemporáneo.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B033F4D-EB6A-4B98-835D-6CB58866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90" r="31589" b="-1"/>
          <a:stretch>
            <a:fillRect/>
          </a:stretch>
        </p:blipFill>
        <p:spPr>
          <a:xfrm>
            <a:off x="4894089" y="10"/>
            <a:ext cx="4249911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669925"/>
            <a:ext cx="3600450" cy="13255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biológica (bio)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09" y="2288833"/>
            <a:ext cx="4571995" cy="3899236"/>
          </a:xfrm>
        </p:spPr>
        <p:txBody>
          <a:bodyPr>
            <a:normAutofit lnSpcReduction="10000"/>
          </a:bodyPr>
          <a:lstStyle/>
          <a:p>
            <a:endParaRPr lang="es-AR" sz="1700" dirty="0">
              <a:solidFill>
                <a:schemeClr val="bg1"/>
              </a:solidFill>
            </a:endParaRPr>
          </a:p>
          <a:p>
            <a:r>
              <a:rPr lang="es-A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cuerpo no es un objeto: es expresión personal.</a:t>
            </a:r>
          </a:p>
          <a:p>
            <a:endParaRPr lang="es-A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vida física tiene valor, pero no es el bien supremo (</a:t>
            </a:r>
            <a:r>
              <a:rPr lang="es-A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Gaudium</a:t>
            </a:r>
            <a:r>
              <a:rPr lang="es-A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A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</a:t>
            </a:r>
            <a:r>
              <a:rPr lang="es-A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27).</a:t>
            </a:r>
          </a:p>
          <a:p>
            <a:endParaRPr lang="es-A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Medicina integradora: curar sin olvidar la totalidad del paciente.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4C1B-A682-23B1-F610-08C54238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296" y="669925"/>
            <a:ext cx="3149494" cy="536708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1789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s-AR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psicológica (psico)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909192"/>
            <a:ext cx="3818243" cy="3723094"/>
          </a:xfrm>
        </p:spPr>
        <p:txBody>
          <a:bodyPr>
            <a:normAutofit/>
          </a:bodyPr>
          <a:lstStyle/>
          <a:p>
            <a:endParaRPr lang="es-AR" sz="1700" dirty="0">
              <a:solidFill>
                <a:schemeClr val="bg1"/>
              </a:solidFill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Incluye conciencia, afectividad, voluntad, memoria, identidad.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salud psíquica es parte del bien integral (</a:t>
            </a:r>
            <a:r>
              <a:rPr lang="es-A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Amoris</a:t>
            </a:r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Laetitia, 145).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vivir con sentido, establecer vínculos y tomar decisiones libres.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89D789-9BD9-1205-A377-66D7AE5E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89" y="1829971"/>
            <a:ext cx="4249911" cy="3198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B52E7-91F4-B6C3-1038-EC356031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73" r="24765" b="5774"/>
          <a:stretch>
            <a:fillRect/>
          </a:stretch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16687"/>
            <a:ext cx="2989007" cy="136931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espiritual: apertura al Absoluto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718054"/>
            <a:ext cx="2857499" cy="3980466"/>
          </a:xfrm>
        </p:spPr>
        <p:txBody>
          <a:bodyPr anchor="t">
            <a:normAutofit fontScale="92500" lnSpcReduction="10000"/>
          </a:bodyPr>
          <a:lstStyle/>
          <a:p>
            <a:endParaRPr lang="es-AR" sz="1500" dirty="0">
              <a:solidFill>
                <a:schemeClr val="bg1"/>
              </a:solidFill>
            </a:endParaRPr>
          </a:p>
          <a:p>
            <a:r>
              <a:rPr lang="es-AR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trascender, buscar el sentido y abrirse al misterio.</a:t>
            </a:r>
          </a:p>
          <a:p>
            <a:endParaRPr lang="es-AR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Agustín: </a:t>
            </a:r>
            <a:r>
              <a:rPr lang="es-AR" sz="2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'Nuestro corazón está inquieto hasta que descanse en Ti</a:t>
            </a:r>
            <a:r>
              <a:rPr lang="es-AR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  <a:p>
            <a:endParaRPr lang="es-AR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 para la fe, la esperanza y la ética trascendente.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" y="4669632"/>
            <a:ext cx="3293268" cy="1173700"/>
          </a:xfrm>
        </p:spPr>
        <p:txBody>
          <a:bodyPr anchor="t">
            <a:normAutofit/>
          </a:bodyPr>
          <a:lstStyle/>
          <a:p>
            <a:r>
              <a:rPr lang="es-AR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Aplicaciones en salud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C6D5D-B922-0810-F9AE-18A9D996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97" b="9929"/>
          <a:stretch>
            <a:fillRect/>
          </a:stretch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723" y="4286161"/>
            <a:ext cx="4935793" cy="22326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s-AR" sz="10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AR" sz="21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Atención médica debe ser integral: cuerpo, mente y espíritu.</a:t>
            </a:r>
          </a:p>
          <a:p>
            <a:pPr>
              <a:lnSpc>
                <a:spcPct val="90000"/>
              </a:lnSpc>
            </a:pPr>
            <a:endParaRPr lang="es-AR" sz="21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1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Espiritualidad clínica, medicina narrativa y cuidados paliativos.</a:t>
            </a:r>
          </a:p>
          <a:p>
            <a:pPr>
              <a:lnSpc>
                <a:spcPct val="90000"/>
              </a:lnSpc>
            </a:pPr>
            <a:endParaRPr lang="es-AR" sz="21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1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OMS: salud es bienestar físico, mental, social y espiritual.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s-AR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Consecuencias éticas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10" y="1909191"/>
            <a:ext cx="3896901" cy="4245801"/>
          </a:xfrm>
        </p:spPr>
        <p:txBody>
          <a:bodyPr>
            <a:normAutofit/>
          </a:bodyPr>
          <a:lstStyle/>
          <a:p>
            <a:endParaRPr lang="es-AR" sz="1700" dirty="0">
              <a:solidFill>
                <a:schemeClr val="bg1"/>
              </a:solidFill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 persona tiene dignidad, independientemente de su estado físico o mental.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sufrimiento puede tener sentido si es acompañado.</a:t>
            </a:r>
          </a:p>
          <a:p>
            <a:endParaRPr lang="es-A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muerte no es solo biológica: es acto humano profundo.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D27EBE9-1103-257B-1CA7-7C2CEE41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86" r="37902" b="1"/>
          <a:stretch>
            <a:fillRect/>
          </a:stretch>
        </p:blipFill>
        <p:spPr>
          <a:xfrm>
            <a:off x="4894089" y="10"/>
            <a:ext cx="4249911" cy="6857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373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La persona humana como unidad bio-psico-espiritual</vt:lpstr>
      <vt:lpstr>Introducción</vt:lpstr>
      <vt:lpstr>Unidad ontológica del ser humano</vt:lpstr>
      <vt:lpstr>Fundamentos filosófico-teológicos</vt:lpstr>
      <vt:lpstr>Dimensión biológica (bio)</vt:lpstr>
      <vt:lpstr>Dimensión psicológica (psico)</vt:lpstr>
      <vt:lpstr>Dimensión espiritual: apertura al Absoluto</vt:lpstr>
      <vt:lpstr>Aplicaciones en salud</vt:lpstr>
      <vt:lpstr>Consecuencias éticas</vt:lpstr>
      <vt:lpstr>Conclusión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Lautaro Giulietti</cp:lastModifiedBy>
  <cp:revision>2</cp:revision>
  <dcterms:created xsi:type="dcterms:W3CDTF">2013-01-27T09:14:16Z</dcterms:created>
  <dcterms:modified xsi:type="dcterms:W3CDTF">2025-05-22T18:31:06Z</dcterms:modified>
  <cp:category/>
</cp:coreProperties>
</file>