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notesMasterIdLst>
    <p:notesMasterId r:id="rId38"/>
  </p:notesMasterIdLst>
  <p:handoutMasterIdLst>
    <p:handoutMasterId r:id="rId39"/>
  </p:handoutMasterIdLst>
  <p:sldIdLst>
    <p:sldId id="360" r:id="rId2"/>
    <p:sldId id="361" r:id="rId3"/>
    <p:sldId id="362" r:id="rId4"/>
    <p:sldId id="363" r:id="rId5"/>
    <p:sldId id="263" r:id="rId6"/>
    <p:sldId id="262" r:id="rId7"/>
    <p:sldId id="303" r:id="rId8"/>
    <p:sldId id="364" r:id="rId9"/>
    <p:sldId id="366" r:id="rId10"/>
    <p:sldId id="373" r:id="rId11"/>
    <p:sldId id="304" r:id="rId12"/>
    <p:sldId id="310" r:id="rId13"/>
    <p:sldId id="375" r:id="rId14"/>
    <p:sldId id="374" r:id="rId15"/>
    <p:sldId id="301" r:id="rId16"/>
    <p:sldId id="356" r:id="rId17"/>
    <p:sldId id="285" r:id="rId18"/>
    <p:sldId id="311" r:id="rId19"/>
    <p:sldId id="359" r:id="rId20"/>
    <p:sldId id="300" r:id="rId21"/>
    <p:sldId id="279" r:id="rId22"/>
    <p:sldId id="369" r:id="rId23"/>
    <p:sldId id="378" r:id="rId24"/>
    <p:sldId id="380" r:id="rId25"/>
    <p:sldId id="377" r:id="rId26"/>
    <p:sldId id="298" r:id="rId27"/>
    <p:sldId id="379" r:id="rId28"/>
    <p:sldId id="288" r:id="rId29"/>
    <p:sldId id="289" r:id="rId30"/>
    <p:sldId id="290" r:id="rId31"/>
    <p:sldId id="291" r:id="rId32"/>
    <p:sldId id="292" r:id="rId33"/>
    <p:sldId id="368" r:id="rId34"/>
    <p:sldId id="293" r:id="rId35"/>
    <p:sldId id="294" r:id="rId36"/>
    <p:sldId id="29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aguibe, Luis" initials="OL" lastIdx="4" clrIdx="0">
    <p:extLst>
      <p:ext uri="{19B8F6BF-5375-455C-9EA6-DF929625EA0E}">
        <p15:presenceInfo xmlns:p15="http://schemas.microsoft.com/office/powerpoint/2012/main" userId="S-1-5-21-1649483795-1689795807-751859383-1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83707" autoAdjust="0"/>
  </p:normalViewPr>
  <p:slideViewPr>
    <p:cSldViewPr snapToGrid="0">
      <p:cViewPr varScale="1">
        <p:scale>
          <a:sx n="73" d="100"/>
          <a:sy n="73" d="100"/>
        </p:scale>
        <p:origin x="540" y="78"/>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4056" y="1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15T20:15:22.574" idx="1">
    <p:pos x="10" y="10"/>
    <p:text/>
    <p:extLst>
      <p:ext uri="{C676402C-5697-4E1C-873F-D02D1690AC5C}">
        <p15:threadingInfo xmlns:p15="http://schemas.microsoft.com/office/powerpoint/2012/main" timeZoneBias="180"/>
      </p:ext>
    </p:extLst>
  </p:cm>
  <p:cm authorId="1" dt="2023-03-20T19:26:25.325" idx="2">
    <p:pos x="146" y="146"/>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arrow2" loCatId="process" qsTypeId="urn:microsoft.com/office/officeart/2005/8/quickstyle/simple4" qsCatId="simple" csTypeId="urn:microsoft.com/office/officeart/2005/8/colors/accent1_2" csCatId="accent1" phldr="1"/>
      <dgm:spPr/>
      <dgm:t>
        <a:bodyPr rtlCol="0"/>
        <a:lstStyle/>
        <a:p>
          <a:pPr rtl="0"/>
          <a:endParaRPr lang="en-US"/>
        </a:p>
      </dgm:t>
    </dgm:pt>
    <dgm:pt modelId="{7235D897-DC7F-4D1A-A285-14D4A7387820}">
      <dgm:prSet/>
      <dgm:spPr/>
      <dgm:t>
        <a:bodyPr/>
        <a:lstStyle/>
        <a:p>
          <a:r>
            <a:rPr lang="es-ES" dirty="0"/>
            <a:t>INVESTIGACIÓN</a:t>
          </a:r>
        </a:p>
        <a:p>
          <a:r>
            <a:rPr lang="es-ES" dirty="0"/>
            <a:t>Una aventura ascendente</a:t>
          </a:r>
        </a:p>
        <a:p>
          <a:r>
            <a:rPr lang="es-ES" dirty="0"/>
            <a:t>Apasionante!!!!!</a:t>
          </a:r>
          <a:endParaRPr lang="es-AR" dirty="0"/>
        </a:p>
      </dgm:t>
    </dgm:pt>
    <dgm:pt modelId="{9F6041A5-509A-43F9-BE0A-59E81389535F}" type="parTrans" cxnId="{A7A861A9-809D-4362-AFED-89BB1D2FDC36}">
      <dgm:prSet/>
      <dgm:spPr/>
      <dgm:t>
        <a:bodyPr/>
        <a:lstStyle/>
        <a:p>
          <a:endParaRPr lang="es-AR"/>
        </a:p>
      </dgm:t>
    </dgm:pt>
    <dgm:pt modelId="{2B756E07-1C85-443F-A6DB-A240688669C8}" type="sibTrans" cxnId="{A7A861A9-809D-4362-AFED-89BB1D2FDC36}">
      <dgm:prSet/>
      <dgm:spPr/>
      <dgm:t>
        <a:bodyPr/>
        <a:lstStyle/>
        <a:p>
          <a:endParaRPr lang="es-AR"/>
        </a:p>
      </dgm:t>
    </dgm:pt>
    <dgm:pt modelId="{6ED25704-272E-48A9-BB3D-F44A3791E73A}" type="pres">
      <dgm:prSet presAssocID="{00C18FBF-3FF5-4C16-97CF-AF03740D7AB6}" presName="arrowDiagram" presStyleCnt="0">
        <dgm:presLayoutVars>
          <dgm:chMax val="5"/>
          <dgm:dir/>
          <dgm:resizeHandles val="exact"/>
        </dgm:presLayoutVars>
      </dgm:prSet>
      <dgm:spPr/>
      <dgm:t>
        <a:bodyPr/>
        <a:lstStyle/>
        <a:p>
          <a:endParaRPr lang="es-AR"/>
        </a:p>
      </dgm:t>
    </dgm:pt>
    <dgm:pt modelId="{524D0006-0B85-48A7-9A6C-EFF58C768849}" type="pres">
      <dgm:prSet presAssocID="{00C18FBF-3FF5-4C16-97CF-AF03740D7AB6}" presName="arrow" presStyleLbl="bgShp" presStyleIdx="0" presStyleCnt="1"/>
      <dgm:spPr/>
    </dgm:pt>
    <dgm:pt modelId="{439514E8-881C-4A39-885D-452D23B62553}" type="pres">
      <dgm:prSet presAssocID="{00C18FBF-3FF5-4C16-97CF-AF03740D7AB6}" presName="arrowDiagram1" presStyleCnt="0">
        <dgm:presLayoutVars>
          <dgm:bulletEnabled val="1"/>
        </dgm:presLayoutVars>
      </dgm:prSet>
      <dgm:spPr/>
    </dgm:pt>
    <dgm:pt modelId="{B99503FC-5012-4AEE-8B8C-8BFBA75E718B}" type="pres">
      <dgm:prSet presAssocID="{7235D897-DC7F-4D1A-A285-14D4A7387820}" presName="bullet1" presStyleLbl="node1" presStyleIdx="0" presStyleCnt="1"/>
      <dgm:spPr/>
    </dgm:pt>
    <dgm:pt modelId="{DA00477B-04C8-4291-B3D9-03313F4ABFCF}" type="pres">
      <dgm:prSet presAssocID="{7235D897-DC7F-4D1A-A285-14D4A7387820}" presName="textBox1" presStyleLbl="revTx" presStyleIdx="0" presStyleCnt="1" custScaleX="251489" custScaleY="41630" custLinFactNeighborX="-28449" custLinFactNeighborY="16322">
        <dgm:presLayoutVars>
          <dgm:bulletEnabled val="1"/>
        </dgm:presLayoutVars>
      </dgm:prSet>
      <dgm:spPr/>
      <dgm:t>
        <a:bodyPr/>
        <a:lstStyle/>
        <a:p>
          <a:endParaRPr lang="es-AR"/>
        </a:p>
      </dgm:t>
    </dgm:pt>
  </dgm:ptLst>
  <dgm:cxnLst>
    <dgm:cxn modelId="{5B225567-3CA7-41C0-AD9C-28EF1A99424A}" type="presOf" srcId="{7235D897-DC7F-4D1A-A285-14D4A7387820}" destId="{DA00477B-04C8-4291-B3D9-03313F4ABFCF}" srcOrd="0" destOrd="0" presId="urn:microsoft.com/office/officeart/2005/8/layout/arrow2"/>
    <dgm:cxn modelId="{A7A861A9-809D-4362-AFED-89BB1D2FDC36}" srcId="{00C18FBF-3FF5-4C16-97CF-AF03740D7AB6}" destId="{7235D897-DC7F-4D1A-A285-14D4A7387820}" srcOrd="0" destOrd="0" parTransId="{9F6041A5-509A-43F9-BE0A-59E81389535F}" sibTransId="{2B756E07-1C85-443F-A6DB-A240688669C8}"/>
    <dgm:cxn modelId="{09BC222C-FEC8-452F-BE98-EB6E65BD76BB}" type="presOf" srcId="{00C18FBF-3FF5-4C16-97CF-AF03740D7AB6}" destId="{6ED25704-272E-48A9-BB3D-F44A3791E73A}" srcOrd="0" destOrd="0" presId="urn:microsoft.com/office/officeart/2005/8/layout/arrow2"/>
    <dgm:cxn modelId="{41CF9802-672A-4BFE-81A9-FE17948EAFAB}" type="presParOf" srcId="{6ED25704-272E-48A9-BB3D-F44A3791E73A}" destId="{524D0006-0B85-48A7-9A6C-EFF58C768849}" srcOrd="0" destOrd="0" presId="urn:microsoft.com/office/officeart/2005/8/layout/arrow2"/>
    <dgm:cxn modelId="{AA7309C0-F5B0-4F79-8840-F43A1A1E6891}" type="presParOf" srcId="{6ED25704-272E-48A9-BB3D-F44A3791E73A}" destId="{439514E8-881C-4A39-885D-452D23B62553}" srcOrd="1" destOrd="0" presId="urn:microsoft.com/office/officeart/2005/8/layout/arrow2"/>
    <dgm:cxn modelId="{34AD601C-CD0E-4533-A4CA-DF28DB615F3C}" type="presParOf" srcId="{439514E8-881C-4A39-885D-452D23B62553}" destId="{B99503FC-5012-4AEE-8B8C-8BFBA75E718B}" srcOrd="0" destOrd="0" presId="urn:microsoft.com/office/officeart/2005/8/layout/arrow2"/>
    <dgm:cxn modelId="{E1E53968-BC12-4B2A-B452-FC7F5AF2F362}" type="presParOf" srcId="{439514E8-881C-4A39-885D-452D23B62553}" destId="{DA00477B-04C8-4291-B3D9-03313F4ABFCF}"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C18FBF-3FF5-4C16-97CF-AF03740D7AB6}" type="doc">
      <dgm:prSet loTypeId="urn:microsoft.com/office/officeart/2005/8/layout/vList3#1" loCatId="picture" qsTypeId="urn:microsoft.com/office/officeart/2005/8/quickstyle/simple4" qsCatId="simple" csTypeId="urn:microsoft.com/office/officeart/2005/8/colors/accent1_2" csCatId="accent1" phldr="1"/>
      <dgm:spPr/>
      <dgm:t>
        <a:bodyPr rtlCol="0"/>
        <a:lstStyle/>
        <a:p>
          <a:pPr rtl="0"/>
          <a:endParaRPr lang="en-US"/>
        </a:p>
      </dgm:t>
    </dgm:pt>
    <dgm:pt modelId="{6352CA33-6755-44BE-808F-400DA4CF80A7}">
      <dgm:prSet phldrT="[Text]" custT="1"/>
      <dgm:spPr/>
      <dgm:t>
        <a:bodyPr rtlCol="0"/>
        <a:lstStyle/>
        <a:p>
          <a:pPr rtl="0"/>
          <a:r>
            <a:rPr lang="es-ES" sz="2300" b="1" dirty="0">
              <a:latin typeface="Calibri" pitchFamily="34" charset="0"/>
              <a:ea typeface="Calibri" pitchFamily="34" charset="0"/>
              <a:cs typeface="Times New Roman" pitchFamily="18" charset="0"/>
            </a:rPr>
            <a:t>Derechos Humanos</a:t>
          </a:r>
          <a:endParaRPr lang="es-ES" sz="2300" noProof="0" dirty="0"/>
        </a:p>
      </dgm:t>
    </dgm:pt>
    <dgm:pt modelId="{AEB59203-63BA-4A96-BADC-40BAEBD9AA40}" type="parTrans" cxnId="{82BAE5DD-3A79-4870-9019-1254385E0650}">
      <dgm:prSet/>
      <dgm:spPr/>
      <dgm:t>
        <a:bodyPr rtlCol="0"/>
        <a:lstStyle/>
        <a:p>
          <a:pPr rtl="0"/>
          <a:endParaRPr lang="es-ES" noProof="0" dirty="0"/>
        </a:p>
      </dgm:t>
    </dgm:pt>
    <dgm:pt modelId="{AAB4CF73-4B9B-4AA0-9074-16C2D2AE00A1}" type="sibTrans" cxnId="{82BAE5DD-3A79-4870-9019-1254385E0650}">
      <dgm:prSet/>
      <dgm:spPr/>
      <dgm:t>
        <a:bodyPr rtlCol="0"/>
        <a:lstStyle/>
        <a:p>
          <a:pPr rtl="0"/>
          <a:endParaRPr lang="es-ES" noProof="0" dirty="0"/>
        </a:p>
      </dgm:t>
    </dgm:pt>
    <dgm:pt modelId="{1D25B979-276D-475F-97DC-2CA3C1272A71}">
      <dgm:prSet custT="1"/>
      <dgm:spPr/>
      <dgm:t>
        <a:bodyPr/>
        <a:lstStyle/>
        <a:p>
          <a:pPr rtl="0"/>
          <a:r>
            <a:rPr lang="es-ES" sz="2400" b="1" dirty="0">
              <a:latin typeface="Calibri" pitchFamily="34" charset="0"/>
              <a:ea typeface="Calibri" pitchFamily="34" charset="0"/>
              <a:cs typeface="Times New Roman" pitchFamily="18" charset="0"/>
            </a:rPr>
            <a:t>El impacto de las nuevas tecnologías en el derecho</a:t>
          </a:r>
        </a:p>
      </dgm:t>
    </dgm:pt>
    <dgm:pt modelId="{DE3E7BEF-B88C-476A-9FD8-57C32546D3EC}" type="parTrans" cxnId="{932B260A-D56C-44E2-A231-F0F7EDD10B0C}">
      <dgm:prSet/>
      <dgm:spPr/>
      <dgm:t>
        <a:bodyPr/>
        <a:lstStyle/>
        <a:p>
          <a:endParaRPr lang="es-AR"/>
        </a:p>
      </dgm:t>
    </dgm:pt>
    <dgm:pt modelId="{FC36588F-B548-4C1F-B6EA-11F489B7A4B4}" type="sibTrans" cxnId="{932B260A-D56C-44E2-A231-F0F7EDD10B0C}">
      <dgm:prSet/>
      <dgm:spPr/>
      <dgm:t>
        <a:bodyPr/>
        <a:lstStyle/>
        <a:p>
          <a:endParaRPr lang="es-AR"/>
        </a:p>
      </dgm:t>
    </dgm:pt>
    <dgm:pt modelId="{8C6D4435-04C5-4AA7-A26F-5265753DF6FB}">
      <dgm:prSet custT="1"/>
      <dgm:spPr/>
      <dgm:t>
        <a:bodyPr/>
        <a:lstStyle/>
        <a:p>
          <a:pPr rtl="0"/>
          <a:r>
            <a:rPr lang="es-ES" sz="2400" b="1" dirty="0">
              <a:latin typeface="Calibri" pitchFamily="34" charset="0"/>
              <a:ea typeface="Calibri" pitchFamily="34" charset="0"/>
              <a:cs typeface="Times New Roman" pitchFamily="18" charset="0"/>
            </a:rPr>
            <a:t>Vigencia y Desafíos de la Agenda Ambiental</a:t>
          </a:r>
        </a:p>
      </dgm:t>
    </dgm:pt>
    <dgm:pt modelId="{A2EEB6C8-85A8-4811-BBC3-20C096D483B9}" type="parTrans" cxnId="{5D6EED92-96CD-4038-86E0-DD2CC2BF63FA}">
      <dgm:prSet/>
      <dgm:spPr/>
      <dgm:t>
        <a:bodyPr/>
        <a:lstStyle/>
        <a:p>
          <a:endParaRPr lang="es-AR"/>
        </a:p>
      </dgm:t>
    </dgm:pt>
    <dgm:pt modelId="{3B9F680C-EE2E-4056-B9A4-78F20C86546D}" type="sibTrans" cxnId="{5D6EED92-96CD-4038-86E0-DD2CC2BF63FA}">
      <dgm:prSet/>
      <dgm:spPr/>
      <dgm:t>
        <a:bodyPr/>
        <a:lstStyle/>
        <a:p>
          <a:endParaRPr lang="es-AR"/>
        </a:p>
      </dgm:t>
    </dgm:pt>
    <dgm:pt modelId="{D3F740B5-0DE3-476C-BE9C-8CC3237273FB}">
      <dgm:prSet custT="1"/>
      <dgm:spPr/>
      <dgm:t>
        <a:bodyPr/>
        <a:lstStyle/>
        <a:p>
          <a:pPr rtl="0"/>
          <a:r>
            <a:rPr lang="es-ES" sz="2400" b="1" dirty="0">
              <a:latin typeface="Calibri" pitchFamily="34" charset="0"/>
              <a:ea typeface="Calibri" pitchFamily="34" charset="0"/>
              <a:cs typeface="Times New Roman" pitchFamily="18" charset="0"/>
            </a:rPr>
            <a:t>Los nuevos derechos en el ordenamiento jurídico nacional</a:t>
          </a:r>
        </a:p>
      </dgm:t>
    </dgm:pt>
    <dgm:pt modelId="{2A115888-A048-4A3F-B499-82069E95D0E2}" type="parTrans" cxnId="{6326E7FC-CC7F-4EC7-A424-606C2F053157}">
      <dgm:prSet/>
      <dgm:spPr/>
      <dgm:t>
        <a:bodyPr/>
        <a:lstStyle/>
        <a:p>
          <a:endParaRPr lang="es-AR"/>
        </a:p>
      </dgm:t>
    </dgm:pt>
    <dgm:pt modelId="{C7BD8E11-1169-4752-A647-D555FCF6D2AB}" type="sibTrans" cxnId="{6326E7FC-CC7F-4EC7-A424-606C2F053157}">
      <dgm:prSet/>
      <dgm:spPr/>
      <dgm:t>
        <a:bodyPr/>
        <a:lstStyle/>
        <a:p>
          <a:endParaRPr lang="es-AR"/>
        </a:p>
      </dgm:t>
    </dgm:pt>
    <dgm:pt modelId="{8E5E0842-B92E-4A56-B729-E154FD327CD6}">
      <dgm:prSet custT="1"/>
      <dgm:spPr/>
      <dgm:t>
        <a:bodyPr/>
        <a:lstStyle/>
        <a:p>
          <a:pPr rtl="0"/>
          <a:r>
            <a:rPr lang="es-ES" sz="2400" b="1" dirty="0">
              <a:latin typeface="Calibri" pitchFamily="34" charset="0"/>
              <a:ea typeface="Calibri" pitchFamily="34" charset="0"/>
              <a:cs typeface="Times New Roman" pitchFamily="18" charset="0"/>
            </a:rPr>
            <a:t>Integración regional </a:t>
          </a:r>
        </a:p>
      </dgm:t>
    </dgm:pt>
    <dgm:pt modelId="{1C03A212-EF93-4963-A743-2E5B3A65663D}" type="parTrans" cxnId="{3FCE2AD0-B993-4731-B77A-AA3E95FDC658}">
      <dgm:prSet/>
      <dgm:spPr/>
      <dgm:t>
        <a:bodyPr/>
        <a:lstStyle/>
        <a:p>
          <a:endParaRPr lang="es-AR"/>
        </a:p>
      </dgm:t>
    </dgm:pt>
    <dgm:pt modelId="{BFE1D284-287A-4AA9-B1F6-D7C5BE7051B1}" type="sibTrans" cxnId="{3FCE2AD0-B993-4731-B77A-AA3E95FDC658}">
      <dgm:prSet/>
      <dgm:spPr/>
      <dgm:t>
        <a:bodyPr/>
        <a:lstStyle/>
        <a:p>
          <a:endParaRPr lang="es-AR"/>
        </a:p>
      </dgm:t>
    </dgm:pt>
    <dgm:pt modelId="{826993AF-0720-410C-A2E4-4D8EA01DB36B}">
      <dgm:prSet custT="1"/>
      <dgm:spPr/>
      <dgm:t>
        <a:bodyPr/>
        <a:lstStyle/>
        <a:p>
          <a:pPr rtl="0"/>
          <a:r>
            <a:rPr lang="es-ES" sz="2400" b="1" dirty="0">
              <a:latin typeface="Calibri" pitchFamily="34" charset="0"/>
              <a:ea typeface="Calibri" pitchFamily="34" charset="0"/>
              <a:cs typeface="Times New Roman" pitchFamily="18" charset="0"/>
            </a:rPr>
            <a:t>Justicia y Medios de Comunicación Social </a:t>
          </a:r>
          <a:endParaRPr lang="es-AR" sz="2400" dirty="0"/>
        </a:p>
      </dgm:t>
    </dgm:pt>
    <dgm:pt modelId="{06AB6B4B-F2BE-492B-A814-131631E66515}" type="parTrans" cxnId="{26E49F66-3BB9-4346-B464-C25A6DCE718A}">
      <dgm:prSet/>
      <dgm:spPr/>
      <dgm:t>
        <a:bodyPr/>
        <a:lstStyle/>
        <a:p>
          <a:endParaRPr lang="es-AR"/>
        </a:p>
      </dgm:t>
    </dgm:pt>
    <dgm:pt modelId="{F0582B43-6225-471B-968C-4D8A203ECB46}" type="sibTrans" cxnId="{26E49F66-3BB9-4346-B464-C25A6DCE718A}">
      <dgm:prSet/>
      <dgm:spPr/>
      <dgm:t>
        <a:bodyPr/>
        <a:lstStyle/>
        <a:p>
          <a:endParaRPr lang="es-AR"/>
        </a:p>
      </dgm:t>
    </dgm:pt>
    <dgm:pt modelId="{EE68B44D-20C7-4450-89DD-935E52420438}">
      <dgm:prSet custT="1"/>
      <dgm:spPr/>
      <dgm:t>
        <a:bodyPr/>
        <a:lstStyle/>
        <a:p>
          <a:pPr rtl="0"/>
          <a:r>
            <a:rPr lang="es-ES" sz="2400" b="1" dirty="0">
              <a:latin typeface="Calibri" pitchFamily="34" charset="0"/>
              <a:ea typeface="Calibri" pitchFamily="34" charset="0"/>
              <a:cs typeface="Times New Roman" pitchFamily="18" charset="0"/>
            </a:rPr>
            <a:t>Derecho del Consumidor</a:t>
          </a:r>
        </a:p>
      </dgm:t>
    </dgm:pt>
    <dgm:pt modelId="{85D07E3A-EED4-4AA3-902F-8BF93BA26492}" type="parTrans" cxnId="{A5D0615F-4FA5-4E04-AA12-EC1435788257}">
      <dgm:prSet/>
      <dgm:spPr/>
      <dgm:t>
        <a:bodyPr/>
        <a:lstStyle/>
        <a:p>
          <a:endParaRPr lang="es-AR"/>
        </a:p>
      </dgm:t>
    </dgm:pt>
    <dgm:pt modelId="{648949CF-B54D-42BA-9B3C-78C0ECD6A73B}" type="sibTrans" cxnId="{A5D0615F-4FA5-4E04-AA12-EC1435788257}">
      <dgm:prSet/>
      <dgm:spPr/>
      <dgm:t>
        <a:bodyPr/>
        <a:lstStyle/>
        <a:p>
          <a:endParaRPr lang="es-AR"/>
        </a:p>
      </dgm:t>
    </dgm:pt>
    <dgm:pt modelId="{3F28624A-8333-44D9-990E-2D59C8EF93DA}">
      <dgm:prSet custT="1"/>
      <dgm:spPr/>
      <dgm:t>
        <a:bodyPr/>
        <a:lstStyle/>
        <a:p>
          <a:pPr rtl="0"/>
          <a:r>
            <a:rPr lang="es-ES" sz="2400" b="1" kern="1200" dirty="0">
              <a:solidFill>
                <a:prstClr val="white"/>
              </a:solidFill>
              <a:latin typeface="Calibri" pitchFamily="34" charset="0"/>
              <a:ea typeface="Calibri" pitchFamily="34" charset="0"/>
              <a:cs typeface="Times New Roman" pitchFamily="18" charset="0"/>
            </a:rPr>
            <a:t>Cambios y consecuencias del nuevo orden internacional</a:t>
          </a:r>
          <a:endParaRPr lang="es-AR" sz="2400" b="1" kern="1200" dirty="0">
            <a:solidFill>
              <a:prstClr val="white"/>
            </a:solidFill>
            <a:latin typeface="Calibri" pitchFamily="34" charset="0"/>
            <a:ea typeface="Calibri" pitchFamily="34" charset="0"/>
            <a:cs typeface="Times New Roman" pitchFamily="18" charset="0"/>
          </a:endParaRPr>
        </a:p>
      </dgm:t>
    </dgm:pt>
    <dgm:pt modelId="{FAC473FA-2813-4C9C-867F-3C5C823C7013}" type="parTrans" cxnId="{2A95CC1B-2343-4BFD-B02D-1DBB205D1B2D}">
      <dgm:prSet/>
      <dgm:spPr/>
      <dgm:t>
        <a:bodyPr/>
        <a:lstStyle/>
        <a:p>
          <a:endParaRPr lang="es-AR"/>
        </a:p>
      </dgm:t>
    </dgm:pt>
    <dgm:pt modelId="{880BA39B-8BDF-49E9-83F8-5A6C84B4FD88}" type="sibTrans" cxnId="{2A95CC1B-2343-4BFD-B02D-1DBB205D1B2D}">
      <dgm:prSet/>
      <dgm:spPr/>
      <dgm:t>
        <a:bodyPr/>
        <a:lstStyle/>
        <a:p>
          <a:endParaRPr lang="es-AR"/>
        </a:p>
      </dgm:t>
    </dgm:pt>
    <dgm:pt modelId="{BF15A769-790D-4F8F-B871-25A082CE4652}">
      <dgm:prSet custT="1"/>
      <dgm:spPr/>
      <dgm:t>
        <a:bodyPr/>
        <a:lstStyle/>
        <a:p>
          <a:pPr rtl="0"/>
          <a:r>
            <a:rPr lang="es-ES" sz="2400" b="1" dirty="0">
              <a:latin typeface="Calibri" pitchFamily="34" charset="0"/>
              <a:ea typeface="Calibri" pitchFamily="34" charset="0"/>
              <a:cs typeface="Times New Roman" pitchFamily="18" charset="0"/>
            </a:rPr>
            <a:t>Justicia y Medios  de Comunicación Social</a:t>
          </a:r>
          <a:r>
            <a:rPr lang="es-ES" sz="1700" b="1" dirty="0">
              <a:latin typeface="Calibri" pitchFamily="34" charset="0"/>
              <a:ea typeface="Calibri" pitchFamily="34" charset="0"/>
              <a:cs typeface="Times New Roman" pitchFamily="18" charset="0"/>
            </a:rPr>
            <a:t>                         </a:t>
          </a:r>
        </a:p>
      </dgm:t>
    </dgm:pt>
    <dgm:pt modelId="{D5421860-FAE0-4DF6-9785-7A311395A7B1}" type="parTrans" cxnId="{F782440D-73F0-4406-B121-FB6F58BCF978}">
      <dgm:prSet/>
      <dgm:spPr/>
      <dgm:t>
        <a:bodyPr/>
        <a:lstStyle/>
        <a:p>
          <a:endParaRPr lang="es-AR"/>
        </a:p>
      </dgm:t>
    </dgm:pt>
    <dgm:pt modelId="{0F6A686A-0E3F-4C03-BC81-82005608BEBC}" type="sibTrans" cxnId="{F782440D-73F0-4406-B121-FB6F58BCF978}">
      <dgm:prSet/>
      <dgm:spPr/>
      <dgm:t>
        <a:bodyPr/>
        <a:lstStyle/>
        <a:p>
          <a:endParaRPr lang="es-AR"/>
        </a:p>
      </dgm:t>
    </dgm:pt>
    <dgm:pt modelId="{85B17DAA-3843-4AA4-BA30-E27900BF22F7}">
      <dgm:prSet custT="1"/>
      <dgm:spPr/>
      <dgm:t>
        <a:bodyPr/>
        <a:lstStyle/>
        <a:p>
          <a:pPr rtl="0"/>
          <a:r>
            <a:rPr lang="es-ES" sz="2400" b="1" dirty="0">
              <a:latin typeface="Calibri" pitchFamily="34" charset="0"/>
              <a:ea typeface="Calibri" pitchFamily="34" charset="0"/>
              <a:cs typeface="Times New Roman" pitchFamily="18" charset="0"/>
            </a:rPr>
            <a:t>Derechos humanos</a:t>
          </a:r>
        </a:p>
      </dgm:t>
    </dgm:pt>
    <dgm:pt modelId="{39386010-28DF-48A9-B8E2-D311CA3C3643}" type="parTrans" cxnId="{B8967EBE-2D1F-4DB1-9651-8C8052E5675F}">
      <dgm:prSet/>
      <dgm:spPr/>
      <dgm:t>
        <a:bodyPr/>
        <a:lstStyle/>
        <a:p>
          <a:endParaRPr lang="es-AR"/>
        </a:p>
      </dgm:t>
    </dgm:pt>
    <dgm:pt modelId="{3FE03A3D-9222-489B-91AB-3B95D2788E03}" type="sibTrans" cxnId="{B8967EBE-2D1F-4DB1-9651-8C8052E5675F}">
      <dgm:prSet/>
      <dgm:spPr/>
      <dgm:t>
        <a:bodyPr/>
        <a:lstStyle/>
        <a:p>
          <a:endParaRPr lang="es-AR"/>
        </a:p>
      </dgm:t>
    </dgm:pt>
    <dgm:pt modelId="{8FFF4E48-A14B-4ACA-93CB-41B05644F1AB}" type="pres">
      <dgm:prSet presAssocID="{00C18FBF-3FF5-4C16-97CF-AF03740D7AB6}" presName="linearFlow" presStyleCnt="0">
        <dgm:presLayoutVars>
          <dgm:dir/>
          <dgm:resizeHandles val="exact"/>
        </dgm:presLayoutVars>
      </dgm:prSet>
      <dgm:spPr/>
      <dgm:t>
        <a:bodyPr/>
        <a:lstStyle/>
        <a:p>
          <a:endParaRPr lang="es-AR"/>
        </a:p>
      </dgm:t>
    </dgm:pt>
    <dgm:pt modelId="{40940522-3B81-4FA4-98B6-FBBFC1D5E6BF}" type="pres">
      <dgm:prSet presAssocID="{1D25B979-276D-475F-97DC-2CA3C1272A71}" presName="composite" presStyleCnt="0"/>
      <dgm:spPr/>
    </dgm:pt>
    <dgm:pt modelId="{5B5DE0A9-B44F-448B-AA28-BC0A221B63F8}" type="pres">
      <dgm:prSet presAssocID="{1D25B979-276D-475F-97DC-2CA3C1272A71}" presName="imgShp" presStyleLbl="fgImgPlace1" presStyleIdx="0" presStyleCnt="10"/>
      <dgm:spPr/>
    </dgm:pt>
    <dgm:pt modelId="{39258104-F829-4294-8956-DB4BE9514687}" type="pres">
      <dgm:prSet presAssocID="{1D25B979-276D-475F-97DC-2CA3C1272A71}" presName="txShp" presStyleLbl="node1" presStyleIdx="0" presStyleCnt="10" custScaleX="106484">
        <dgm:presLayoutVars>
          <dgm:bulletEnabled val="1"/>
        </dgm:presLayoutVars>
      </dgm:prSet>
      <dgm:spPr/>
      <dgm:t>
        <a:bodyPr/>
        <a:lstStyle/>
        <a:p>
          <a:endParaRPr lang="es-AR"/>
        </a:p>
      </dgm:t>
    </dgm:pt>
    <dgm:pt modelId="{C671073E-CEEB-4510-856B-C253640E8966}" type="pres">
      <dgm:prSet presAssocID="{FC36588F-B548-4C1F-B6EA-11F489B7A4B4}" presName="spacing" presStyleCnt="0"/>
      <dgm:spPr/>
    </dgm:pt>
    <dgm:pt modelId="{7FD96FC2-CC60-4CAF-BCA6-3009494689B0}" type="pres">
      <dgm:prSet presAssocID="{8C6D4435-04C5-4AA7-A26F-5265753DF6FB}" presName="composite" presStyleCnt="0"/>
      <dgm:spPr/>
    </dgm:pt>
    <dgm:pt modelId="{477BEE33-3777-41CA-833D-DC47943F4F95}" type="pres">
      <dgm:prSet presAssocID="{8C6D4435-04C5-4AA7-A26F-5265753DF6FB}" presName="imgShp" presStyleLbl="fgImgPlace1" presStyleIdx="1" presStyleCnt="10"/>
      <dgm:spPr/>
    </dgm:pt>
    <dgm:pt modelId="{EA4AA276-CAA7-4DAB-ACD2-5650965E515C}" type="pres">
      <dgm:prSet presAssocID="{8C6D4435-04C5-4AA7-A26F-5265753DF6FB}" presName="txShp" presStyleLbl="node1" presStyleIdx="1" presStyleCnt="10" custScaleX="106550">
        <dgm:presLayoutVars>
          <dgm:bulletEnabled val="1"/>
        </dgm:presLayoutVars>
      </dgm:prSet>
      <dgm:spPr/>
      <dgm:t>
        <a:bodyPr/>
        <a:lstStyle/>
        <a:p>
          <a:endParaRPr lang="es-AR"/>
        </a:p>
      </dgm:t>
    </dgm:pt>
    <dgm:pt modelId="{20E909DA-E352-4DB5-A09E-A7C8D4636C5F}" type="pres">
      <dgm:prSet presAssocID="{3B9F680C-EE2E-4056-B9A4-78F20C86546D}" presName="spacing" presStyleCnt="0"/>
      <dgm:spPr/>
    </dgm:pt>
    <dgm:pt modelId="{D464BB4A-768F-442A-BDB3-4020F7D6D38D}" type="pres">
      <dgm:prSet presAssocID="{D3F740B5-0DE3-476C-BE9C-8CC3237273FB}" presName="composite" presStyleCnt="0"/>
      <dgm:spPr/>
    </dgm:pt>
    <dgm:pt modelId="{6D0DA2B1-35F1-433C-8389-E7A19B8FB32E}" type="pres">
      <dgm:prSet presAssocID="{D3F740B5-0DE3-476C-BE9C-8CC3237273FB}" presName="imgShp" presStyleLbl="fgImgPlace1" presStyleIdx="2" presStyleCnt="10"/>
      <dgm:spPr/>
    </dgm:pt>
    <dgm:pt modelId="{43EF375B-8B0D-4B4E-82A8-0FDB714AE74E}" type="pres">
      <dgm:prSet presAssocID="{D3F740B5-0DE3-476C-BE9C-8CC3237273FB}" presName="txShp" presStyleLbl="node1" presStyleIdx="2" presStyleCnt="10" custScaleX="106148">
        <dgm:presLayoutVars>
          <dgm:bulletEnabled val="1"/>
        </dgm:presLayoutVars>
      </dgm:prSet>
      <dgm:spPr/>
      <dgm:t>
        <a:bodyPr/>
        <a:lstStyle/>
        <a:p>
          <a:endParaRPr lang="es-AR"/>
        </a:p>
      </dgm:t>
    </dgm:pt>
    <dgm:pt modelId="{BD2F7D3B-E04C-44DC-B49D-B5D8DA9BD954}" type="pres">
      <dgm:prSet presAssocID="{C7BD8E11-1169-4752-A647-D555FCF6D2AB}" presName="spacing" presStyleCnt="0"/>
      <dgm:spPr/>
    </dgm:pt>
    <dgm:pt modelId="{C944B2F4-F16A-48FC-A394-0F54256F624D}" type="pres">
      <dgm:prSet presAssocID="{8E5E0842-B92E-4A56-B729-E154FD327CD6}" presName="composite" presStyleCnt="0"/>
      <dgm:spPr/>
    </dgm:pt>
    <dgm:pt modelId="{1E29C51D-F4B5-4142-86A7-D26232AA1A46}" type="pres">
      <dgm:prSet presAssocID="{8E5E0842-B92E-4A56-B729-E154FD327CD6}" presName="imgShp" presStyleLbl="fgImgPlace1" presStyleIdx="3" presStyleCnt="10"/>
      <dgm:spPr/>
    </dgm:pt>
    <dgm:pt modelId="{D4E0DDAA-D8CF-4090-A588-073C876481EE}" type="pres">
      <dgm:prSet presAssocID="{8E5E0842-B92E-4A56-B729-E154FD327CD6}" presName="txShp" presStyleLbl="node1" presStyleIdx="3" presStyleCnt="10" custScaleX="105961">
        <dgm:presLayoutVars>
          <dgm:bulletEnabled val="1"/>
        </dgm:presLayoutVars>
      </dgm:prSet>
      <dgm:spPr/>
      <dgm:t>
        <a:bodyPr/>
        <a:lstStyle/>
        <a:p>
          <a:endParaRPr lang="es-AR"/>
        </a:p>
      </dgm:t>
    </dgm:pt>
    <dgm:pt modelId="{E591B158-61C0-481B-BCA9-1FA6D528053A}" type="pres">
      <dgm:prSet presAssocID="{BFE1D284-287A-4AA9-B1F6-D7C5BE7051B1}" presName="spacing" presStyleCnt="0"/>
      <dgm:spPr/>
    </dgm:pt>
    <dgm:pt modelId="{A21C96C5-2F3D-4F6F-9436-9DAE269A6AEB}" type="pres">
      <dgm:prSet presAssocID="{EE68B44D-20C7-4450-89DD-935E52420438}" presName="composite" presStyleCnt="0"/>
      <dgm:spPr/>
    </dgm:pt>
    <dgm:pt modelId="{95DEEA51-C28E-4246-8762-6F647159B63C}" type="pres">
      <dgm:prSet presAssocID="{EE68B44D-20C7-4450-89DD-935E52420438}" presName="imgShp" presStyleLbl="fgImgPlace1" presStyleIdx="4" presStyleCnt="10"/>
      <dgm:spPr/>
    </dgm:pt>
    <dgm:pt modelId="{DC009891-E09F-4A14-A461-2C937DBF2F0D}" type="pres">
      <dgm:prSet presAssocID="{EE68B44D-20C7-4450-89DD-935E52420438}" presName="txShp" presStyleLbl="node1" presStyleIdx="4" presStyleCnt="10" custScaleX="106354">
        <dgm:presLayoutVars>
          <dgm:bulletEnabled val="1"/>
        </dgm:presLayoutVars>
      </dgm:prSet>
      <dgm:spPr/>
      <dgm:t>
        <a:bodyPr/>
        <a:lstStyle/>
        <a:p>
          <a:endParaRPr lang="es-AR"/>
        </a:p>
      </dgm:t>
    </dgm:pt>
    <dgm:pt modelId="{E94E1263-5528-4A55-AF42-9A0CC25F8392}" type="pres">
      <dgm:prSet presAssocID="{648949CF-B54D-42BA-9B3C-78C0ECD6A73B}" presName="spacing" presStyleCnt="0"/>
      <dgm:spPr/>
    </dgm:pt>
    <dgm:pt modelId="{C0A2AD52-107F-44FE-AEBF-E1666595030C}" type="pres">
      <dgm:prSet presAssocID="{85B17DAA-3843-4AA4-BA30-E27900BF22F7}" presName="composite" presStyleCnt="0"/>
      <dgm:spPr/>
    </dgm:pt>
    <dgm:pt modelId="{9AF6DDAE-7DAC-444E-BE38-CF7EE9D1CA0E}" type="pres">
      <dgm:prSet presAssocID="{85B17DAA-3843-4AA4-BA30-E27900BF22F7}" presName="imgShp" presStyleLbl="fgImgPlace1" presStyleIdx="5" presStyleCnt="10"/>
      <dgm:spPr/>
    </dgm:pt>
    <dgm:pt modelId="{D4148149-E38B-4540-B5D1-CE4BA0523B63}" type="pres">
      <dgm:prSet presAssocID="{85B17DAA-3843-4AA4-BA30-E27900BF22F7}" presName="txShp" presStyleLbl="node1" presStyleIdx="5" presStyleCnt="10" custScaleX="106747">
        <dgm:presLayoutVars>
          <dgm:bulletEnabled val="1"/>
        </dgm:presLayoutVars>
      </dgm:prSet>
      <dgm:spPr/>
      <dgm:t>
        <a:bodyPr/>
        <a:lstStyle/>
        <a:p>
          <a:endParaRPr lang="es-AR"/>
        </a:p>
      </dgm:t>
    </dgm:pt>
    <dgm:pt modelId="{2E82E2C5-9DBE-4C13-80F0-573F96B3CDDD}" type="pres">
      <dgm:prSet presAssocID="{3FE03A3D-9222-489B-91AB-3B95D2788E03}" presName="spacing" presStyleCnt="0"/>
      <dgm:spPr/>
    </dgm:pt>
    <dgm:pt modelId="{9872A690-3BA2-467D-8D6B-1C1F8FD0D447}" type="pres">
      <dgm:prSet presAssocID="{BF15A769-790D-4F8F-B871-25A082CE4652}" presName="composite" presStyleCnt="0"/>
      <dgm:spPr/>
    </dgm:pt>
    <dgm:pt modelId="{EA91F1B9-8C14-4846-A6E6-552735AE13F1}" type="pres">
      <dgm:prSet presAssocID="{BF15A769-790D-4F8F-B871-25A082CE4652}" presName="imgShp" presStyleLbl="fgImgPlace1" presStyleIdx="6" presStyleCnt="10"/>
      <dgm:spPr/>
    </dgm:pt>
    <dgm:pt modelId="{91135235-AB74-4871-96B3-9AD95783272B}" type="pres">
      <dgm:prSet presAssocID="{BF15A769-790D-4F8F-B871-25A082CE4652}" presName="txShp" presStyleLbl="node1" presStyleIdx="6" presStyleCnt="10" custScaleX="105957">
        <dgm:presLayoutVars>
          <dgm:bulletEnabled val="1"/>
        </dgm:presLayoutVars>
      </dgm:prSet>
      <dgm:spPr/>
      <dgm:t>
        <a:bodyPr/>
        <a:lstStyle/>
        <a:p>
          <a:endParaRPr lang="es-AR"/>
        </a:p>
      </dgm:t>
    </dgm:pt>
    <dgm:pt modelId="{8F9CF746-E15E-461E-BDE3-B81D2B8F56A1}" type="pres">
      <dgm:prSet presAssocID="{0F6A686A-0E3F-4C03-BC81-82005608BEBC}" presName="spacing" presStyleCnt="0"/>
      <dgm:spPr/>
    </dgm:pt>
    <dgm:pt modelId="{1C2C015C-082A-46D9-9AC8-E733897ADDAE}" type="pres">
      <dgm:prSet presAssocID="{6352CA33-6755-44BE-808F-400DA4CF80A7}" presName="composite" presStyleCnt="0"/>
      <dgm:spPr/>
    </dgm:pt>
    <dgm:pt modelId="{EFD7E5E0-0150-4527-9BEA-0463ED5EA190}" type="pres">
      <dgm:prSet presAssocID="{6352CA33-6755-44BE-808F-400DA4CF80A7}" presName="imgShp" presStyleLbl="fgImgPlace1" presStyleIdx="7" presStyleCnt="10"/>
      <dgm:spPr/>
    </dgm:pt>
    <dgm:pt modelId="{4A86475C-8362-4B62-BB9E-11BF03748164}" type="pres">
      <dgm:prSet presAssocID="{6352CA33-6755-44BE-808F-400DA4CF80A7}" presName="txShp" presStyleLbl="node1" presStyleIdx="7" presStyleCnt="10" custScaleX="105755">
        <dgm:presLayoutVars>
          <dgm:bulletEnabled val="1"/>
        </dgm:presLayoutVars>
      </dgm:prSet>
      <dgm:spPr/>
      <dgm:t>
        <a:bodyPr/>
        <a:lstStyle/>
        <a:p>
          <a:endParaRPr lang="es-AR"/>
        </a:p>
      </dgm:t>
    </dgm:pt>
    <dgm:pt modelId="{C4EF80BD-E71C-49E8-8A03-53048D6C8571}" type="pres">
      <dgm:prSet presAssocID="{AAB4CF73-4B9B-4AA0-9074-16C2D2AE00A1}" presName="spacing" presStyleCnt="0"/>
      <dgm:spPr/>
    </dgm:pt>
    <dgm:pt modelId="{B8E14552-764A-40B2-B2A1-38135C5FAFE4}" type="pres">
      <dgm:prSet presAssocID="{826993AF-0720-410C-A2E4-4D8EA01DB36B}" presName="composite" presStyleCnt="0"/>
      <dgm:spPr/>
    </dgm:pt>
    <dgm:pt modelId="{CAD8C35B-6EB1-4B99-81E0-B1B2E2223606}" type="pres">
      <dgm:prSet presAssocID="{826993AF-0720-410C-A2E4-4D8EA01DB36B}" presName="imgShp" presStyleLbl="fgImgPlace1" presStyleIdx="8" presStyleCnt="10"/>
      <dgm:spPr/>
    </dgm:pt>
    <dgm:pt modelId="{4400F265-4C35-42EE-8A5E-89B00E636DCB}" type="pres">
      <dgm:prSet presAssocID="{826993AF-0720-410C-A2E4-4D8EA01DB36B}" presName="txShp" presStyleLbl="node1" presStyleIdx="8" presStyleCnt="10" custScaleX="106327">
        <dgm:presLayoutVars>
          <dgm:bulletEnabled val="1"/>
        </dgm:presLayoutVars>
      </dgm:prSet>
      <dgm:spPr/>
      <dgm:t>
        <a:bodyPr/>
        <a:lstStyle/>
        <a:p>
          <a:endParaRPr lang="es-AR"/>
        </a:p>
      </dgm:t>
    </dgm:pt>
    <dgm:pt modelId="{F9FDEEF8-9484-4632-8CD3-54D4F1961752}" type="pres">
      <dgm:prSet presAssocID="{F0582B43-6225-471B-968C-4D8A203ECB46}" presName="spacing" presStyleCnt="0"/>
      <dgm:spPr/>
    </dgm:pt>
    <dgm:pt modelId="{5732C07E-F920-4F70-A67A-951FBA7B5EAC}" type="pres">
      <dgm:prSet presAssocID="{3F28624A-8333-44D9-990E-2D59C8EF93DA}" presName="composite" presStyleCnt="0"/>
      <dgm:spPr/>
    </dgm:pt>
    <dgm:pt modelId="{AF04EEFA-C872-4BCB-B3B3-02252D7FE7EE}" type="pres">
      <dgm:prSet presAssocID="{3F28624A-8333-44D9-990E-2D59C8EF93DA}" presName="imgShp" presStyleLbl="fgImgPlace1" presStyleIdx="9" presStyleCnt="10"/>
      <dgm:spPr/>
    </dgm:pt>
    <dgm:pt modelId="{35825655-80CF-4825-BAA1-2C836BF82B1A}" type="pres">
      <dgm:prSet presAssocID="{3F28624A-8333-44D9-990E-2D59C8EF93DA}" presName="txShp" presStyleLbl="node1" presStyleIdx="9" presStyleCnt="10" custScaleX="105957">
        <dgm:presLayoutVars>
          <dgm:bulletEnabled val="1"/>
        </dgm:presLayoutVars>
      </dgm:prSet>
      <dgm:spPr/>
      <dgm:t>
        <a:bodyPr/>
        <a:lstStyle/>
        <a:p>
          <a:endParaRPr lang="es-AR"/>
        </a:p>
      </dgm:t>
    </dgm:pt>
  </dgm:ptLst>
  <dgm:cxnLst>
    <dgm:cxn modelId="{932B260A-D56C-44E2-A231-F0F7EDD10B0C}" srcId="{00C18FBF-3FF5-4C16-97CF-AF03740D7AB6}" destId="{1D25B979-276D-475F-97DC-2CA3C1272A71}" srcOrd="0" destOrd="0" parTransId="{DE3E7BEF-B88C-476A-9FD8-57C32546D3EC}" sibTransId="{FC36588F-B548-4C1F-B6EA-11F489B7A4B4}"/>
    <dgm:cxn modelId="{8CE14BC5-DDB3-4FAB-B9DE-3E519890185E}" type="presOf" srcId="{826993AF-0720-410C-A2E4-4D8EA01DB36B}" destId="{4400F265-4C35-42EE-8A5E-89B00E636DCB}" srcOrd="0" destOrd="0" presId="urn:microsoft.com/office/officeart/2005/8/layout/vList3#1"/>
    <dgm:cxn modelId="{872E0890-E0AC-4079-8DF7-43C8A93D1E02}" type="presOf" srcId="{D3F740B5-0DE3-476C-BE9C-8CC3237273FB}" destId="{43EF375B-8B0D-4B4E-82A8-0FDB714AE74E}" srcOrd="0" destOrd="0" presId="urn:microsoft.com/office/officeart/2005/8/layout/vList3#1"/>
    <dgm:cxn modelId="{5D6EED92-96CD-4038-86E0-DD2CC2BF63FA}" srcId="{00C18FBF-3FF5-4C16-97CF-AF03740D7AB6}" destId="{8C6D4435-04C5-4AA7-A26F-5265753DF6FB}" srcOrd="1" destOrd="0" parTransId="{A2EEB6C8-85A8-4811-BBC3-20C096D483B9}" sibTransId="{3B9F680C-EE2E-4056-B9A4-78F20C86546D}"/>
    <dgm:cxn modelId="{728C2F7E-BD32-458E-859A-E0FB4686C844}" type="presOf" srcId="{1D25B979-276D-475F-97DC-2CA3C1272A71}" destId="{39258104-F829-4294-8956-DB4BE9514687}" srcOrd="0" destOrd="0" presId="urn:microsoft.com/office/officeart/2005/8/layout/vList3#1"/>
    <dgm:cxn modelId="{4108FD75-8143-4E50-809E-172AC8C0F36A}" type="presOf" srcId="{85B17DAA-3843-4AA4-BA30-E27900BF22F7}" destId="{D4148149-E38B-4540-B5D1-CE4BA0523B63}" srcOrd="0" destOrd="0" presId="urn:microsoft.com/office/officeart/2005/8/layout/vList3#1"/>
    <dgm:cxn modelId="{20323BEF-9D2A-406B-AE46-A2802A8BF4C5}" type="presOf" srcId="{3F28624A-8333-44D9-990E-2D59C8EF93DA}" destId="{35825655-80CF-4825-BAA1-2C836BF82B1A}" srcOrd="0" destOrd="0" presId="urn:microsoft.com/office/officeart/2005/8/layout/vList3#1"/>
    <dgm:cxn modelId="{26E49F66-3BB9-4346-B464-C25A6DCE718A}" srcId="{00C18FBF-3FF5-4C16-97CF-AF03740D7AB6}" destId="{826993AF-0720-410C-A2E4-4D8EA01DB36B}" srcOrd="8" destOrd="0" parTransId="{06AB6B4B-F2BE-492B-A814-131631E66515}" sibTransId="{F0582B43-6225-471B-968C-4D8A203ECB46}"/>
    <dgm:cxn modelId="{2A95CC1B-2343-4BFD-B02D-1DBB205D1B2D}" srcId="{00C18FBF-3FF5-4C16-97CF-AF03740D7AB6}" destId="{3F28624A-8333-44D9-990E-2D59C8EF93DA}" srcOrd="9" destOrd="0" parTransId="{FAC473FA-2813-4C9C-867F-3C5C823C7013}" sibTransId="{880BA39B-8BDF-49E9-83F8-5A6C84B4FD88}"/>
    <dgm:cxn modelId="{3FCE2AD0-B993-4731-B77A-AA3E95FDC658}" srcId="{00C18FBF-3FF5-4C16-97CF-AF03740D7AB6}" destId="{8E5E0842-B92E-4A56-B729-E154FD327CD6}" srcOrd="3" destOrd="0" parTransId="{1C03A212-EF93-4963-A743-2E5B3A65663D}" sibTransId="{BFE1D284-287A-4AA9-B1F6-D7C5BE7051B1}"/>
    <dgm:cxn modelId="{C55105E1-56FC-4074-811E-4D391509ECFF}" type="presOf" srcId="{BF15A769-790D-4F8F-B871-25A082CE4652}" destId="{91135235-AB74-4871-96B3-9AD95783272B}" srcOrd="0" destOrd="0" presId="urn:microsoft.com/office/officeart/2005/8/layout/vList3#1"/>
    <dgm:cxn modelId="{A4A70A69-F723-476E-8661-17CCF6D0DCAE}" type="presOf" srcId="{00C18FBF-3FF5-4C16-97CF-AF03740D7AB6}" destId="{8FFF4E48-A14B-4ACA-93CB-41B05644F1AB}" srcOrd="0" destOrd="0" presId="urn:microsoft.com/office/officeart/2005/8/layout/vList3#1"/>
    <dgm:cxn modelId="{B8967EBE-2D1F-4DB1-9651-8C8052E5675F}" srcId="{00C18FBF-3FF5-4C16-97CF-AF03740D7AB6}" destId="{85B17DAA-3843-4AA4-BA30-E27900BF22F7}" srcOrd="5" destOrd="0" parTransId="{39386010-28DF-48A9-B8E2-D311CA3C3643}" sibTransId="{3FE03A3D-9222-489B-91AB-3B95D2788E03}"/>
    <dgm:cxn modelId="{F782440D-73F0-4406-B121-FB6F58BCF978}" srcId="{00C18FBF-3FF5-4C16-97CF-AF03740D7AB6}" destId="{BF15A769-790D-4F8F-B871-25A082CE4652}" srcOrd="6" destOrd="0" parTransId="{D5421860-FAE0-4DF6-9785-7A311395A7B1}" sibTransId="{0F6A686A-0E3F-4C03-BC81-82005608BEBC}"/>
    <dgm:cxn modelId="{A5D0615F-4FA5-4E04-AA12-EC1435788257}" srcId="{00C18FBF-3FF5-4C16-97CF-AF03740D7AB6}" destId="{EE68B44D-20C7-4450-89DD-935E52420438}" srcOrd="4" destOrd="0" parTransId="{85D07E3A-EED4-4AA3-902F-8BF93BA26492}" sibTransId="{648949CF-B54D-42BA-9B3C-78C0ECD6A73B}"/>
    <dgm:cxn modelId="{D94ABE58-514D-4AB5-BB52-C110E652301A}" type="presOf" srcId="{6352CA33-6755-44BE-808F-400DA4CF80A7}" destId="{4A86475C-8362-4B62-BB9E-11BF03748164}" srcOrd="0" destOrd="0" presId="urn:microsoft.com/office/officeart/2005/8/layout/vList3#1"/>
    <dgm:cxn modelId="{82BAE5DD-3A79-4870-9019-1254385E0650}" srcId="{00C18FBF-3FF5-4C16-97CF-AF03740D7AB6}" destId="{6352CA33-6755-44BE-808F-400DA4CF80A7}" srcOrd="7" destOrd="0" parTransId="{AEB59203-63BA-4A96-BADC-40BAEBD9AA40}" sibTransId="{AAB4CF73-4B9B-4AA0-9074-16C2D2AE00A1}"/>
    <dgm:cxn modelId="{EAAFE8C8-F726-4ADA-84CD-EB1AE155C51F}" type="presOf" srcId="{8E5E0842-B92E-4A56-B729-E154FD327CD6}" destId="{D4E0DDAA-D8CF-4090-A588-073C876481EE}" srcOrd="0" destOrd="0" presId="urn:microsoft.com/office/officeart/2005/8/layout/vList3#1"/>
    <dgm:cxn modelId="{8327BC61-2395-44B6-BC54-852EC94A2424}" type="presOf" srcId="{8C6D4435-04C5-4AA7-A26F-5265753DF6FB}" destId="{EA4AA276-CAA7-4DAB-ACD2-5650965E515C}" srcOrd="0" destOrd="0" presId="urn:microsoft.com/office/officeart/2005/8/layout/vList3#1"/>
    <dgm:cxn modelId="{6326E7FC-CC7F-4EC7-A424-606C2F053157}" srcId="{00C18FBF-3FF5-4C16-97CF-AF03740D7AB6}" destId="{D3F740B5-0DE3-476C-BE9C-8CC3237273FB}" srcOrd="2" destOrd="0" parTransId="{2A115888-A048-4A3F-B499-82069E95D0E2}" sibTransId="{C7BD8E11-1169-4752-A647-D555FCF6D2AB}"/>
    <dgm:cxn modelId="{7A390E1D-22D0-4449-83AE-EFF1E654D548}" type="presOf" srcId="{EE68B44D-20C7-4450-89DD-935E52420438}" destId="{DC009891-E09F-4A14-A461-2C937DBF2F0D}" srcOrd="0" destOrd="0" presId="urn:microsoft.com/office/officeart/2005/8/layout/vList3#1"/>
    <dgm:cxn modelId="{F98CD81F-C02F-4877-8A73-3AFEC1EEC811}" type="presParOf" srcId="{8FFF4E48-A14B-4ACA-93CB-41B05644F1AB}" destId="{40940522-3B81-4FA4-98B6-FBBFC1D5E6BF}" srcOrd="0" destOrd="0" presId="urn:microsoft.com/office/officeart/2005/8/layout/vList3#1"/>
    <dgm:cxn modelId="{D46F9DF1-65FF-4450-9930-8D69D669795E}" type="presParOf" srcId="{40940522-3B81-4FA4-98B6-FBBFC1D5E6BF}" destId="{5B5DE0A9-B44F-448B-AA28-BC0A221B63F8}" srcOrd="0" destOrd="0" presId="urn:microsoft.com/office/officeart/2005/8/layout/vList3#1"/>
    <dgm:cxn modelId="{217CB1CD-4FB6-4C5C-98CC-9CB0D1381F4F}" type="presParOf" srcId="{40940522-3B81-4FA4-98B6-FBBFC1D5E6BF}" destId="{39258104-F829-4294-8956-DB4BE9514687}" srcOrd="1" destOrd="0" presId="urn:microsoft.com/office/officeart/2005/8/layout/vList3#1"/>
    <dgm:cxn modelId="{BD6DEBCB-3B37-4EDF-8369-B572FC5454F7}" type="presParOf" srcId="{8FFF4E48-A14B-4ACA-93CB-41B05644F1AB}" destId="{C671073E-CEEB-4510-856B-C253640E8966}" srcOrd="1" destOrd="0" presId="urn:microsoft.com/office/officeart/2005/8/layout/vList3#1"/>
    <dgm:cxn modelId="{1DD35F69-07CF-4BDA-B99B-BEB63B5B1555}" type="presParOf" srcId="{8FFF4E48-A14B-4ACA-93CB-41B05644F1AB}" destId="{7FD96FC2-CC60-4CAF-BCA6-3009494689B0}" srcOrd="2" destOrd="0" presId="urn:microsoft.com/office/officeart/2005/8/layout/vList3#1"/>
    <dgm:cxn modelId="{FA4F5188-39CD-4E25-A679-1A49396F80AB}" type="presParOf" srcId="{7FD96FC2-CC60-4CAF-BCA6-3009494689B0}" destId="{477BEE33-3777-41CA-833D-DC47943F4F95}" srcOrd="0" destOrd="0" presId="urn:microsoft.com/office/officeart/2005/8/layout/vList3#1"/>
    <dgm:cxn modelId="{AE216151-1121-4980-949F-1DDAA5CDCBF7}" type="presParOf" srcId="{7FD96FC2-CC60-4CAF-BCA6-3009494689B0}" destId="{EA4AA276-CAA7-4DAB-ACD2-5650965E515C}" srcOrd="1" destOrd="0" presId="urn:microsoft.com/office/officeart/2005/8/layout/vList3#1"/>
    <dgm:cxn modelId="{DD9D1BDA-10C0-4C2E-A45C-D84F67BB6BD6}" type="presParOf" srcId="{8FFF4E48-A14B-4ACA-93CB-41B05644F1AB}" destId="{20E909DA-E352-4DB5-A09E-A7C8D4636C5F}" srcOrd="3" destOrd="0" presId="urn:microsoft.com/office/officeart/2005/8/layout/vList3#1"/>
    <dgm:cxn modelId="{B99ED941-734F-409F-BD66-178990E9722E}" type="presParOf" srcId="{8FFF4E48-A14B-4ACA-93CB-41B05644F1AB}" destId="{D464BB4A-768F-442A-BDB3-4020F7D6D38D}" srcOrd="4" destOrd="0" presId="urn:microsoft.com/office/officeart/2005/8/layout/vList3#1"/>
    <dgm:cxn modelId="{3FCD0905-619A-4BF7-9073-FFA033F1A7FB}" type="presParOf" srcId="{D464BB4A-768F-442A-BDB3-4020F7D6D38D}" destId="{6D0DA2B1-35F1-433C-8389-E7A19B8FB32E}" srcOrd="0" destOrd="0" presId="urn:microsoft.com/office/officeart/2005/8/layout/vList3#1"/>
    <dgm:cxn modelId="{3323FEE1-0564-4E66-9731-30930A7BF051}" type="presParOf" srcId="{D464BB4A-768F-442A-BDB3-4020F7D6D38D}" destId="{43EF375B-8B0D-4B4E-82A8-0FDB714AE74E}" srcOrd="1" destOrd="0" presId="urn:microsoft.com/office/officeart/2005/8/layout/vList3#1"/>
    <dgm:cxn modelId="{D5F673CC-B752-46E0-87F6-DA4C10646B90}" type="presParOf" srcId="{8FFF4E48-A14B-4ACA-93CB-41B05644F1AB}" destId="{BD2F7D3B-E04C-44DC-B49D-B5D8DA9BD954}" srcOrd="5" destOrd="0" presId="urn:microsoft.com/office/officeart/2005/8/layout/vList3#1"/>
    <dgm:cxn modelId="{6D186EFA-77CD-478B-9FF1-3AC0A048DEFC}" type="presParOf" srcId="{8FFF4E48-A14B-4ACA-93CB-41B05644F1AB}" destId="{C944B2F4-F16A-48FC-A394-0F54256F624D}" srcOrd="6" destOrd="0" presId="urn:microsoft.com/office/officeart/2005/8/layout/vList3#1"/>
    <dgm:cxn modelId="{1E98850D-A11F-4410-8343-59083C31701F}" type="presParOf" srcId="{C944B2F4-F16A-48FC-A394-0F54256F624D}" destId="{1E29C51D-F4B5-4142-86A7-D26232AA1A46}" srcOrd="0" destOrd="0" presId="urn:microsoft.com/office/officeart/2005/8/layout/vList3#1"/>
    <dgm:cxn modelId="{D88A303C-5E31-4A99-9551-ED36E8CD1688}" type="presParOf" srcId="{C944B2F4-F16A-48FC-A394-0F54256F624D}" destId="{D4E0DDAA-D8CF-4090-A588-073C876481EE}" srcOrd="1" destOrd="0" presId="urn:microsoft.com/office/officeart/2005/8/layout/vList3#1"/>
    <dgm:cxn modelId="{D3999CBD-8B60-4797-88D3-67B9D889934C}" type="presParOf" srcId="{8FFF4E48-A14B-4ACA-93CB-41B05644F1AB}" destId="{E591B158-61C0-481B-BCA9-1FA6D528053A}" srcOrd="7" destOrd="0" presId="urn:microsoft.com/office/officeart/2005/8/layout/vList3#1"/>
    <dgm:cxn modelId="{B6699FC8-EA9B-411D-A284-FD63FE0AD8FD}" type="presParOf" srcId="{8FFF4E48-A14B-4ACA-93CB-41B05644F1AB}" destId="{A21C96C5-2F3D-4F6F-9436-9DAE269A6AEB}" srcOrd="8" destOrd="0" presId="urn:microsoft.com/office/officeart/2005/8/layout/vList3#1"/>
    <dgm:cxn modelId="{4870E1F7-11B6-4FD7-AB23-CD3AAAEF6989}" type="presParOf" srcId="{A21C96C5-2F3D-4F6F-9436-9DAE269A6AEB}" destId="{95DEEA51-C28E-4246-8762-6F647159B63C}" srcOrd="0" destOrd="0" presId="urn:microsoft.com/office/officeart/2005/8/layout/vList3#1"/>
    <dgm:cxn modelId="{83FA3F5E-2468-4050-AB8A-BCC07F0F6AE6}" type="presParOf" srcId="{A21C96C5-2F3D-4F6F-9436-9DAE269A6AEB}" destId="{DC009891-E09F-4A14-A461-2C937DBF2F0D}" srcOrd="1" destOrd="0" presId="urn:microsoft.com/office/officeart/2005/8/layout/vList3#1"/>
    <dgm:cxn modelId="{D430A315-CECD-490A-B6BC-3EABC258CCF5}" type="presParOf" srcId="{8FFF4E48-A14B-4ACA-93CB-41B05644F1AB}" destId="{E94E1263-5528-4A55-AF42-9A0CC25F8392}" srcOrd="9" destOrd="0" presId="urn:microsoft.com/office/officeart/2005/8/layout/vList3#1"/>
    <dgm:cxn modelId="{9C218FD2-F877-4825-B877-10B01CE6BD66}" type="presParOf" srcId="{8FFF4E48-A14B-4ACA-93CB-41B05644F1AB}" destId="{C0A2AD52-107F-44FE-AEBF-E1666595030C}" srcOrd="10" destOrd="0" presId="urn:microsoft.com/office/officeart/2005/8/layout/vList3#1"/>
    <dgm:cxn modelId="{078C9120-313C-4233-A788-E16BD117F698}" type="presParOf" srcId="{C0A2AD52-107F-44FE-AEBF-E1666595030C}" destId="{9AF6DDAE-7DAC-444E-BE38-CF7EE9D1CA0E}" srcOrd="0" destOrd="0" presId="urn:microsoft.com/office/officeart/2005/8/layout/vList3#1"/>
    <dgm:cxn modelId="{136F6FFB-E0B4-4776-AB18-D9B70126B215}" type="presParOf" srcId="{C0A2AD52-107F-44FE-AEBF-E1666595030C}" destId="{D4148149-E38B-4540-B5D1-CE4BA0523B63}" srcOrd="1" destOrd="0" presId="urn:microsoft.com/office/officeart/2005/8/layout/vList3#1"/>
    <dgm:cxn modelId="{44C0629C-A3A1-4DBC-A5C0-2714805CBCDC}" type="presParOf" srcId="{8FFF4E48-A14B-4ACA-93CB-41B05644F1AB}" destId="{2E82E2C5-9DBE-4C13-80F0-573F96B3CDDD}" srcOrd="11" destOrd="0" presId="urn:microsoft.com/office/officeart/2005/8/layout/vList3#1"/>
    <dgm:cxn modelId="{069A83C1-CF09-4F58-AF40-5C144A989E24}" type="presParOf" srcId="{8FFF4E48-A14B-4ACA-93CB-41B05644F1AB}" destId="{9872A690-3BA2-467D-8D6B-1C1F8FD0D447}" srcOrd="12" destOrd="0" presId="urn:microsoft.com/office/officeart/2005/8/layout/vList3#1"/>
    <dgm:cxn modelId="{DB1FEB69-8B1D-4520-98E6-7C95A3B9EE42}" type="presParOf" srcId="{9872A690-3BA2-467D-8D6B-1C1F8FD0D447}" destId="{EA91F1B9-8C14-4846-A6E6-552735AE13F1}" srcOrd="0" destOrd="0" presId="urn:microsoft.com/office/officeart/2005/8/layout/vList3#1"/>
    <dgm:cxn modelId="{88A925D2-B64D-4081-8947-088050D9545D}" type="presParOf" srcId="{9872A690-3BA2-467D-8D6B-1C1F8FD0D447}" destId="{91135235-AB74-4871-96B3-9AD95783272B}" srcOrd="1" destOrd="0" presId="urn:microsoft.com/office/officeart/2005/8/layout/vList3#1"/>
    <dgm:cxn modelId="{D2535E92-4C10-40BD-BA3F-444AAF9035EE}" type="presParOf" srcId="{8FFF4E48-A14B-4ACA-93CB-41B05644F1AB}" destId="{8F9CF746-E15E-461E-BDE3-B81D2B8F56A1}" srcOrd="13" destOrd="0" presId="urn:microsoft.com/office/officeart/2005/8/layout/vList3#1"/>
    <dgm:cxn modelId="{2CE0C1C6-4A54-438D-8381-7C5581094DAE}" type="presParOf" srcId="{8FFF4E48-A14B-4ACA-93CB-41B05644F1AB}" destId="{1C2C015C-082A-46D9-9AC8-E733897ADDAE}" srcOrd="14" destOrd="0" presId="urn:microsoft.com/office/officeart/2005/8/layout/vList3#1"/>
    <dgm:cxn modelId="{02CA9FBA-BF26-4516-9E55-6C7A00B8EC34}" type="presParOf" srcId="{1C2C015C-082A-46D9-9AC8-E733897ADDAE}" destId="{EFD7E5E0-0150-4527-9BEA-0463ED5EA190}" srcOrd="0" destOrd="0" presId="urn:microsoft.com/office/officeart/2005/8/layout/vList3#1"/>
    <dgm:cxn modelId="{6054FB97-D291-47D7-8137-BA55E811C0D9}" type="presParOf" srcId="{1C2C015C-082A-46D9-9AC8-E733897ADDAE}" destId="{4A86475C-8362-4B62-BB9E-11BF03748164}" srcOrd="1" destOrd="0" presId="urn:microsoft.com/office/officeart/2005/8/layout/vList3#1"/>
    <dgm:cxn modelId="{C4B7069C-5897-4C30-BA88-BD2C5392DD80}" type="presParOf" srcId="{8FFF4E48-A14B-4ACA-93CB-41B05644F1AB}" destId="{C4EF80BD-E71C-49E8-8A03-53048D6C8571}" srcOrd="15" destOrd="0" presId="urn:microsoft.com/office/officeart/2005/8/layout/vList3#1"/>
    <dgm:cxn modelId="{A7C6B3A3-4789-4D37-9516-3ED3858CD953}" type="presParOf" srcId="{8FFF4E48-A14B-4ACA-93CB-41B05644F1AB}" destId="{B8E14552-764A-40B2-B2A1-38135C5FAFE4}" srcOrd="16" destOrd="0" presId="urn:microsoft.com/office/officeart/2005/8/layout/vList3#1"/>
    <dgm:cxn modelId="{24613B2C-23C2-4B8C-8731-90ED016DC8DA}" type="presParOf" srcId="{B8E14552-764A-40B2-B2A1-38135C5FAFE4}" destId="{CAD8C35B-6EB1-4B99-81E0-B1B2E2223606}" srcOrd="0" destOrd="0" presId="urn:microsoft.com/office/officeart/2005/8/layout/vList3#1"/>
    <dgm:cxn modelId="{6F2DEF8B-2591-4FEF-B09C-3BA48FEDA2A3}" type="presParOf" srcId="{B8E14552-764A-40B2-B2A1-38135C5FAFE4}" destId="{4400F265-4C35-42EE-8A5E-89B00E636DCB}" srcOrd="1" destOrd="0" presId="urn:microsoft.com/office/officeart/2005/8/layout/vList3#1"/>
    <dgm:cxn modelId="{F63FDB93-17EC-49E0-9415-7B2CDC5E6186}" type="presParOf" srcId="{8FFF4E48-A14B-4ACA-93CB-41B05644F1AB}" destId="{F9FDEEF8-9484-4632-8CD3-54D4F1961752}" srcOrd="17" destOrd="0" presId="urn:microsoft.com/office/officeart/2005/8/layout/vList3#1"/>
    <dgm:cxn modelId="{F5C01A2C-6945-4561-B5A9-8DCF5784B1DC}" type="presParOf" srcId="{8FFF4E48-A14B-4ACA-93CB-41B05644F1AB}" destId="{5732C07E-F920-4F70-A67A-951FBA7B5EAC}" srcOrd="18" destOrd="0" presId="urn:microsoft.com/office/officeart/2005/8/layout/vList3#1"/>
    <dgm:cxn modelId="{EA39C6AA-BF0B-4578-9734-B469BEC2B02A}" type="presParOf" srcId="{5732C07E-F920-4F70-A67A-951FBA7B5EAC}" destId="{AF04EEFA-C872-4BCB-B3B3-02252D7FE7EE}" srcOrd="0" destOrd="0" presId="urn:microsoft.com/office/officeart/2005/8/layout/vList3#1"/>
    <dgm:cxn modelId="{AD5B3FCF-B29B-4553-BEDD-65B81216C52C}" type="presParOf" srcId="{5732C07E-F920-4F70-A67A-951FBA7B5EAC}" destId="{35825655-80CF-4825-BAA1-2C836BF82B1A}"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C18FBF-3FF5-4C16-97CF-AF03740D7AB6}" type="doc">
      <dgm:prSet loTypeId="urn:microsoft.com/office/officeart/2005/8/layout/cycle2" loCatId="cycle" qsTypeId="urn:microsoft.com/office/officeart/2005/8/quickstyle/3d1" qsCatId="3D" csTypeId="urn:microsoft.com/office/officeart/2005/8/colors/accent1_2" csCatId="accent1" phldr="1"/>
      <dgm:spPr/>
      <dgm:t>
        <a:bodyPr rtlCol="0"/>
        <a:lstStyle/>
        <a:p>
          <a:pPr rtl="0"/>
          <a:endParaRPr lang="en-US"/>
        </a:p>
      </dgm:t>
    </dgm:pt>
    <dgm:pt modelId="{7FCE83D9-631B-4420-BBFC-CA0AFA59F747}">
      <dgm:prSet phldrT="[Text]" custT="1"/>
      <dgm:spPr/>
      <dgm:t>
        <a:bodyPr rtlCol="0"/>
        <a:lstStyle/>
        <a:p>
          <a:pPr rtl="0"/>
          <a:r>
            <a:rPr lang="es-ES" sz="1600" noProof="0" dirty="0"/>
            <a:t>ARTÍCULO DE DIVULGACIÓN</a:t>
          </a:r>
        </a:p>
      </dgm:t>
    </dgm:pt>
    <dgm:pt modelId="{C61EC981-13FA-4710-B079-D35692EEB764}" type="parTrans" cxnId="{E572418E-4340-4448-940D-253A2FA3B9B3}">
      <dgm:prSet/>
      <dgm:spPr/>
      <dgm:t>
        <a:bodyPr rtlCol="0"/>
        <a:lstStyle/>
        <a:p>
          <a:pPr rtl="0"/>
          <a:endParaRPr lang="es-ES" noProof="0" dirty="0"/>
        </a:p>
      </dgm:t>
    </dgm:pt>
    <dgm:pt modelId="{1B48A0DE-4031-4D45-86A1-94CDAF68824A}" type="sibTrans" cxnId="{E572418E-4340-4448-940D-253A2FA3B9B3}">
      <dgm:prSet/>
      <dgm:spPr/>
      <dgm:t>
        <a:bodyPr rtlCol="0"/>
        <a:lstStyle/>
        <a:p>
          <a:pPr rtl="0"/>
          <a:endParaRPr lang="es-ES" noProof="0" dirty="0"/>
        </a:p>
      </dgm:t>
    </dgm:pt>
    <dgm:pt modelId="{CAFCD405-1B98-4017-9051-F54946E5282C}">
      <dgm:prSet phldrT="[Text]" custT="1"/>
      <dgm:spPr/>
      <dgm:t>
        <a:bodyPr rtlCol="0"/>
        <a:lstStyle/>
        <a:p>
          <a:pPr rtl="0"/>
          <a:r>
            <a:rPr lang="es-ES" sz="2400" noProof="0" dirty="0"/>
            <a:t>LIBRO</a:t>
          </a:r>
        </a:p>
      </dgm:t>
    </dgm:pt>
    <dgm:pt modelId="{3C74A010-90F7-449B-A238-B261FCF465EF}" type="parTrans" cxnId="{89917FAB-F091-49AF-80C9-82F0910B8D6E}">
      <dgm:prSet/>
      <dgm:spPr/>
      <dgm:t>
        <a:bodyPr/>
        <a:lstStyle/>
        <a:p>
          <a:endParaRPr lang="es-AR"/>
        </a:p>
      </dgm:t>
    </dgm:pt>
    <dgm:pt modelId="{926D4B94-7E22-4DB5-8E97-1B4B07FEC585}" type="sibTrans" cxnId="{89917FAB-F091-49AF-80C9-82F0910B8D6E}">
      <dgm:prSet/>
      <dgm:spPr/>
      <dgm:t>
        <a:bodyPr/>
        <a:lstStyle/>
        <a:p>
          <a:endParaRPr lang="es-AR"/>
        </a:p>
      </dgm:t>
    </dgm:pt>
    <dgm:pt modelId="{8F232716-5C76-483A-9A1E-434A6298E73F}">
      <dgm:prSet phldrT="[Text]" custT="1"/>
      <dgm:spPr/>
      <dgm:t>
        <a:bodyPr rtlCol="0"/>
        <a:lstStyle/>
        <a:p>
          <a:pPr rtl="0"/>
          <a:r>
            <a:rPr lang="es-ES" sz="2400" noProof="0" dirty="0"/>
            <a:t>TESIS</a:t>
          </a:r>
        </a:p>
      </dgm:t>
    </dgm:pt>
    <dgm:pt modelId="{79C4FEA7-6E0C-40CD-8ECD-2E9A5B0CFA3F}" type="parTrans" cxnId="{5CC52000-CE94-40F8-B168-E25C44D61587}">
      <dgm:prSet/>
      <dgm:spPr/>
      <dgm:t>
        <a:bodyPr/>
        <a:lstStyle/>
        <a:p>
          <a:endParaRPr lang="es-AR"/>
        </a:p>
      </dgm:t>
    </dgm:pt>
    <dgm:pt modelId="{D6D30E79-2828-4FB2-B9B7-E13BB404650F}" type="sibTrans" cxnId="{5CC52000-CE94-40F8-B168-E25C44D61587}">
      <dgm:prSet/>
      <dgm:spPr/>
      <dgm:t>
        <a:bodyPr/>
        <a:lstStyle/>
        <a:p>
          <a:endParaRPr lang="es-AR"/>
        </a:p>
      </dgm:t>
    </dgm:pt>
    <dgm:pt modelId="{6BF5CE9C-68FE-4BD5-BB86-3D485E622B90}">
      <dgm:prSet phldrT="[Text]" custT="1"/>
      <dgm:spPr/>
      <dgm:t>
        <a:bodyPr rtlCol="0"/>
        <a:lstStyle/>
        <a:p>
          <a:pPr rtl="0"/>
          <a:r>
            <a:rPr lang="es-ES" sz="2000" noProof="0" dirty="0"/>
            <a:t>ARTÍCULO CIENTÍFICO</a:t>
          </a:r>
        </a:p>
      </dgm:t>
    </dgm:pt>
    <dgm:pt modelId="{0DEAAC85-9E1E-41F4-9C94-B4088225246C}" type="parTrans" cxnId="{3AFFDB2C-C568-4481-8710-7E85CC8B6E1C}">
      <dgm:prSet/>
      <dgm:spPr/>
      <dgm:t>
        <a:bodyPr/>
        <a:lstStyle/>
        <a:p>
          <a:endParaRPr lang="es-AR"/>
        </a:p>
      </dgm:t>
    </dgm:pt>
    <dgm:pt modelId="{12F77778-22D1-4447-BBC7-9141D846DF85}" type="sibTrans" cxnId="{3AFFDB2C-C568-4481-8710-7E85CC8B6E1C}">
      <dgm:prSet/>
      <dgm:spPr/>
      <dgm:t>
        <a:bodyPr/>
        <a:lstStyle/>
        <a:p>
          <a:endParaRPr lang="es-AR"/>
        </a:p>
      </dgm:t>
    </dgm:pt>
    <dgm:pt modelId="{179B5E51-7553-4E10-8BEB-6444BECF5448}">
      <dgm:prSet phldrT="[Text]" custT="1"/>
      <dgm:spPr/>
      <dgm:t>
        <a:bodyPr rtlCol="0"/>
        <a:lstStyle/>
        <a:p>
          <a:pPr rtl="0"/>
          <a:r>
            <a:rPr lang="es-ES" sz="2000" noProof="0" dirty="0"/>
            <a:t>PONENCIA</a:t>
          </a:r>
        </a:p>
      </dgm:t>
    </dgm:pt>
    <dgm:pt modelId="{87CF0BE6-549F-4828-80D8-BABDBB062E1D}" type="parTrans" cxnId="{A77D554A-AB5F-4639-A04C-BF17243FFCEE}">
      <dgm:prSet/>
      <dgm:spPr/>
      <dgm:t>
        <a:bodyPr/>
        <a:lstStyle/>
        <a:p>
          <a:endParaRPr lang="es-AR"/>
        </a:p>
      </dgm:t>
    </dgm:pt>
    <dgm:pt modelId="{27153838-AB99-4FBB-9C91-786DA8C3A136}" type="sibTrans" cxnId="{A77D554A-AB5F-4639-A04C-BF17243FFCEE}">
      <dgm:prSet/>
      <dgm:spPr/>
      <dgm:t>
        <a:bodyPr/>
        <a:lstStyle/>
        <a:p>
          <a:endParaRPr lang="es-AR"/>
        </a:p>
      </dgm:t>
    </dgm:pt>
    <dgm:pt modelId="{2969EB4D-B8DC-48D8-86CF-AA9D9C47148B}" type="pres">
      <dgm:prSet presAssocID="{00C18FBF-3FF5-4C16-97CF-AF03740D7AB6}" presName="cycle" presStyleCnt="0">
        <dgm:presLayoutVars>
          <dgm:dir/>
          <dgm:resizeHandles val="exact"/>
        </dgm:presLayoutVars>
      </dgm:prSet>
      <dgm:spPr/>
      <dgm:t>
        <a:bodyPr/>
        <a:lstStyle/>
        <a:p>
          <a:endParaRPr lang="es-AR"/>
        </a:p>
      </dgm:t>
    </dgm:pt>
    <dgm:pt modelId="{32321E67-6C24-4D5A-9D2B-13B38792735E}" type="pres">
      <dgm:prSet presAssocID="{6BF5CE9C-68FE-4BD5-BB86-3D485E622B90}" presName="node" presStyleLbl="node1" presStyleIdx="0" presStyleCnt="5">
        <dgm:presLayoutVars>
          <dgm:bulletEnabled val="1"/>
        </dgm:presLayoutVars>
      </dgm:prSet>
      <dgm:spPr/>
      <dgm:t>
        <a:bodyPr/>
        <a:lstStyle/>
        <a:p>
          <a:endParaRPr lang="es-AR"/>
        </a:p>
      </dgm:t>
    </dgm:pt>
    <dgm:pt modelId="{BFCF62C0-B943-4FC7-867F-E812AE8845AE}" type="pres">
      <dgm:prSet presAssocID="{12F77778-22D1-4447-BBC7-9141D846DF85}" presName="sibTrans" presStyleLbl="sibTrans2D1" presStyleIdx="0" presStyleCnt="5"/>
      <dgm:spPr/>
      <dgm:t>
        <a:bodyPr/>
        <a:lstStyle/>
        <a:p>
          <a:endParaRPr lang="es-AR"/>
        </a:p>
      </dgm:t>
    </dgm:pt>
    <dgm:pt modelId="{C35B7D7C-56A5-4B9C-99B6-66945E7BDA69}" type="pres">
      <dgm:prSet presAssocID="{12F77778-22D1-4447-BBC7-9141D846DF85}" presName="connectorText" presStyleLbl="sibTrans2D1" presStyleIdx="0" presStyleCnt="5"/>
      <dgm:spPr/>
      <dgm:t>
        <a:bodyPr/>
        <a:lstStyle/>
        <a:p>
          <a:endParaRPr lang="es-AR"/>
        </a:p>
      </dgm:t>
    </dgm:pt>
    <dgm:pt modelId="{5510EF15-0AB3-4A2A-A07E-98C338842BCB}" type="pres">
      <dgm:prSet presAssocID="{7FCE83D9-631B-4420-BBFC-CA0AFA59F747}" presName="node" presStyleLbl="node1" presStyleIdx="1" presStyleCnt="5">
        <dgm:presLayoutVars>
          <dgm:bulletEnabled val="1"/>
        </dgm:presLayoutVars>
      </dgm:prSet>
      <dgm:spPr/>
      <dgm:t>
        <a:bodyPr/>
        <a:lstStyle/>
        <a:p>
          <a:endParaRPr lang="es-AR"/>
        </a:p>
      </dgm:t>
    </dgm:pt>
    <dgm:pt modelId="{134285DB-46D2-4352-9645-9270C4F29D11}" type="pres">
      <dgm:prSet presAssocID="{1B48A0DE-4031-4D45-86A1-94CDAF68824A}" presName="sibTrans" presStyleLbl="sibTrans2D1" presStyleIdx="1" presStyleCnt="5"/>
      <dgm:spPr/>
      <dgm:t>
        <a:bodyPr/>
        <a:lstStyle/>
        <a:p>
          <a:endParaRPr lang="es-AR"/>
        </a:p>
      </dgm:t>
    </dgm:pt>
    <dgm:pt modelId="{17B41C55-1256-4873-964D-D29DE9CA0192}" type="pres">
      <dgm:prSet presAssocID="{1B48A0DE-4031-4D45-86A1-94CDAF68824A}" presName="connectorText" presStyleLbl="sibTrans2D1" presStyleIdx="1" presStyleCnt="5"/>
      <dgm:spPr/>
      <dgm:t>
        <a:bodyPr/>
        <a:lstStyle/>
        <a:p>
          <a:endParaRPr lang="es-AR"/>
        </a:p>
      </dgm:t>
    </dgm:pt>
    <dgm:pt modelId="{DFE160BA-BCEA-4F93-8BAE-20B75CFC2AFC}" type="pres">
      <dgm:prSet presAssocID="{CAFCD405-1B98-4017-9051-F54946E5282C}" presName="node" presStyleLbl="node1" presStyleIdx="2" presStyleCnt="5">
        <dgm:presLayoutVars>
          <dgm:bulletEnabled val="1"/>
        </dgm:presLayoutVars>
      </dgm:prSet>
      <dgm:spPr/>
      <dgm:t>
        <a:bodyPr/>
        <a:lstStyle/>
        <a:p>
          <a:endParaRPr lang="es-AR"/>
        </a:p>
      </dgm:t>
    </dgm:pt>
    <dgm:pt modelId="{C7A1AC27-E7D2-4B8E-BAF8-0F47D2443A43}" type="pres">
      <dgm:prSet presAssocID="{926D4B94-7E22-4DB5-8E97-1B4B07FEC585}" presName="sibTrans" presStyleLbl="sibTrans2D1" presStyleIdx="2" presStyleCnt="5"/>
      <dgm:spPr/>
      <dgm:t>
        <a:bodyPr/>
        <a:lstStyle/>
        <a:p>
          <a:endParaRPr lang="es-AR"/>
        </a:p>
      </dgm:t>
    </dgm:pt>
    <dgm:pt modelId="{C85E4820-C899-4F18-B4C4-60CB3176E388}" type="pres">
      <dgm:prSet presAssocID="{926D4B94-7E22-4DB5-8E97-1B4B07FEC585}" presName="connectorText" presStyleLbl="sibTrans2D1" presStyleIdx="2" presStyleCnt="5"/>
      <dgm:spPr/>
      <dgm:t>
        <a:bodyPr/>
        <a:lstStyle/>
        <a:p>
          <a:endParaRPr lang="es-AR"/>
        </a:p>
      </dgm:t>
    </dgm:pt>
    <dgm:pt modelId="{329E6481-578A-4DCC-AB7D-3F9423B6A2DC}" type="pres">
      <dgm:prSet presAssocID="{179B5E51-7553-4E10-8BEB-6444BECF5448}" presName="node" presStyleLbl="node1" presStyleIdx="3" presStyleCnt="5">
        <dgm:presLayoutVars>
          <dgm:bulletEnabled val="1"/>
        </dgm:presLayoutVars>
      </dgm:prSet>
      <dgm:spPr/>
      <dgm:t>
        <a:bodyPr/>
        <a:lstStyle/>
        <a:p>
          <a:endParaRPr lang="es-AR"/>
        </a:p>
      </dgm:t>
    </dgm:pt>
    <dgm:pt modelId="{2AD206AB-3DBF-4607-90E9-3EC0335FF8B1}" type="pres">
      <dgm:prSet presAssocID="{27153838-AB99-4FBB-9C91-786DA8C3A136}" presName="sibTrans" presStyleLbl="sibTrans2D1" presStyleIdx="3" presStyleCnt="5"/>
      <dgm:spPr/>
      <dgm:t>
        <a:bodyPr/>
        <a:lstStyle/>
        <a:p>
          <a:endParaRPr lang="es-AR"/>
        </a:p>
      </dgm:t>
    </dgm:pt>
    <dgm:pt modelId="{E432996D-1A11-4C95-B81F-D0759481BD38}" type="pres">
      <dgm:prSet presAssocID="{27153838-AB99-4FBB-9C91-786DA8C3A136}" presName="connectorText" presStyleLbl="sibTrans2D1" presStyleIdx="3" presStyleCnt="5"/>
      <dgm:spPr/>
      <dgm:t>
        <a:bodyPr/>
        <a:lstStyle/>
        <a:p>
          <a:endParaRPr lang="es-AR"/>
        </a:p>
      </dgm:t>
    </dgm:pt>
    <dgm:pt modelId="{D32CAD8E-D479-4FA0-8EDD-A612A93BE238}" type="pres">
      <dgm:prSet presAssocID="{8F232716-5C76-483A-9A1E-434A6298E73F}" presName="node" presStyleLbl="node1" presStyleIdx="4" presStyleCnt="5">
        <dgm:presLayoutVars>
          <dgm:bulletEnabled val="1"/>
        </dgm:presLayoutVars>
      </dgm:prSet>
      <dgm:spPr/>
      <dgm:t>
        <a:bodyPr/>
        <a:lstStyle/>
        <a:p>
          <a:endParaRPr lang="es-AR"/>
        </a:p>
      </dgm:t>
    </dgm:pt>
    <dgm:pt modelId="{F67A542C-78F3-4375-A71B-34B80B4442B2}" type="pres">
      <dgm:prSet presAssocID="{D6D30E79-2828-4FB2-B9B7-E13BB404650F}" presName="sibTrans" presStyleLbl="sibTrans2D1" presStyleIdx="4" presStyleCnt="5"/>
      <dgm:spPr/>
      <dgm:t>
        <a:bodyPr/>
        <a:lstStyle/>
        <a:p>
          <a:endParaRPr lang="es-AR"/>
        </a:p>
      </dgm:t>
    </dgm:pt>
    <dgm:pt modelId="{A5F386D2-0372-4E4F-A9E2-0EFDC102BEB3}" type="pres">
      <dgm:prSet presAssocID="{D6D30E79-2828-4FB2-B9B7-E13BB404650F}" presName="connectorText" presStyleLbl="sibTrans2D1" presStyleIdx="4" presStyleCnt="5"/>
      <dgm:spPr/>
      <dgm:t>
        <a:bodyPr/>
        <a:lstStyle/>
        <a:p>
          <a:endParaRPr lang="es-AR"/>
        </a:p>
      </dgm:t>
    </dgm:pt>
  </dgm:ptLst>
  <dgm:cxnLst>
    <dgm:cxn modelId="{89917FAB-F091-49AF-80C9-82F0910B8D6E}" srcId="{00C18FBF-3FF5-4C16-97CF-AF03740D7AB6}" destId="{CAFCD405-1B98-4017-9051-F54946E5282C}" srcOrd="2" destOrd="0" parTransId="{3C74A010-90F7-449B-A238-B261FCF465EF}" sibTransId="{926D4B94-7E22-4DB5-8E97-1B4B07FEC585}"/>
    <dgm:cxn modelId="{C1055FFF-852A-48F2-BBDF-4D230211DB05}" type="presOf" srcId="{12F77778-22D1-4447-BBC7-9141D846DF85}" destId="{C35B7D7C-56A5-4B9C-99B6-66945E7BDA69}" srcOrd="1" destOrd="0" presId="urn:microsoft.com/office/officeart/2005/8/layout/cycle2"/>
    <dgm:cxn modelId="{ABC0CBC1-5C7F-4C49-953E-AFBA4B26E8C1}" type="presOf" srcId="{CAFCD405-1B98-4017-9051-F54946E5282C}" destId="{DFE160BA-BCEA-4F93-8BAE-20B75CFC2AFC}" srcOrd="0" destOrd="0" presId="urn:microsoft.com/office/officeart/2005/8/layout/cycle2"/>
    <dgm:cxn modelId="{1C13E7E5-A2FF-4040-A75E-F3EF52DB3BF6}" type="presOf" srcId="{12F77778-22D1-4447-BBC7-9141D846DF85}" destId="{BFCF62C0-B943-4FC7-867F-E812AE8845AE}" srcOrd="0" destOrd="0" presId="urn:microsoft.com/office/officeart/2005/8/layout/cycle2"/>
    <dgm:cxn modelId="{CF61F80A-BA21-403F-9ACB-8CDF6DC9C939}" type="presOf" srcId="{179B5E51-7553-4E10-8BEB-6444BECF5448}" destId="{329E6481-578A-4DCC-AB7D-3F9423B6A2DC}" srcOrd="0" destOrd="0" presId="urn:microsoft.com/office/officeart/2005/8/layout/cycle2"/>
    <dgm:cxn modelId="{5D73D7FC-6207-46FF-BC6B-E91B34A124D1}" type="presOf" srcId="{926D4B94-7E22-4DB5-8E97-1B4B07FEC585}" destId="{C85E4820-C899-4F18-B4C4-60CB3176E388}" srcOrd="1" destOrd="0" presId="urn:microsoft.com/office/officeart/2005/8/layout/cycle2"/>
    <dgm:cxn modelId="{E572418E-4340-4448-940D-253A2FA3B9B3}" srcId="{00C18FBF-3FF5-4C16-97CF-AF03740D7AB6}" destId="{7FCE83D9-631B-4420-BBFC-CA0AFA59F747}" srcOrd="1" destOrd="0" parTransId="{C61EC981-13FA-4710-B079-D35692EEB764}" sibTransId="{1B48A0DE-4031-4D45-86A1-94CDAF68824A}"/>
    <dgm:cxn modelId="{A77D554A-AB5F-4639-A04C-BF17243FFCEE}" srcId="{00C18FBF-3FF5-4C16-97CF-AF03740D7AB6}" destId="{179B5E51-7553-4E10-8BEB-6444BECF5448}" srcOrd="3" destOrd="0" parTransId="{87CF0BE6-549F-4828-80D8-BABDBB062E1D}" sibTransId="{27153838-AB99-4FBB-9C91-786DA8C3A136}"/>
    <dgm:cxn modelId="{310DFEB1-6371-44B8-A5B2-EE6A3174FF15}" type="presOf" srcId="{27153838-AB99-4FBB-9C91-786DA8C3A136}" destId="{E432996D-1A11-4C95-B81F-D0759481BD38}" srcOrd="1" destOrd="0" presId="urn:microsoft.com/office/officeart/2005/8/layout/cycle2"/>
    <dgm:cxn modelId="{8AC19607-C4C6-404F-A6FA-BAB70DBBDDD9}" type="presOf" srcId="{8F232716-5C76-483A-9A1E-434A6298E73F}" destId="{D32CAD8E-D479-4FA0-8EDD-A612A93BE238}" srcOrd="0" destOrd="0" presId="urn:microsoft.com/office/officeart/2005/8/layout/cycle2"/>
    <dgm:cxn modelId="{781D0EA1-56FB-4327-BEC8-222E33C80CC5}" type="presOf" srcId="{00C18FBF-3FF5-4C16-97CF-AF03740D7AB6}" destId="{2969EB4D-B8DC-48D8-86CF-AA9D9C47148B}" srcOrd="0" destOrd="0" presId="urn:microsoft.com/office/officeart/2005/8/layout/cycle2"/>
    <dgm:cxn modelId="{5309EBD8-CACD-45D8-8CDB-288F72496F34}" type="presOf" srcId="{27153838-AB99-4FBB-9C91-786DA8C3A136}" destId="{2AD206AB-3DBF-4607-90E9-3EC0335FF8B1}" srcOrd="0" destOrd="0" presId="urn:microsoft.com/office/officeart/2005/8/layout/cycle2"/>
    <dgm:cxn modelId="{3E8BAB07-6FB8-4230-97F4-98A9E96EF604}" type="presOf" srcId="{926D4B94-7E22-4DB5-8E97-1B4B07FEC585}" destId="{C7A1AC27-E7D2-4B8E-BAF8-0F47D2443A43}" srcOrd="0" destOrd="0" presId="urn:microsoft.com/office/officeart/2005/8/layout/cycle2"/>
    <dgm:cxn modelId="{98FEA9DD-73E7-4A7D-A795-B960E4320E46}" type="presOf" srcId="{6BF5CE9C-68FE-4BD5-BB86-3D485E622B90}" destId="{32321E67-6C24-4D5A-9D2B-13B38792735E}" srcOrd="0" destOrd="0" presId="urn:microsoft.com/office/officeart/2005/8/layout/cycle2"/>
    <dgm:cxn modelId="{D657A5DA-6A04-460E-B5D2-D9957826086B}" type="presOf" srcId="{7FCE83D9-631B-4420-BBFC-CA0AFA59F747}" destId="{5510EF15-0AB3-4A2A-A07E-98C338842BCB}" srcOrd="0" destOrd="0" presId="urn:microsoft.com/office/officeart/2005/8/layout/cycle2"/>
    <dgm:cxn modelId="{7057207F-C5AC-46DB-99B9-1374E10BC802}" type="presOf" srcId="{1B48A0DE-4031-4D45-86A1-94CDAF68824A}" destId="{134285DB-46D2-4352-9645-9270C4F29D11}" srcOrd="0" destOrd="0" presId="urn:microsoft.com/office/officeart/2005/8/layout/cycle2"/>
    <dgm:cxn modelId="{5CC52000-CE94-40F8-B168-E25C44D61587}" srcId="{00C18FBF-3FF5-4C16-97CF-AF03740D7AB6}" destId="{8F232716-5C76-483A-9A1E-434A6298E73F}" srcOrd="4" destOrd="0" parTransId="{79C4FEA7-6E0C-40CD-8ECD-2E9A5B0CFA3F}" sibTransId="{D6D30E79-2828-4FB2-B9B7-E13BB404650F}"/>
    <dgm:cxn modelId="{3AFFDB2C-C568-4481-8710-7E85CC8B6E1C}" srcId="{00C18FBF-3FF5-4C16-97CF-AF03740D7AB6}" destId="{6BF5CE9C-68FE-4BD5-BB86-3D485E622B90}" srcOrd="0" destOrd="0" parTransId="{0DEAAC85-9E1E-41F4-9C94-B4088225246C}" sibTransId="{12F77778-22D1-4447-BBC7-9141D846DF85}"/>
    <dgm:cxn modelId="{A851DD24-55B8-4E64-8E55-EFEB097E2583}" type="presOf" srcId="{D6D30E79-2828-4FB2-B9B7-E13BB404650F}" destId="{A5F386D2-0372-4E4F-A9E2-0EFDC102BEB3}" srcOrd="1" destOrd="0" presId="urn:microsoft.com/office/officeart/2005/8/layout/cycle2"/>
    <dgm:cxn modelId="{D382FE7A-BDE1-415C-A593-1CBAC59CF647}" type="presOf" srcId="{1B48A0DE-4031-4D45-86A1-94CDAF68824A}" destId="{17B41C55-1256-4873-964D-D29DE9CA0192}" srcOrd="1" destOrd="0" presId="urn:microsoft.com/office/officeart/2005/8/layout/cycle2"/>
    <dgm:cxn modelId="{4F093CEF-41B9-42B3-89B5-49D03F3519F7}" type="presOf" srcId="{D6D30E79-2828-4FB2-B9B7-E13BB404650F}" destId="{F67A542C-78F3-4375-A71B-34B80B4442B2}" srcOrd="0" destOrd="0" presId="urn:microsoft.com/office/officeart/2005/8/layout/cycle2"/>
    <dgm:cxn modelId="{64ACB4B3-6718-48D1-B1CD-54FFAEC34A55}" type="presParOf" srcId="{2969EB4D-B8DC-48D8-86CF-AA9D9C47148B}" destId="{32321E67-6C24-4D5A-9D2B-13B38792735E}" srcOrd="0" destOrd="0" presId="urn:microsoft.com/office/officeart/2005/8/layout/cycle2"/>
    <dgm:cxn modelId="{0FC5F3C8-5A36-430A-9AE0-5E2846F19C23}" type="presParOf" srcId="{2969EB4D-B8DC-48D8-86CF-AA9D9C47148B}" destId="{BFCF62C0-B943-4FC7-867F-E812AE8845AE}" srcOrd="1" destOrd="0" presId="urn:microsoft.com/office/officeart/2005/8/layout/cycle2"/>
    <dgm:cxn modelId="{21D28D50-0C16-4B88-A338-97C0BE869645}" type="presParOf" srcId="{BFCF62C0-B943-4FC7-867F-E812AE8845AE}" destId="{C35B7D7C-56A5-4B9C-99B6-66945E7BDA69}" srcOrd="0" destOrd="0" presId="urn:microsoft.com/office/officeart/2005/8/layout/cycle2"/>
    <dgm:cxn modelId="{8960A9DF-BD83-4B82-9452-A63049962314}" type="presParOf" srcId="{2969EB4D-B8DC-48D8-86CF-AA9D9C47148B}" destId="{5510EF15-0AB3-4A2A-A07E-98C338842BCB}" srcOrd="2" destOrd="0" presId="urn:microsoft.com/office/officeart/2005/8/layout/cycle2"/>
    <dgm:cxn modelId="{2BCB0F94-E7F9-4E07-B73E-046464B57AC2}" type="presParOf" srcId="{2969EB4D-B8DC-48D8-86CF-AA9D9C47148B}" destId="{134285DB-46D2-4352-9645-9270C4F29D11}" srcOrd="3" destOrd="0" presId="urn:microsoft.com/office/officeart/2005/8/layout/cycle2"/>
    <dgm:cxn modelId="{7ACC73F8-141D-4BC9-B98D-DA2205DF31F9}" type="presParOf" srcId="{134285DB-46D2-4352-9645-9270C4F29D11}" destId="{17B41C55-1256-4873-964D-D29DE9CA0192}" srcOrd="0" destOrd="0" presId="urn:microsoft.com/office/officeart/2005/8/layout/cycle2"/>
    <dgm:cxn modelId="{949C5DD9-EC61-417E-BB8E-C0318C2EEF10}" type="presParOf" srcId="{2969EB4D-B8DC-48D8-86CF-AA9D9C47148B}" destId="{DFE160BA-BCEA-4F93-8BAE-20B75CFC2AFC}" srcOrd="4" destOrd="0" presId="urn:microsoft.com/office/officeart/2005/8/layout/cycle2"/>
    <dgm:cxn modelId="{0E70DFC9-F858-449D-8996-D7169F1BBBD4}" type="presParOf" srcId="{2969EB4D-B8DC-48D8-86CF-AA9D9C47148B}" destId="{C7A1AC27-E7D2-4B8E-BAF8-0F47D2443A43}" srcOrd="5" destOrd="0" presId="urn:microsoft.com/office/officeart/2005/8/layout/cycle2"/>
    <dgm:cxn modelId="{17FEB603-489E-458D-BE40-1B108FB1A2DC}" type="presParOf" srcId="{C7A1AC27-E7D2-4B8E-BAF8-0F47D2443A43}" destId="{C85E4820-C899-4F18-B4C4-60CB3176E388}" srcOrd="0" destOrd="0" presId="urn:microsoft.com/office/officeart/2005/8/layout/cycle2"/>
    <dgm:cxn modelId="{79464049-E49C-451A-A48E-55320FDCEBE2}" type="presParOf" srcId="{2969EB4D-B8DC-48D8-86CF-AA9D9C47148B}" destId="{329E6481-578A-4DCC-AB7D-3F9423B6A2DC}" srcOrd="6" destOrd="0" presId="urn:microsoft.com/office/officeart/2005/8/layout/cycle2"/>
    <dgm:cxn modelId="{9B00BEB1-F705-42CB-8A0C-AC2B01C3BC1B}" type="presParOf" srcId="{2969EB4D-B8DC-48D8-86CF-AA9D9C47148B}" destId="{2AD206AB-3DBF-4607-90E9-3EC0335FF8B1}" srcOrd="7" destOrd="0" presId="urn:microsoft.com/office/officeart/2005/8/layout/cycle2"/>
    <dgm:cxn modelId="{16E32C2E-C913-47E5-AA55-E3AF66704071}" type="presParOf" srcId="{2AD206AB-3DBF-4607-90E9-3EC0335FF8B1}" destId="{E432996D-1A11-4C95-B81F-D0759481BD38}" srcOrd="0" destOrd="0" presId="urn:microsoft.com/office/officeart/2005/8/layout/cycle2"/>
    <dgm:cxn modelId="{109CAB6E-521C-4D70-A740-95909CEF5447}" type="presParOf" srcId="{2969EB4D-B8DC-48D8-86CF-AA9D9C47148B}" destId="{D32CAD8E-D479-4FA0-8EDD-A612A93BE238}" srcOrd="8" destOrd="0" presId="urn:microsoft.com/office/officeart/2005/8/layout/cycle2"/>
    <dgm:cxn modelId="{C07F4E1C-CE08-4102-960D-53216F902464}" type="presParOf" srcId="{2969EB4D-B8DC-48D8-86CF-AA9D9C47148B}" destId="{F67A542C-78F3-4375-A71B-34B80B4442B2}" srcOrd="9" destOrd="0" presId="urn:microsoft.com/office/officeart/2005/8/layout/cycle2"/>
    <dgm:cxn modelId="{7274752E-D4DB-4919-933B-77D34A7D4FC4}" type="presParOf" srcId="{F67A542C-78F3-4375-A71B-34B80B4442B2}" destId="{A5F386D2-0372-4E4F-A9E2-0EFDC102BEB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rtlCol="0"/>
        <a:lstStyle/>
        <a:p>
          <a:pPr rtl="0"/>
          <a:endParaRPr lang="en-US"/>
        </a:p>
      </dgm:t>
    </dgm:pt>
    <dgm:pt modelId="{B4F1B46E-22B2-4721-950C-8704487586DC}">
      <dgm:prSet phldrT="[Text]" custT="1"/>
      <dgm:spPr/>
      <dgm:t>
        <a:bodyPr rtlCol="0"/>
        <a:lstStyle/>
        <a:p>
          <a:pPr rtl="0"/>
          <a:r>
            <a:rPr lang="es-ES" sz="1300" noProof="0" dirty="0"/>
            <a:t>¿DÓNDE?</a:t>
          </a:r>
        </a:p>
      </dgm:t>
    </dgm:pt>
    <dgm:pt modelId="{E8A66543-CC4D-4785-A93E-5B125E09F826}" type="parTrans" cxnId="{2C8317B2-2EBB-4589-86EA-C77B3B6E81AA}">
      <dgm:prSet/>
      <dgm:spPr/>
      <dgm:t>
        <a:bodyPr rtlCol="0"/>
        <a:lstStyle/>
        <a:p>
          <a:pPr rtl="0"/>
          <a:endParaRPr lang="es-ES" noProof="0" dirty="0"/>
        </a:p>
      </dgm:t>
    </dgm:pt>
    <dgm:pt modelId="{A7E2530A-34E2-4E9F-BC78-8920BA140C41}" type="sibTrans" cxnId="{2C8317B2-2EBB-4589-86EA-C77B3B6E81AA}">
      <dgm:prSet/>
      <dgm:spPr/>
      <dgm:t>
        <a:bodyPr rtlCol="0"/>
        <a:lstStyle/>
        <a:p>
          <a:pPr rtl="0"/>
          <a:endParaRPr lang="es-ES" noProof="0" dirty="0"/>
        </a:p>
      </dgm:t>
    </dgm:pt>
    <dgm:pt modelId="{9D72CDD3-5859-43DB-BD75-0C3C30E3DE62}">
      <dgm:prSet phldrT="[Text]" custT="1"/>
      <dgm:spPr/>
      <dgm:t>
        <a:bodyPr rtlCol="0"/>
        <a:lstStyle/>
        <a:p>
          <a:pPr rtl="0"/>
          <a:r>
            <a:rPr lang="es-ES" sz="2000" noProof="0" dirty="0"/>
            <a:t>UBICACIÓN</a:t>
          </a:r>
        </a:p>
        <a:p>
          <a:pPr rtl="0"/>
          <a:r>
            <a:rPr lang="es-ES" sz="2000" noProof="0" dirty="0"/>
            <a:t>GEOGRÁFICA</a:t>
          </a:r>
        </a:p>
      </dgm:t>
    </dgm:pt>
    <dgm:pt modelId="{1D5B1F83-33A7-4298-BC11-2B1252AFAEA5}" type="parTrans" cxnId="{DDB5AD9A-40B0-48EF-AF2C-8CCDA330F7FE}">
      <dgm:prSet/>
      <dgm:spPr/>
      <dgm:t>
        <a:bodyPr rtlCol="0"/>
        <a:lstStyle/>
        <a:p>
          <a:pPr rtl="0"/>
          <a:endParaRPr lang="es-ES" noProof="0" dirty="0"/>
        </a:p>
      </dgm:t>
    </dgm:pt>
    <dgm:pt modelId="{15E25BD4-1EBF-43C2-8885-DBF66B8429E1}" type="sibTrans" cxnId="{DDB5AD9A-40B0-48EF-AF2C-8CCDA330F7FE}">
      <dgm:prSet/>
      <dgm:spPr/>
      <dgm:t>
        <a:bodyPr rtlCol="0"/>
        <a:lstStyle/>
        <a:p>
          <a:pPr rtl="0"/>
          <a:endParaRPr lang="es-ES" noProof="0" dirty="0"/>
        </a:p>
      </dgm:t>
    </dgm:pt>
    <dgm:pt modelId="{F2881FB1-6580-4F21-A283-BFAA6F91D5D2}">
      <dgm:prSet phldrT="[Text]" custT="1"/>
      <dgm:spPr/>
      <dgm:t>
        <a:bodyPr rtlCol="0"/>
        <a:lstStyle/>
        <a:p>
          <a:pPr rtl="0"/>
          <a:r>
            <a:rPr lang="es-ES" sz="1300" noProof="0" dirty="0"/>
            <a:t>CUANDO?</a:t>
          </a:r>
        </a:p>
      </dgm:t>
    </dgm:pt>
    <dgm:pt modelId="{2D960FDD-BADA-480D-9043-497C56588AD3}" type="parTrans" cxnId="{4A31D641-1B5D-46D3-B685-0C4DC6EFE71B}">
      <dgm:prSet/>
      <dgm:spPr/>
      <dgm:t>
        <a:bodyPr rtlCol="0"/>
        <a:lstStyle/>
        <a:p>
          <a:pPr rtl="0"/>
          <a:endParaRPr lang="es-ES" noProof="0" dirty="0"/>
        </a:p>
      </dgm:t>
    </dgm:pt>
    <dgm:pt modelId="{A5ABDC17-7AB5-4F0E-992A-F9343F5D74EB}" type="sibTrans" cxnId="{4A31D641-1B5D-46D3-B685-0C4DC6EFE71B}">
      <dgm:prSet/>
      <dgm:spPr/>
      <dgm:t>
        <a:bodyPr rtlCol="0"/>
        <a:lstStyle/>
        <a:p>
          <a:pPr rtl="0"/>
          <a:endParaRPr lang="es-ES" noProof="0" dirty="0"/>
        </a:p>
      </dgm:t>
    </dgm:pt>
    <dgm:pt modelId="{D5197DDB-D5D2-499F-B255-CF7BB5AE2B43}">
      <dgm:prSet phldrT="[Text]" custT="1"/>
      <dgm:spPr/>
      <dgm:t>
        <a:bodyPr rtlCol="0"/>
        <a:lstStyle/>
        <a:p>
          <a:pPr rtl="0"/>
          <a:r>
            <a:rPr lang="es-ES" sz="2000" noProof="0" dirty="0"/>
            <a:t>ESPACIO DE TIEMPO</a:t>
          </a:r>
        </a:p>
      </dgm:t>
    </dgm:pt>
    <dgm:pt modelId="{B14A4DC9-F40A-4867-ADB8-4BA8A1F83766}" type="parTrans" cxnId="{3204ED53-15A0-4643-A582-021A785F1BA2}">
      <dgm:prSet/>
      <dgm:spPr/>
      <dgm:t>
        <a:bodyPr rtlCol="0"/>
        <a:lstStyle/>
        <a:p>
          <a:pPr rtl="0"/>
          <a:endParaRPr lang="es-ES" noProof="0" dirty="0"/>
        </a:p>
      </dgm:t>
    </dgm:pt>
    <dgm:pt modelId="{29F2454A-2FA8-4B3A-AC63-4A0B9FD04A75}" type="sibTrans" cxnId="{3204ED53-15A0-4643-A582-021A785F1BA2}">
      <dgm:prSet/>
      <dgm:spPr/>
      <dgm:t>
        <a:bodyPr rtlCol="0"/>
        <a:lstStyle/>
        <a:p>
          <a:pPr rtl="0"/>
          <a:endParaRPr lang="es-ES" noProof="0" dirty="0"/>
        </a:p>
      </dgm:t>
    </dgm:pt>
    <dgm:pt modelId="{6352CA33-6755-44BE-808F-400DA4CF80A7}">
      <dgm:prSet phldrT="[Text]" custT="1"/>
      <dgm:spPr/>
      <dgm:t>
        <a:bodyPr rtlCol="0"/>
        <a:lstStyle/>
        <a:p>
          <a:pPr rtl="0"/>
          <a:r>
            <a:rPr lang="es-ES" sz="1300" noProof="0" dirty="0"/>
            <a:t>¿QUÉ?</a:t>
          </a:r>
        </a:p>
      </dgm:t>
    </dgm:pt>
    <dgm:pt modelId="{AEB59203-63BA-4A96-BADC-40BAEBD9AA40}" type="parTrans" cxnId="{82BAE5DD-3A79-4870-9019-1254385E0650}">
      <dgm:prSet/>
      <dgm:spPr/>
      <dgm:t>
        <a:bodyPr rtlCol="0"/>
        <a:lstStyle/>
        <a:p>
          <a:pPr rtl="0"/>
          <a:endParaRPr lang="es-ES" noProof="0" dirty="0"/>
        </a:p>
      </dgm:t>
    </dgm:pt>
    <dgm:pt modelId="{AAB4CF73-4B9B-4AA0-9074-16C2D2AE00A1}" type="sibTrans" cxnId="{82BAE5DD-3A79-4870-9019-1254385E0650}">
      <dgm:prSet/>
      <dgm:spPr/>
      <dgm:t>
        <a:bodyPr rtlCol="0"/>
        <a:lstStyle/>
        <a:p>
          <a:pPr rtl="0"/>
          <a:endParaRPr lang="es-ES" noProof="0" dirty="0"/>
        </a:p>
      </dgm:t>
    </dgm:pt>
    <dgm:pt modelId="{9614A323-64B1-4077-A841-022051EC749A}">
      <dgm:prSet phldrT="[Text]" custT="1"/>
      <dgm:spPr/>
      <dgm:t>
        <a:bodyPr rtlCol="0"/>
        <a:lstStyle/>
        <a:p>
          <a:pPr rtl="0"/>
          <a:r>
            <a:rPr lang="es-ES" sz="2000" noProof="0" dirty="0"/>
            <a:t>ASPECTO SOCIAL, ECONÓMICO, LEGAL,ETC</a:t>
          </a:r>
        </a:p>
      </dgm:t>
    </dgm:pt>
    <dgm:pt modelId="{E5F6BCBD-B84E-4018-BE9E-BF57FF3B4B36}" type="parTrans" cxnId="{FC7BD086-74EA-4D6C-9657-E916D355F209}">
      <dgm:prSet/>
      <dgm:spPr/>
      <dgm:t>
        <a:bodyPr rtlCol="0"/>
        <a:lstStyle/>
        <a:p>
          <a:pPr rtl="0"/>
          <a:endParaRPr lang="es-ES" noProof="0" dirty="0"/>
        </a:p>
      </dgm:t>
    </dgm:pt>
    <dgm:pt modelId="{FEC2A79F-8857-403A-A738-E8CE75C965E2}" type="sibTrans" cxnId="{FC7BD086-74EA-4D6C-9657-E916D355F209}">
      <dgm:prSet/>
      <dgm:spPr/>
      <dgm:t>
        <a:bodyPr rtlCol="0"/>
        <a:lstStyle/>
        <a:p>
          <a:pPr rtl="0"/>
          <a:endParaRPr lang="es-ES" noProof="0" dirty="0"/>
        </a:p>
      </dgm:t>
    </dgm:pt>
    <dgm:pt modelId="{7FCE83D9-631B-4420-BBFC-CA0AFA59F747}">
      <dgm:prSet phldrT="[Text]" custT="1"/>
      <dgm:spPr/>
      <dgm:t>
        <a:bodyPr rtlCol="0"/>
        <a:lstStyle/>
        <a:p>
          <a:pPr rtl="0"/>
          <a:r>
            <a:rPr lang="es-ES" sz="1300" noProof="0" dirty="0"/>
            <a:t>¿PARA QUÉ?</a:t>
          </a:r>
        </a:p>
      </dgm:t>
    </dgm:pt>
    <dgm:pt modelId="{C61EC981-13FA-4710-B079-D35692EEB764}" type="parTrans" cxnId="{E572418E-4340-4448-940D-253A2FA3B9B3}">
      <dgm:prSet/>
      <dgm:spPr/>
      <dgm:t>
        <a:bodyPr rtlCol="0"/>
        <a:lstStyle/>
        <a:p>
          <a:pPr rtl="0"/>
          <a:endParaRPr lang="es-ES" noProof="0" dirty="0"/>
        </a:p>
      </dgm:t>
    </dgm:pt>
    <dgm:pt modelId="{1B48A0DE-4031-4D45-86A1-94CDAF68824A}" type="sibTrans" cxnId="{E572418E-4340-4448-940D-253A2FA3B9B3}">
      <dgm:prSet/>
      <dgm:spPr/>
      <dgm:t>
        <a:bodyPr rtlCol="0"/>
        <a:lstStyle/>
        <a:p>
          <a:pPr rtl="0"/>
          <a:endParaRPr lang="es-ES" noProof="0" dirty="0"/>
        </a:p>
      </dgm:t>
    </dgm:pt>
    <dgm:pt modelId="{DB9FB862-4759-4D6A-84F3-01524B92723B}">
      <dgm:prSet phldrT="[Text]" custT="1"/>
      <dgm:spPr/>
      <dgm:t>
        <a:bodyPr rtlCol="0"/>
        <a:lstStyle/>
        <a:p>
          <a:pPr rtl="0"/>
          <a:r>
            <a:rPr lang="es-ES" sz="2000" noProof="0" dirty="0"/>
            <a:t>OBJETIVO QUE SE PERSIGUE</a:t>
          </a:r>
        </a:p>
      </dgm:t>
    </dgm:pt>
    <dgm:pt modelId="{CD1EE44C-3116-420B-89E3-1D797CB25D34}" type="parTrans" cxnId="{70CAB4FC-3D17-49C2-8A7B-F387031FCDCA}">
      <dgm:prSet/>
      <dgm:spPr/>
      <dgm:t>
        <a:bodyPr rtlCol="0"/>
        <a:lstStyle/>
        <a:p>
          <a:pPr rtl="0"/>
          <a:endParaRPr lang="es-ES" noProof="0" dirty="0"/>
        </a:p>
      </dgm:t>
    </dgm:pt>
    <dgm:pt modelId="{4BD4D4A5-043E-4ED5-A5CA-8D46DADC3150}" type="sibTrans" cxnId="{70CAB4FC-3D17-49C2-8A7B-F387031FCDCA}">
      <dgm:prSet/>
      <dgm:spPr/>
      <dgm:t>
        <a:bodyPr rtlCol="0"/>
        <a:lstStyle/>
        <a:p>
          <a:pPr rtl="0"/>
          <a:endParaRPr lang="es-ES" noProof="0" dirty="0"/>
        </a:p>
      </dgm:t>
    </dgm:pt>
    <dgm:pt modelId="{8FC7C6D5-1233-4A26-82CE-57E0F67FC992}">
      <dgm:prSet phldrT="[Text]" custT="1"/>
      <dgm:spPr/>
      <dgm:t>
        <a:bodyPr rtlCol="0"/>
        <a:lstStyle/>
        <a:p>
          <a:pPr rtl="0"/>
          <a:r>
            <a:rPr lang="es-ES" sz="1200" noProof="0" dirty="0"/>
            <a:t>¿POR QUÉ?</a:t>
          </a:r>
        </a:p>
      </dgm:t>
    </dgm:pt>
    <dgm:pt modelId="{0B4FC082-502C-437F-BAB8-5A8E9BABFB75}" type="parTrans" cxnId="{469643C6-0113-4DF1-BBE6-CBCC29DA18D8}">
      <dgm:prSet/>
      <dgm:spPr/>
      <dgm:t>
        <a:bodyPr/>
        <a:lstStyle/>
        <a:p>
          <a:endParaRPr lang="es-AR"/>
        </a:p>
      </dgm:t>
    </dgm:pt>
    <dgm:pt modelId="{24D0A8A5-6BDB-44DB-97F2-37BE03BB4D41}" type="sibTrans" cxnId="{469643C6-0113-4DF1-BBE6-CBCC29DA18D8}">
      <dgm:prSet/>
      <dgm:spPr/>
      <dgm:t>
        <a:bodyPr/>
        <a:lstStyle/>
        <a:p>
          <a:endParaRPr lang="es-AR"/>
        </a:p>
      </dgm:t>
    </dgm:pt>
    <dgm:pt modelId="{72913351-D336-4090-B0FE-578EEAB936C2}">
      <dgm:prSet custT="1"/>
      <dgm:spPr/>
      <dgm:t>
        <a:bodyPr/>
        <a:lstStyle/>
        <a:p>
          <a:r>
            <a:rPr lang="es-ES" sz="2000" noProof="0" dirty="0"/>
            <a:t>IMPORTANCIA DE TRATARLO</a:t>
          </a:r>
          <a:endParaRPr lang="es-AR" sz="2000" dirty="0"/>
        </a:p>
      </dgm:t>
    </dgm:pt>
    <dgm:pt modelId="{D513F876-E402-4DA6-AABE-DB538B270813}" type="parTrans" cxnId="{D16A8503-AB3B-4AA4-AC55-8B1F04362741}">
      <dgm:prSet/>
      <dgm:spPr/>
      <dgm:t>
        <a:bodyPr/>
        <a:lstStyle/>
        <a:p>
          <a:endParaRPr lang="es-AR"/>
        </a:p>
      </dgm:t>
    </dgm:pt>
    <dgm:pt modelId="{9274AC44-5177-4FB2-BC96-742823B2F3C5}" type="sibTrans" cxnId="{D16A8503-AB3B-4AA4-AC55-8B1F04362741}">
      <dgm:prSet/>
      <dgm:spPr/>
      <dgm:t>
        <a:bodyPr/>
        <a:lstStyle/>
        <a:p>
          <a:endParaRPr lang="es-AR"/>
        </a:p>
      </dgm:t>
    </dgm:pt>
    <dgm:pt modelId="{0DC7A063-583D-4B0F-88B2-BD54F95D95AF}" type="pres">
      <dgm:prSet presAssocID="{00C18FBF-3FF5-4C16-97CF-AF03740D7AB6}" presName="list" presStyleCnt="0">
        <dgm:presLayoutVars>
          <dgm:dir/>
          <dgm:animLvl val="lvl"/>
        </dgm:presLayoutVars>
      </dgm:prSet>
      <dgm:spPr/>
      <dgm:t>
        <a:bodyPr/>
        <a:lstStyle/>
        <a:p>
          <a:endParaRPr lang="es-AR"/>
        </a:p>
      </dgm:t>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5" custScaleX="226842" custScaleY="150931" custLinFactX="100000" custLinFactY="81591" custLinFactNeighborX="156709" custLinFactNeighborY="100000"/>
      <dgm:spPr/>
      <dgm:t>
        <a:bodyPr/>
        <a:lstStyle/>
        <a:p>
          <a:endParaRPr lang="es-AR"/>
        </a:p>
      </dgm:t>
    </dgm:pt>
    <dgm:pt modelId="{187D4E8C-5C91-4D00-870C-2C45D4EA263C}" type="pres">
      <dgm:prSet presAssocID="{B4F1B46E-22B2-4721-950C-8704487586DC}" presName="firstChildTx" presStyleLbl="bgAccFollowNode1" presStyleIdx="0" presStyleCnt="5">
        <dgm:presLayoutVars>
          <dgm:bulletEnabled val="1"/>
        </dgm:presLayoutVars>
      </dgm:prSet>
      <dgm:spPr/>
      <dgm:t>
        <a:bodyPr/>
        <a:lstStyle/>
        <a:p>
          <a:endParaRPr lang="es-AR"/>
        </a:p>
      </dgm:t>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5" custScaleX="295317" custScaleY="308141" custLinFactX="200000" custLinFactNeighborX="200483" custLinFactNeighborY="-95252"/>
      <dgm:spPr/>
      <dgm:t>
        <a:bodyPr/>
        <a:lstStyle/>
        <a:p>
          <a:endParaRPr lang="es-AR"/>
        </a:p>
      </dgm:t>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1" presStyleCnt="5" custScaleX="199945" custScaleY="141891" custLinFactX="47257" custLinFactY="-15646" custLinFactNeighborX="100000" custLinFactNeighborY="-100000"/>
      <dgm:spPr/>
      <dgm:t>
        <a:bodyPr/>
        <a:lstStyle/>
        <a:p>
          <a:endParaRPr lang="es-AR"/>
        </a:p>
      </dgm:t>
    </dgm:pt>
    <dgm:pt modelId="{10C9E3CF-3A8F-4100-8ACD-91E2373197A2}" type="pres">
      <dgm:prSet presAssocID="{F2881FB1-6580-4F21-A283-BFAA6F91D5D2}" presName="firstChildTx" presStyleLbl="bgAccFollowNode1" presStyleIdx="1" presStyleCnt="5">
        <dgm:presLayoutVars>
          <dgm:bulletEnabled val="1"/>
        </dgm:presLayoutVars>
      </dgm:prSet>
      <dgm:spPr/>
      <dgm:t>
        <a:bodyPr/>
        <a:lstStyle/>
        <a:p>
          <a:endParaRPr lang="es-AR"/>
        </a:p>
      </dgm:t>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5" custScaleX="309415" custScaleY="326569" custLinFactX="100000" custLinFactY="-185963" custLinFactNeighborX="169814" custLinFactNeighborY="-200000"/>
      <dgm:spPr/>
      <dgm:t>
        <a:bodyPr/>
        <a:lstStyle/>
        <a:p>
          <a:endParaRPr lang="es-AR"/>
        </a:p>
      </dgm:t>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2" presStyleCnt="5" custScaleX="241309" custScaleY="209269" custLinFactX="28267" custLinFactNeighborX="100000" custLinFactNeighborY="-57091"/>
      <dgm:spPr/>
      <dgm:t>
        <a:bodyPr/>
        <a:lstStyle/>
        <a:p>
          <a:endParaRPr lang="es-AR"/>
        </a:p>
      </dgm:t>
    </dgm:pt>
    <dgm:pt modelId="{F8977219-728E-448F-AE8B-46B14F4F17DE}" type="pres">
      <dgm:prSet presAssocID="{6352CA33-6755-44BE-808F-400DA4CF80A7}" presName="firstChildTx" presStyleLbl="bgAccFollowNode1" presStyleIdx="2" presStyleCnt="5">
        <dgm:presLayoutVars>
          <dgm:bulletEnabled val="1"/>
        </dgm:presLayoutVars>
      </dgm:prSet>
      <dgm:spPr/>
      <dgm:t>
        <a:bodyPr/>
        <a:lstStyle/>
        <a:p>
          <a:endParaRPr lang="es-AR"/>
        </a:p>
      </dgm:t>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5" custScaleX="270922" custScaleY="303908" custLinFactX="88707" custLinFactY="-100000" custLinFactNeighborX="100000" custLinFactNeighborY="-194901"/>
      <dgm:spPr/>
      <dgm:t>
        <a:bodyPr/>
        <a:lstStyle/>
        <a:p>
          <a:endParaRPr lang="es-AR"/>
        </a:p>
      </dgm:t>
    </dgm:pt>
    <dgm:pt modelId="{E966790E-26B5-4EB8-981F-1094BF4B7611}" type="pres">
      <dgm:prSet presAssocID="{AAB4CF73-4B9B-4AA0-9074-16C2D2AE00A1}" presName="transSpace" presStyleCnt="0"/>
      <dgm:spPr/>
    </dgm:pt>
    <dgm:pt modelId="{229B7655-E1F4-4CF5-84B8-30F0491D32B5}" type="pres">
      <dgm:prSet presAssocID="{7FCE83D9-631B-4420-BBFC-CA0AFA59F747}" presName="posSpace" presStyleCnt="0"/>
      <dgm:spPr/>
    </dgm:pt>
    <dgm:pt modelId="{F85FFCDF-8E5F-492B-B22D-55A08EACE783}" type="pres">
      <dgm:prSet presAssocID="{7FCE83D9-631B-4420-BBFC-CA0AFA59F747}" presName="vertFlow" presStyleCnt="0"/>
      <dgm:spPr/>
    </dgm:pt>
    <dgm:pt modelId="{600B3FB2-1315-4A84-8613-B445666BC7D2}" type="pres">
      <dgm:prSet presAssocID="{7FCE83D9-631B-4420-BBFC-CA0AFA59F747}" presName="topSpace" presStyleCnt="0"/>
      <dgm:spPr/>
    </dgm:pt>
    <dgm:pt modelId="{E47C73E9-FBEE-4370-9B3F-E04EB7C4023A}" type="pres">
      <dgm:prSet presAssocID="{7FCE83D9-631B-4420-BBFC-CA0AFA59F747}" presName="firstComp" presStyleCnt="0"/>
      <dgm:spPr/>
    </dgm:pt>
    <dgm:pt modelId="{402C2C77-A32C-4D99-9940-12535E1181F2}" type="pres">
      <dgm:prSet presAssocID="{7FCE83D9-631B-4420-BBFC-CA0AFA59F747}" presName="firstChild" presStyleLbl="bgAccFollowNode1" presStyleIdx="3" presStyleCnt="5" custScaleX="187602" custScaleY="236609" custLinFactY="144092" custLinFactNeighborX="-66329" custLinFactNeighborY="200000"/>
      <dgm:spPr/>
      <dgm:t>
        <a:bodyPr/>
        <a:lstStyle/>
        <a:p>
          <a:endParaRPr lang="es-AR"/>
        </a:p>
      </dgm:t>
    </dgm:pt>
    <dgm:pt modelId="{5B88A17E-EFF5-4A04-9CC9-D2131DA9ECCC}" type="pres">
      <dgm:prSet presAssocID="{7FCE83D9-631B-4420-BBFC-CA0AFA59F747}" presName="firstChildTx" presStyleLbl="bgAccFollowNode1" presStyleIdx="3" presStyleCnt="5">
        <dgm:presLayoutVars>
          <dgm:bulletEnabled val="1"/>
        </dgm:presLayoutVars>
      </dgm:prSet>
      <dgm:spPr/>
      <dgm:t>
        <a:bodyPr/>
        <a:lstStyle/>
        <a:p>
          <a:endParaRPr lang="es-AR"/>
        </a:p>
      </dgm:t>
    </dgm:pt>
    <dgm:pt modelId="{9051EF7D-7D6C-4B43-A6C4-239F9933C94D}" type="pres">
      <dgm:prSet presAssocID="{7FCE83D9-631B-4420-BBFC-CA0AFA59F747}" presName="negSpace" presStyleCnt="0"/>
      <dgm:spPr/>
    </dgm:pt>
    <dgm:pt modelId="{7453D9C8-CD6E-4AA4-8A19-7F6F667528F0}" type="pres">
      <dgm:prSet presAssocID="{7FCE83D9-631B-4420-BBFC-CA0AFA59F747}" presName="circle" presStyleLbl="node1" presStyleIdx="3" presStyleCnt="5" custScaleX="291677" custScaleY="325860" custLinFactY="82245" custLinFactNeighborX="-3617" custLinFactNeighborY="100000"/>
      <dgm:spPr/>
      <dgm:t>
        <a:bodyPr/>
        <a:lstStyle/>
        <a:p>
          <a:endParaRPr lang="es-AR"/>
        </a:p>
      </dgm:t>
    </dgm:pt>
    <dgm:pt modelId="{59025FBF-23A6-4706-86DE-5655DD7ABEE0}" type="pres">
      <dgm:prSet presAssocID="{1B48A0DE-4031-4D45-86A1-94CDAF68824A}" presName="transSpace" presStyleCnt="0"/>
      <dgm:spPr/>
    </dgm:pt>
    <dgm:pt modelId="{C9E4066F-3272-445E-ACDF-B2A85F121D22}" type="pres">
      <dgm:prSet presAssocID="{8FC7C6D5-1233-4A26-82CE-57E0F67FC992}" presName="posSpace" presStyleCnt="0"/>
      <dgm:spPr/>
    </dgm:pt>
    <dgm:pt modelId="{D15DD5E0-1051-4986-890D-370B92644363}" type="pres">
      <dgm:prSet presAssocID="{8FC7C6D5-1233-4A26-82CE-57E0F67FC992}" presName="vertFlow" presStyleCnt="0"/>
      <dgm:spPr/>
    </dgm:pt>
    <dgm:pt modelId="{A502BEB6-506B-4194-B1B2-27C5F1C733DC}" type="pres">
      <dgm:prSet presAssocID="{8FC7C6D5-1233-4A26-82CE-57E0F67FC992}" presName="topSpace" presStyleCnt="0"/>
      <dgm:spPr/>
    </dgm:pt>
    <dgm:pt modelId="{61472AE4-83DB-4ACF-A651-1711101AF97A}" type="pres">
      <dgm:prSet presAssocID="{8FC7C6D5-1233-4A26-82CE-57E0F67FC992}" presName="firstComp" presStyleCnt="0"/>
      <dgm:spPr/>
    </dgm:pt>
    <dgm:pt modelId="{9733E5C8-8111-4937-9192-D9A57B89467C}" type="pres">
      <dgm:prSet presAssocID="{8FC7C6D5-1233-4A26-82CE-57E0F67FC992}" presName="firstChild" presStyleLbl="bgAccFollowNode1" presStyleIdx="4" presStyleCnt="5" custScaleX="195473" custScaleY="223477" custLinFactX="-334397" custLinFactY="200000" custLinFactNeighborX="-400000" custLinFactNeighborY="217505"/>
      <dgm:spPr/>
      <dgm:t>
        <a:bodyPr/>
        <a:lstStyle/>
        <a:p>
          <a:endParaRPr lang="es-AR"/>
        </a:p>
      </dgm:t>
    </dgm:pt>
    <dgm:pt modelId="{5EE2FB1B-1799-40E6-A616-412D52FF6628}" type="pres">
      <dgm:prSet presAssocID="{8FC7C6D5-1233-4A26-82CE-57E0F67FC992}" presName="firstChildTx" presStyleLbl="bgAccFollowNode1" presStyleIdx="4" presStyleCnt="5">
        <dgm:presLayoutVars>
          <dgm:bulletEnabled val="1"/>
        </dgm:presLayoutVars>
      </dgm:prSet>
      <dgm:spPr/>
      <dgm:t>
        <a:bodyPr/>
        <a:lstStyle/>
        <a:p>
          <a:endParaRPr lang="es-AR"/>
        </a:p>
      </dgm:t>
    </dgm:pt>
    <dgm:pt modelId="{0898BB3E-C8FC-4349-A1B7-8FDCA00D6326}" type="pres">
      <dgm:prSet presAssocID="{8FC7C6D5-1233-4A26-82CE-57E0F67FC992}" presName="negSpace" presStyleCnt="0"/>
      <dgm:spPr/>
    </dgm:pt>
    <dgm:pt modelId="{086693CF-B166-47C6-8345-7BCD32FA6656}" type="pres">
      <dgm:prSet presAssocID="{8FC7C6D5-1233-4A26-82CE-57E0F67FC992}" presName="circle" presStyleLbl="node1" presStyleIdx="4" presStyleCnt="5" custScaleX="326740" custScaleY="311592" custLinFactX="-593674" custLinFactY="66887" custLinFactNeighborX="-600000" custLinFactNeighborY="100000"/>
      <dgm:spPr/>
      <dgm:t>
        <a:bodyPr/>
        <a:lstStyle/>
        <a:p>
          <a:endParaRPr lang="es-AR"/>
        </a:p>
      </dgm:t>
    </dgm:pt>
  </dgm:ptLst>
  <dgm:cxnLst>
    <dgm:cxn modelId="{4A31D641-1B5D-46D3-B685-0C4DC6EFE71B}" srcId="{00C18FBF-3FF5-4C16-97CF-AF03740D7AB6}" destId="{F2881FB1-6580-4F21-A283-BFAA6F91D5D2}" srcOrd="1" destOrd="0" parTransId="{2D960FDD-BADA-480D-9043-497C56588AD3}" sibTransId="{A5ABDC17-7AB5-4F0E-992A-F9343F5D74EB}"/>
    <dgm:cxn modelId="{FA43BCDF-36FF-4B31-A7F4-BFDEFBE52215}" type="presOf" srcId="{9D72CDD3-5859-43DB-BD75-0C3C30E3DE62}" destId="{6B08AC4B-4CEC-41E5-AE19-47A4E2720563}" srcOrd="0" destOrd="0" presId="urn:microsoft.com/office/officeart/2005/8/layout/hList9"/>
    <dgm:cxn modelId="{BC3BF83A-B00F-4EF7-83BE-C4AC07DCF865}" type="presOf" srcId="{00C18FBF-3FF5-4C16-97CF-AF03740D7AB6}" destId="{0DC7A063-583D-4B0F-88B2-BD54F95D95AF}" srcOrd="0" destOrd="0" presId="urn:microsoft.com/office/officeart/2005/8/layout/hList9"/>
    <dgm:cxn modelId="{DDB5AD9A-40B0-48EF-AF2C-8CCDA330F7FE}" srcId="{B4F1B46E-22B2-4721-950C-8704487586DC}" destId="{9D72CDD3-5859-43DB-BD75-0C3C30E3DE62}" srcOrd="0" destOrd="0" parTransId="{1D5B1F83-33A7-4298-BC11-2B1252AFAEA5}" sibTransId="{15E25BD4-1EBF-43C2-8885-DBF66B8429E1}"/>
    <dgm:cxn modelId="{BD5C2AF3-4697-443C-9E3F-2AC64F526FB4}" type="presOf" srcId="{6352CA33-6755-44BE-808F-400DA4CF80A7}" destId="{89E6DA6E-7A23-44BD-8A99-378091FF741D}" srcOrd="0" destOrd="0" presId="urn:microsoft.com/office/officeart/2005/8/layout/hList9"/>
    <dgm:cxn modelId="{E572418E-4340-4448-940D-253A2FA3B9B3}" srcId="{00C18FBF-3FF5-4C16-97CF-AF03740D7AB6}" destId="{7FCE83D9-631B-4420-BBFC-CA0AFA59F747}" srcOrd="3" destOrd="0" parTransId="{C61EC981-13FA-4710-B079-D35692EEB764}" sibTransId="{1B48A0DE-4031-4D45-86A1-94CDAF68824A}"/>
    <dgm:cxn modelId="{CDDDBD91-0E5B-4765-A41D-BCCD87042399}" type="presOf" srcId="{D5197DDB-D5D2-499F-B255-CF7BB5AE2B43}" destId="{10C9E3CF-3A8F-4100-8ACD-91E2373197A2}" srcOrd="1" destOrd="0" presId="urn:microsoft.com/office/officeart/2005/8/layout/hList9"/>
    <dgm:cxn modelId="{DBA0D7F7-E2FB-4377-BED6-BD886C66ED2C}" type="presOf" srcId="{72913351-D336-4090-B0FE-578EEAB936C2}" destId="{9733E5C8-8111-4937-9192-D9A57B89467C}" srcOrd="0" destOrd="0" presId="urn:microsoft.com/office/officeart/2005/8/layout/hList9"/>
    <dgm:cxn modelId="{9521ACE0-B1C2-42C1-B5E2-412298AA006B}" type="presOf" srcId="{DB9FB862-4759-4D6A-84F3-01524B92723B}" destId="{5B88A17E-EFF5-4A04-9CC9-D2131DA9ECCC}" srcOrd="1" destOrd="0" presId="urn:microsoft.com/office/officeart/2005/8/layout/hList9"/>
    <dgm:cxn modelId="{5B8253F1-F987-4509-B2A6-4F6F382D20DC}" type="presOf" srcId="{7FCE83D9-631B-4420-BBFC-CA0AFA59F747}" destId="{7453D9C8-CD6E-4AA4-8A19-7F6F667528F0}" srcOrd="0" destOrd="0" presId="urn:microsoft.com/office/officeart/2005/8/layout/hList9"/>
    <dgm:cxn modelId="{DBA35DF2-6EBC-4B0F-9909-9A378DCFDAF9}" type="presOf" srcId="{9614A323-64B1-4077-A841-022051EC749A}" destId="{F8977219-728E-448F-AE8B-46B14F4F17DE}" srcOrd="1" destOrd="0" presId="urn:microsoft.com/office/officeart/2005/8/layout/hList9"/>
    <dgm:cxn modelId="{8FF92A7E-3969-4AB3-BCFF-A6F6FED9412F}" type="presOf" srcId="{DB9FB862-4759-4D6A-84F3-01524B92723B}" destId="{402C2C77-A32C-4D99-9940-12535E1181F2}" srcOrd="0" destOrd="0" presId="urn:microsoft.com/office/officeart/2005/8/layout/hList9"/>
    <dgm:cxn modelId="{70CAB4FC-3D17-49C2-8A7B-F387031FCDCA}" srcId="{7FCE83D9-631B-4420-BBFC-CA0AFA59F747}" destId="{DB9FB862-4759-4D6A-84F3-01524B92723B}" srcOrd="0" destOrd="0" parTransId="{CD1EE44C-3116-420B-89E3-1D797CB25D34}" sibTransId="{4BD4D4A5-043E-4ED5-A5CA-8D46DADC3150}"/>
    <dgm:cxn modelId="{CDF8FC07-CF5A-405D-9CD0-E2E20EB63166}" type="presOf" srcId="{B4F1B46E-22B2-4721-950C-8704487586DC}" destId="{FC7ED273-8CFD-43C2-9C05-44FADF3E0637}" srcOrd="0" destOrd="0" presId="urn:microsoft.com/office/officeart/2005/8/layout/hList9"/>
    <dgm:cxn modelId="{9C7D66E3-7A8A-467B-A24C-2CF05C99FACD}" type="presOf" srcId="{D5197DDB-D5D2-499F-B255-CF7BB5AE2B43}" destId="{F660F4B9-35DB-4256-A868-A35C6DCCF6B2}" srcOrd="0" destOrd="0" presId="urn:microsoft.com/office/officeart/2005/8/layout/hList9"/>
    <dgm:cxn modelId="{3204ED53-15A0-4643-A582-021A785F1BA2}" srcId="{F2881FB1-6580-4F21-A283-BFAA6F91D5D2}" destId="{D5197DDB-D5D2-499F-B255-CF7BB5AE2B43}" srcOrd="0" destOrd="0" parTransId="{B14A4DC9-F40A-4867-ADB8-4BA8A1F83766}" sibTransId="{29F2454A-2FA8-4B3A-AC63-4A0B9FD04A75}"/>
    <dgm:cxn modelId="{D16A8503-AB3B-4AA4-AC55-8B1F04362741}" srcId="{8FC7C6D5-1233-4A26-82CE-57E0F67FC992}" destId="{72913351-D336-4090-B0FE-578EEAB936C2}" srcOrd="0" destOrd="0" parTransId="{D513F876-E402-4DA6-AABE-DB538B270813}" sibTransId="{9274AC44-5177-4FB2-BC96-742823B2F3C5}"/>
    <dgm:cxn modelId="{09B079C4-D646-4E8F-A17E-D90C9FC9082A}" type="presOf" srcId="{F2881FB1-6580-4F21-A283-BFAA6F91D5D2}" destId="{FD776C1E-557E-4553-9447-49B69EEC7907}" srcOrd="0" destOrd="0" presId="urn:microsoft.com/office/officeart/2005/8/layout/hList9"/>
    <dgm:cxn modelId="{7CCE24D9-A195-4E7E-BEA5-3F5C40DC8826}" type="presOf" srcId="{9614A323-64B1-4077-A841-022051EC749A}" destId="{AD2806AC-6A03-4F05-9F4D-F72EA0E56FBF}" srcOrd="0" destOrd="0" presId="urn:microsoft.com/office/officeart/2005/8/layout/hList9"/>
    <dgm:cxn modelId="{82BAE5DD-3A79-4870-9019-1254385E0650}" srcId="{00C18FBF-3FF5-4C16-97CF-AF03740D7AB6}" destId="{6352CA33-6755-44BE-808F-400DA4CF80A7}" srcOrd="2" destOrd="0" parTransId="{AEB59203-63BA-4A96-BADC-40BAEBD9AA40}" sibTransId="{AAB4CF73-4B9B-4AA0-9074-16C2D2AE00A1}"/>
    <dgm:cxn modelId="{469643C6-0113-4DF1-BBE6-CBCC29DA18D8}" srcId="{00C18FBF-3FF5-4C16-97CF-AF03740D7AB6}" destId="{8FC7C6D5-1233-4A26-82CE-57E0F67FC992}" srcOrd="4" destOrd="0" parTransId="{0B4FC082-502C-437F-BAB8-5A8E9BABFB75}" sibTransId="{24D0A8A5-6BDB-44DB-97F2-37BE03BB4D41}"/>
    <dgm:cxn modelId="{FC7BD086-74EA-4D6C-9657-E916D355F209}" srcId="{6352CA33-6755-44BE-808F-400DA4CF80A7}" destId="{9614A323-64B1-4077-A841-022051EC749A}" srcOrd="0" destOrd="0" parTransId="{E5F6BCBD-B84E-4018-BE9E-BF57FF3B4B36}" sibTransId="{FEC2A79F-8857-403A-A738-E8CE75C965E2}"/>
    <dgm:cxn modelId="{2902D67B-0649-426A-B9F4-A1D10800A433}" type="presOf" srcId="{9D72CDD3-5859-43DB-BD75-0C3C30E3DE62}" destId="{187D4E8C-5C91-4D00-870C-2C45D4EA263C}" srcOrd="1" destOrd="0" presId="urn:microsoft.com/office/officeart/2005/8/layout/hList9"/>
    <dgm:cxn modelId="{2C8317B2-2EBB-4589-86EA-C77B3B6E81AA}" srcId="{00C18FBF-3FF5-4C16-97CF-AF03740D7AB6}" destId="{B4F1B46E-22B2-4721-950C-8704487586DC}" srcOrd="0" destOrd="0" parTransId="{E8A66543-CC4D-4785-A93E-5B125E09F826}" sibTransId="{A7E2530A-34E2-4E9F-BC78-8920BA140C41}"/>
    <dgm:cxn modelId="{CC48876A-78F6-4160-83F6-0E6D48D6DC61}" type="presOf" srcId="{8FC7C6D5-1233-4A26-82CE-57E0F67FC992}" destId="{086693CF-B166-47C6-8345-7BCD32FA6656}" srcOrd="0" destOrd="0" presId="urn:microsoft.com/office/officeart/2005/8/layout/hList9"/>
    <dgm:cxn modelId="{1F85290C-EB4E-48D3-AFB1-1395FF292B29}" type="presOf" srcId="{72913351-D336-4090-B0FE-578EEAB936C2}" destId="{5EE2FB1B-1799-40E6-A616-412D52FF6628}" srcOrd="1" destOrd="0" presId="urn:microsoft.com/office/officeart/2005/8/layout/hList9"/>
    <dgm:cxn modelId="{E63E9EFC-2529-4E7C-AE42-0F8870C635EA}" type="presParOf" srcId="{0DC7A063-583D-4B0F-88B2-BD54F95D95AF}" destId="{3B23570A-ECC9-4DF8-BCB4-0465C69CBB88}" srcOrd="0" destOrd="0" presId="urn:microsoft.com/office/officeart/2005/8/layout/hList9"/>
    <dgm:cxn modelId="{58775119-7DB8-4733-AC6D-3B728EE53517}" type="presParOf" srcId="{0DC7A063-583D-4B0F-88B2-BD54F95D95AF}" destId="{FC66A233-6BBA-46AF-B2F6-28E379B158E2}" srcOrd="1" destOrd="0" presId="urn:microsoft.com/office/officeart/2005/8/layout/hList9"/>
    <dgm:cxn modelId="{5D20FDB4-738C-4DE7-9FDE-48E22D339DBC}" type="presParOf" srcId="{FC66A233-6BBA-46AF-B2F6-28E379B158E2}" destId="{46739A04-1AA3-49C6-8EA7-EB1DE975B900}" srcOrd="0" destOrd="0" presId="urn:microsoft.com/office/officeart/2005/8/layout/hList9"/>
    <dgm:cxn modelId="{CAFF2895-4D02-46FF-92FA-2E16D5721A58}" type="presParOf" srcId="{FC66A233-6BBA-46AF-B2F6-28E379B158E2}" destId="{535C6EC9-8098-42C5-8527-E62FF045E4EB}" srcOrd="1" destOrd="0" presId="urn:microsoft.com/office/officeart/2005/8/layout/hList9"/>
    <dgm:cxn modelId="{6D3563D5-9347-4916-9456-96C50E9BAE0C}" type="presParOf" srcId="{535C6EC9-8098-42C5-8527-E62FF045E4EB}" destId="{6B08AC4B-4CEC-41E5-AE19-47A4E2720563}" srcOrd="0" destOrd="0" presId="urn:microsoft.com/office/officeart/2005/8/layout/hList9"/>
    <dgm:cxn modelId="{0D60D813-F416-436F-9F18-4C56001F31A0}" type="presParOf" srcId="{535C6EC9-8098-42C5-8527-E62FF045E4EB}" destId="{187D4E8C-5C91-4D00-870C-2C45D4EA263C}" srcOrd="1" destOrd="0" presId="urn:microsoft.com/office/officeart/2005/8/layout/hList9"/>
    <dgm:cxn modelId="{B767423E-DBB8-4E41-8063-01C77337A95B}" type="presParOf" srcId="{0DC7A063-583D-4B0F-88B2-BD54F95D95AF}" destId="{3845DB9A-BEF3-4D5D-B9C7-5FC0456401AC}" srcOrd="2" destOrd="0" presId="urn:microsoft.com/office/officeart/2005/8/layout/hList9"/>
    <dgm:cxn modelId="{90D9E3CC-6076-428A-BA3A-CBB8280570AF}" type="presParOf" srcId="{0DC7A063-583D-4B0F-88B2-BD54F95D95AF}" destId="{FC7ED273-8CFD-43C2-9C05-44FADF3E0637}" srcOrd="3" destOrd="0" presId="urn:microsoft.com/office/officeart/2005/8/layout/hList9"/>
    <dgm:cxn modelId="{387E2C1F-6AC0-431B-8665-D6A9ED67AEC6}" type="presParOf" srcId="{0DC7A063-583D-4B0F-88B2-BD54F95D95AF}" destId="{13C564B0-C27E-4ABA-AFDA-59E145B256BA}" srcOrd="4" destOrd="0" presId="urn:microsoft.com/office/officeart/2005/8/layout/hList9"/>
    <dgm:cxn modelId="{70093452-E96F-4B45-A2FA-F2651EE1575C}" type="presParOf" srcId="{0DC7A063-583D-4B0F-88B2-BD54F95D95AF}" destId="{6300E233-87DF-4270-9808-160BFEB8A5BE}" srcOrd="5" destOrd="0" presId="urn:microsoft.com/office/officeart/2005/8/layout/hList9"/>
    <dgm:cxn modelId="{7CD69038-3C03-4AD7-B5FD-93C8E2F001CB}" type="presParOf" srcId="{0DC7A063-583D-4B0F-88B2-BD54F95D95AF}" destId="{6E53DEF7-499E-42EE-802D-59B2F8915392}" srcOrd="6" destOrd="0" presId="urn:microsoft.com/office/officeart/2005/8/layout/hList9"/>
    <dgm:cxn modelId="{2E559D5F-6837-4C70-A0F0-4D07F43CCAD0}" type="presParOf" srcId="{6E53DEF7-499E-42EE-802D-59B2F8915392}" destId="{E08C30D1-35EA-4D05-9731-5D01E3FCBD09}" srcOrd="0" destOrd="0" presId="urn:microsoft.com/office/officeart/2005/8/layout/hList9"/>
    <dgm:cxn modelId="{0FE5BC05-120C-48E3-851F-5021DA4FC36B}" type="presParOf" srcId="{6E53DEF7-499E-42EE-802D-59B2F8915392}" destId="{2F3BD88A-9166-4A26-B941-B9BAEE1A11D5}" srcOrd="1" destOrd="0" presId="urn:microsoft.com/office/officeart/2005/8/layout/hList9"/>
    <dgm:cxn modelId="{5E0B4462-69D9-4C61-9037-275F0902DFD7}" type="presParOf" srcId="{2F3BD88A-9166-4A26-B941-B9BAEE1A11D5}" destId="{F660F4B9-35DB-4256-A868-A35C6DCCF6B2}" srcOrd="0" destOrd="0" presId="urn:microsoft.com/office/officeart/2005/8/layout/hList9"/>
    <dgm:cxn modelId="{5DF22F8C-C3E7-4A1C-97EB-A2E042F116DC}" type="presParOf" srcId="{2F3BD88A-9166-4A26-B941-B9BAEE1A11D5}" destId="{10C9E3CF-3A8F-4100-8ACD-91E2373197A2}" srcOrd="1" destOrd="0" presId="urn:microsoft.com/office/officeart/2005/8/layout/hList9"/>
    <dgm:cxn modelId="{1BF5263D-2836-4F7A-8D5B-32B6EF2526FA}" type="presParOf" srcId="{0DC7A063-583D-4B0F-88B2-BD54F95D95AF}" destId="{69136330-53DB-4978-A56B-160862279381}" srcOrd="7" destOrd="0" presId="urn:microsoft.com/office/officeart/2005/8/layout/hList9"/>
    <dgm:cxn modelId="{9AD5DB48-C306-433F-8AA7-1681D8E8D75A}" type="presParOf" srcId="{0DC7A063-583D-4B0F-88B2-BD54F95D95AF}" destId="{FD776C1E-557E-4553-9447-49B69EEC7907}" srcOrd="8" destOrd="0" presId="urn:microsoft.com/office/officeart/2005/8/layout/hList9"/>
    <dgm:cxn modelId="{B286EA87-E2E3-4328-BF6C-4ED508214ED7}" type="presParOf" srcId="{0DC7A063-583D-4B0F-88B2-BD54F95D95AF}" destId="{FC2522F1-14BB-4B37-B60E-2E8A7E8A6C30}" srcOrd="9" destOrd="0" presId="urn:microsoft.com/office/officeart/2005/8/layout/hList9"/>
    <dgm:cxn modelId="{EB2B77A1-BE48-4AE2-A0BB-D8EC3F3802C8}" type="presParOf" srcId="{0DC7A063-583D-4B0F-88B2-BD54F95D95AF}" destId="{2C2F6211-85A7-47FE-9239-DE94DF41A263}" srcOrd="10" destOrd="0" presId="urn:microsoft.com/office/officeart/2005/8/layout/hList9"/>
    <dgm:cxn modelId="{CB4256B4-00F9-4BB1-9971-C00FF8A5AEF6}" type="presParOf" srcId="{0DC7A063-583D-4B0F-88B2-BD54F95D95AF}" destId="{7B0C2EAE-70CB-4160-863D-210C3C66D5FD}" srcOrd="11" destOrd="0" presId="urn:microsoft.com/office/officeart/2005/8/layout/hList9"/>
    <dgm:cxn modelId="{FCF494C7-402F-4FB9-A277-CA6FE8EFE639}" type="presParOf" srcId="{7B0C2EAE-70CB-4160-863D-210C3C66D5FD}" destId="{5AF3752E-55A6-443C-AD35-C49DF50A4566}" srcOrd="0" destOrd="0" presId="urn:microsoft.com/office/officeart/2005/8/layout/hList9"/>
    <dgm:cxn modelId="{EBD4B8A9-E556-4EF8-A122-1D416E40302D}" type="presParOf" srcId="{7B0C2EAE-70CB-4160-863D-210C3C66D5FD}" destId="{53567A66-F0E9-4EF8-ADA9-764BA36AA6A9}" srcOrd="1" destOrd="0" presId="urn:microsoft.com/office/officeart/2005/8/layout/hList9"/>
    <dgm:cxn modelId="{35C88B74-0D08-4BB7-8188-F8E892E126C3}" type="presParOf" srcId="{53567A66-F0E9-4EF8-ADA9-764BA36AA6A9}" destId="{AD2806AC-6A03-4F05-9F4D-F72EA0E56FBF}" srcOrd="0" destOrd="0" presId="urn:microsoft.com/office/officeart/2005/8/layout/hList9"/>
    <dgm:cxn modelId="{4A42E64A-062A-43B5-A591-6B4184791B88}" type="presParOf" srcId="{53567A66-F0E9-4EF8-ADA9-764BA36AA6A9}" destId="{F8977219-728E-448F-AE8B-46B14F4F17DE}" srcOrd="1" destOrd="0" presId="urn:microsoft.com/office/officeart/2005/8/layout/hList9"/>
    <dgm:cxn modelId="{D92F41D8-F483-45D7-B209-BB8033D5161E}" type="presParOf" srcId="{0DC7A063-583D-4B0F-88B2-BD54F95D95AF}" destId="{FBCC4E74-37C0-494F-ABC0-7D18132E1437}" srcOrd="12" destOrd="0" presId="urn:microsoft.com/office/officeart/2005/8/layout/hList9"/>
    <dgm:cxn modelId="{116053F2-8130-4D8F-A782-F644C04C9EA8}" type="presParOf" srcId="{0DC7A063-583D-4B0F-88B2-BD54F95D95AF}" destId="{89E6DA6E-7A23-44BD-8A99-378091FF741D}" srcOrd="13" destOrd="0" presId="urn:microsoft.com/office/officeart/2005/8/layout/hList9"/>
    <dgm:cxn modelId="{78797288-820A-45A9-8340-403B71E3D81E}" type="presParOf" srcId="{0DC7A063-583D-4B0F-88B2-BD54F95D95AF}" destId="{E966790E-26B5-4EB8-981F-1094BF4B7611}" srcOrd="14" destOrd="0" presId="urn:microsoft.com/office/officeart/2005/8/layout/hList9"/>
    <dgm:cxn modelId="{DA0792AE-6110-46F4-8AF6-A323AAE2477B}" type="presParOf" srcId="{0DC7A063-583D-4B0F-88B2-BD54F95D95AF}" destId="{229B7655-E1F4-4CF5-84B8-30F0491D32B5}" srcOrd="15" destOrd="0" presId="urn:microsoft.com/office/officeart/2005/8/layout/hList9"/>
    <dgm:cxn modelId="{FEA926EE-55EC-476F-9B9E-0638D85AC362}" type="presParOf" srcId="{0DC7A063-583D-4B0F-88B2-BD54F95D95AF}" destId="{F85FFCDF-8E5F-492B-B22D-55A08EACE783}" srcOrd="16" destOrd="0" presId="urn:microsoft.com/office/officeart/2005/8/layout/hList9"/>
    <dgm:cxn modelId="{B119768C-31A7-44C2-902F-41F6D35ACC0F}" type="presParOf" srcId="{F85FFCDF-8E5F-492B-B22D-55A08EACE783}" destId="{600B3FB2-1315-4A84-8613-B445666BC7D2}" srcOrd="0" destOrd="0" presId="urn:microsoft.com/office/officeart/2005/8/layout/hList9"/>
    <dgm:cxn modelId="{C0CBCA25-AAE9-436F-8D18-63B158B59951}" type="presParOf" srcId="{F85FFCDF-8E5F-492B-B22D-55A08EACE783}" destId="{E47C73E9-FBEE-4370-9B3F-E04EB7C4023A}" srcOrd="1" destOrd="0" presId="urn:microsoft.com/office/officeart/2005/8/layout/hList9"/>
    <dgm:cxn modelId="{355FFC05-0928-4DFC-B766-A5B853AAD26E}" type="presParOf" srcId="{E47C73E9-FBEE-4370-9B3F-E04EB7C4023A}" destId="{402C2C77-A32C-4D99-9940-12535E1181F2}" srcOrd="0" destOrd="0" presId="urn:microsoft.com/office/officeart/2005/8/layout/hList9"/>
    <dgm:cxn modelId="{A5B129F3-9A7C-44FE-AAF5-8FAB2D559F27}" type="presParOf" srcId="{E47C73E9-FBEE-4370-9B3F-E04EB7C4023A}" destId="{5B88A17E-EFF5-4A04-9CC9-D2131DA9ECCC}" srcOrd="1" destOrd="0" presId="urn:microsoft.com/office/officeart/2005/8/layout/hList9"/>
    <dgm:cxn modelId="{6E7D1BE2-39F2-4336-8842-AC4D26A84808}" type="presParOf" srcId="{0DC7A063-583D-4B0F-88B2-BD54F95D95AF}" destId="{9051EF7D-7D6C-4B43-A6C4-239F9933C94D}" srcOrd="17" destOrd="0" presId="urn:microsoft.com/office/officeart/2005/8/layout/hList9"/>
    <dgm:cxn modelId="{73EAE1C3-FD66-4DFD-A3FA-F06E3E250460}" type="presParOf" srcId="{0DC7A063-583D-4B0F-88B2-BD54F95D95AF}" destId="{7453D9C8-CD6E-4AA4-8A19-7F6F667528F0}" srcOrd="18" destOrd="0" presId="urn:microsoft.com/office/officeart/2005/8/layout/hList9"/>
    <dgm:cxn modelId="{84A9BFBC-DF6A-4F49-9D00-408C1AF9B477}" type="presParOf" srcId="{0DC7A063-583D-4B0F-88B2-BD54F95D95AF}" destId="{59025FBF-23A6-4706-86DE-5655DD7ABEE0}" srcOrd="19" destOrd="0" presId="urn:microsoft.com/office/officeart/2005/8/layout/hList9"/>
    <dgm:cxn modelId="{38ADCC7D-4A62-480C-A2BD-F640538F5447}" type="presParOf" srcId="{0DC7A063-583D-4B0F-88B2-BD54F95D95AF}" destId="{C9E4066F-3272-445E-ACDF-B2A85F121D22}" srcOrd="20" destOrd="0" presId="urn:microsoft.com/office/officeart/2005/8/layout/hList9"/>
    <dgm:cxn modelId="{4FD18444-386F-4C12-9CBA-63D2B570AD76}" type="presParOf" srcId="{0DC7A063-583D-4B0F-88B2-BD54F95D95AF}" destId="{D15DD5E0-1051-4986-890D-370B92644363}" srcOrd="21" destOrd="0" presId="urn:microsoft.com/office/officeart/2005/8/layout/hList9"/>
    <dgm:cxn modelId="{5B7976EA-10C4-4C07-A444-6AC0FA806372}" type="presParOf" srcId="{D15DD5E0-1051-4986-890D-370B92644363}" destId="{A502BEB6-506B-4194-B1B2-27C5F1C733DC}" srcOrd="0" destOrd="0" presId="urn:microsoft.com/office/officeart/2005/8/layout/hList9"/>
    <dgm:cxn modelId="{85D00F2A-BE8B-4635-B16A-2854E157BBEC}" type="presParOf" srcId="{D15DD5E0-1051-4986-890D-370B92644363}" destId="{61472AE4-83DB-4ACF-A651-1711101AF97A}" srcOrd="1" destOrd="0" presId="urn:microsoft.com/office/officeart/2005/8/layout/hList9"/>
    <dgm:cxn modelId="{8A62BB3B-B05D-4E00-9559-7133735947FB}" type="presParOf" srcId="{61472AE4-83DB-4ACF-A651-1711101AF97A}" destId="{9733E5C8-8111-4937-9192-D9A57B89467C}" srcOrd="0" destOrd="0" presId="urn:microsoft.com/office/officeart/2005/8/layout/hList9"/>
    <dgm:cxn modelId="{8CE61E98-BB1F-4581-B7A5-9D32C94A9BDE}" type="presParOf" srcId="{61472AE4-83DB-4ACF-A651-1711101AF97A}" destId="{5EE2FB1B-1799-40E6-A616-412D52FF6628}" srcOrd="1" destOrd="0" presId="urn:microsoft.com/office/officeart/2005/8/layout/hList9"/>
    <dgm:cxn modelId="{D1B79DF0-F454-41F6-8E20-12004BAC0D01}" type="presParOf" srcId="{0DC7A063-583D-4B0F-88B2-BD54F95D95AF}" destId="{0898BB3E-C8FC-4349-A1B7-8FDCA00D6326}" srcOrd="22" destOrd="0" presId="urn:microsoft.com/office/officeart/2005/8/layout/hList9"/>
    <dgm:cxn modelId="{BD9C3948-9E34-4379-9CBE-7509CDC1CFCD}" type="presParOf" srcId="{0DC7A063-583D-4B0F-88B2-BD54F95D95AF}" destId="{086693CF-B166-47C6-8345-7BCD32FA6656}" srcOrd="2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C18FBF-3FF5-4C16-97CF-AF03740D7AB6}" type="doc">
      <dgm:prSet loTypeId="urn:microsoft.com/office/officeart/2005/8/layout/vList5" loCatId="list" qsTypeId="urn:microsoft.com/office/officeart/2005/8/quickstyle/simple4" qsCatId="simple" csTypeId="urn:microsoft.com/office/officeart/2005/8/colors/accent1_2" csCatId="accent1" phldr="1"/>
      <dgm:spPr/>
      <dgm:t>
        <a:bodyPr rtlCol="0"/>
        <a:lstStyle/>
        <a:p>
          <a:pPr rtl="0"/>
          <a:endParaRPr lang="en-US"/>
        </a:p>
      </dgm:t>
    </dgm:pt>
    <dgm:pt modelId="{1D25B979-276D-475F-97DC-2CA3C1272A71}">
      <dgm:prSet/>
      <dgm:spPr/>
      <dgm:t>
        <a:bodyPr/>
        <a:lstStyle/>
        <a:p>
          <a:pPr rtl="0"/>
          <a:r>
            <a:rPr lang="es-ES" b="1" dirty="0">
              <a:latin typeface="Calibri" pitchFamily="34" charset="0"/>
              <a:ea typeface="Calibri" pitchFamily="34" charset="0"/>
              <a:cs typeface="Times New Roman" pitchFamily="18" charset="0"/>
            </a:rPr>
            <a:t>UN MAL PROBLEMA:</a:t>
          </a:r>
        </a:p>
      </dgm:t>
    </dgm:pt>
    <dgm:pt modelId="{DE3E7BEF-B88C-476A-9FD8-57C32546D3EC}" type="parTrans" cxnId="{932B260A-D56C-44E2-A231-F0F7EDD10B0C}">
      <dgm:prSet/>
      <dgm:spPr/>
      <dgm:t>
        <a:bodyPr/>
        <a:lstStyle/>
        <a:p>
          <a:endParaRPr lang="es-AR"/>
        </a:p>
      </dgm:t>
    </dgm:pt>
    <dgm:pt modelId="{FC36588F-B548-4C1F-B6EA-11F489B7A4B4}" type="sibTrans" cxnId="{932B260A-D56C-44E2-A231-F0F7EDD10B0C}">
      <dgm:prSet/>
      <dgm:spPr/>
      <dgm:t>
        <a:bodyPr/>
        <a:lstStyle/>
        <a:p>
          <a:endParaRPr lang="es-AR"/>
        </a:p>
      </dgm:t>
    </dgm:pt>
    <dgm:pt modelId="{9CDE1710-5C39-43A9-8F91-33D8036A154C}">
      <dgm:prSet/>
      <dgm:spPr/>
      <dgm:t>
        <a:bodyPr/>
        <a:lstStyle/>
        <a:p>
          <a:pPr rtl="0"/>
          <a:r>
            <a:rPr lang="es-ES" b="1" dirty="0">
              <a:latin typeface="Calibri" pitchFamily="34" charset="0"/>
              <a:ea typeface="Calibri" pitchFamily="34" charset="0"/>
              <a:cs typeface="Times New Roman" pitchFamily="18" charset="0"/>
            </a:rPr>
            <a:t>poco claro</a:t>
          </a:r>
        </a:p>
      </dgm:t>
    </dgm:pt>
    <dgm:pt modelId="{5D633060-774D-40EC-B523-213F10448AD4}" type="parTrans" cxnId="{3F818A05-0501-4043-ADF2-24370DD5A5EB}">
      <dgm:prSet/>
      <dgm:spPr/>
      <dgm:t>
        <a:bodyPr/>
        <a:lstStyle/>
        <a:p>
          <a:endParaRPr lang="es-AR"/>
        </a:p>
      </dgm:t>
    </dgm:pt>
    <dgm:pt modelId="{A3A63A09-0A19-4EEF-8B61-111C45B4AEF8}" type="sibTrans" cxnId="{3F818A05-0501-4043-ADF2-24370DD5A5EB}">
      <dgm:prSet/>
      <dgm:spPr/>
      <dgm:t>
        <a:bodyPr/>
        <a:lstStyle/>
        <a:p>
          <a:endParaRPr lang="es-AR"/>
        </a:p>
      </dgm:t>
    </dgm:pt>
    <dgm:pt modelId="{5F2EAD97-CA72-430C-922D-E7C2B586182C}">
      <dgm:prSet/>
      <dgm:spPr/>
      <dgm:t>
        <a:bodyPr/>
        <a:lstStyle/>
        <a:p>
          <a:pPr rtl="0"/>
          <a:r>
            <a:rPr lang="es-ES" b="1" dirty="0">
              <a:latin typeface="Calibri" pitchFamily="34" charset="0"/>
              <a:ea typeface="Calibri" pitchFamily="34" charset="0"/>
              <a:cs typeface="Times New Roman" pitchFamily="18" charset="0"/>
            </a:rPr>
            <a:t>muy amplio</a:t>
          </a:r>
        </a:p>
      </dgm:t>
    </dgm:pt>
    <dgm:pt modelId="{47483F01-D082-47AE-985F-C80295A98C66}" type="parTrans" cxnId="{B1F9E5CD-583B-4BAC-A0E7-575591C6265B}">
      <dgm:prSet/>
      <dgm:spPr/>
      <dgm:t>
        <a:bodyPr/>
        <a:lstStyle/>
        <a:p>
          <a:endParaRPr lang="es-AR"/>
        </a:p>
      </dgm:t>
    </dgm:pt>
    <dgm:pt modelId="{A8D7C738-4F9F-4FC5-8759-7164C5F372F4}" type="sibTrans" cxnId="{B1F9E5CD-583B-4BAC-A0E7-575591C6265B}">
      <dgm:prSet/>
      <dgm:spPr/>
      <dgm:t>
        <a:bodyPr/>
        <a:lstStyle/>
        <a:p>
          <a:endParaRPr lang="es-AR"/>
        </a:p>
      </dgm:t>
    </dgm:pt>
    <dgm:pt modelId="{4B2C2574-87D4-4B98-8BF1-FAEF19E304D3}">
      <dgm:prSet/>
      <dgm:spPr/>
      <dgm:t>
        <a:bodyPr/>
        <a:lstStyle/>
        <a:p>
          <a:pPr rtl="0"/>
          <a:r>
            <a:rPr lang="es-ES" b="1" dirty="0">
              <a:latin typeface="Calibri" pitchFamily="34" charset="0"/>
              <a:ea typeface="Calibri" pitchFamily="34" charset="0"/>
              <a:cs typeface="Times New Roman" pitchFamily="18" charset="0"/>
            </a:rPr>
            <a:t>muy estudiado</a:t>
          </a:r>
        </a:p>
      </dgm:t>
    </dgm:pt>
    <dgm:pt modelId="{FBE0434E-A8D6-46FA-B5E5-454AA7F8327D}" type="parTrans" cxnId="{33680621-AD2E-4013-898D-8D9AAC2996A1}">
      <dgm:prSet/>
      <dgm:spPr/>
      <dgm:t>
        <a:bodyPr/>
        <a:lstStyle/>
        <a:p>
          <a:endParaRPr lang="es-AR"/>
        </a:p>
      </dgm:t>
    </dgm:pt>
    <dgm:pt modelId="{0CF58365-74C2-43FA-AA4E-78626FFF4203}" type="sibTrans" cxnId="{33680621-AD2E-4013-898D-8D9AAC2996A1}">
      <dgm:prSet/>
      <dgm:spPr/>
      <dgm:t>
        <a:bodyPr/>
        <a:lstStyle/>
        <a:p>
          <a:endParaRPr lang="es-AR"/>
        </a:p>
      </dgm:t>
    </dgm:pt>
    <dgm:pt modelId="{D14A5354-6A0F-4F62-9833-A3CDF3729216}">
      <dgm:prSet/>
      <dgm:spPr/>
      <dgm:t>
        <a:bodyPr/>
        <a:lstStyle/>
        <a:p>
          <a:pPr rtl="0"/>
          <a:r>
            <a:rPr lang="es-ES" b="1" dirty="0">
              <a:latin typeface="Calibri" pitchFamily="34" charset="0"/>
              <a:ea typeface="Calibri" pitchFamily="34" charset="0"/>
              <a:cs typeface="Times New Roman" pitchFamily="18" charset="0"/>
            </a:rPr>
            <a:t>poco viable</a:t>
          </a:r>
        </a:p>
      </dgm:t>
    </dgm:pt>
    <dgm:pt modelId="{2D4F7511-B594-487A-8622-B90E2A9D67A9}" type="parTrans" cxnId="{A7AF35FA-6149-4C25-B7B2-A81E0EAB3C7D}">
      <dgm:prSet/>
      <dgm:spPr/>
      <dgm:t>
        <a:bodyPr/>
        <a:lstStyle/>
        <a:p>
          <a:endParaRPr lang="es-AR"/>
        </a:p>
      </dgm:t>
    </dgm:pt>
    <dgm:pt modelId="{5CF16717-B2FB-4812-8B87-AAB9A8AEA3A4}" type="sibTrans" cxnId="{A7AF35FA-6149-4C25-B7B2-A81E0EAB3C7D}">
      <dgm:prSet/>
      <dgm:spPr/>
      <dgm:t>
        <a:bodyPr/>
        <a:lstStyle/>
        <a:p>
          <a:endParaRPr lang="es-AR"/>
        </a:p>
      </dgm:t>
    </dgm:pt>
    <dgm:pt modelId="{F32CB6C8-FFFA-4E50-94AE-149E553DBF8B}">
      <dgm:prSet/>
      <dgm:spPr/>
      <dgm:t>
        <a:bodyPr/>
        <a:lstStyle/>
        <a:p>
          <a:pPr rtl="0"/>
          <a:r>
            <a:rPr lang="es-ES" b="1" dirty="0">
              <a:latin typeface="Calibri" pitchFamily="34" charset="0"/>
              <a:ea typeface="Calibri" pitchFamily="34" charset="0"/>
              <a:cs typeface="Times New Roman" pitchFamily="18" charset="0"/>
            </a:rPr>
            <a:t>Poco conocido por el autor</a:t>
          </a:r>
        </a:p>
      </dgm:t>
    </dgm:pt>
    <dgm:pt modelId="{6687DDC7-C3A8-4878-8ACF-1DD5EA255966}" type="parTrans" cxnId="{D76ED272-DF87-408A-A800-85DE1CB8671F}">
      <dgm:prSet/>
      <dgm:spPr/>
      <dgm:t>
        <a:bodyPr/>
        <a:lstStyle/>
        <a:p>
          <a:endParaRPr lang="es-AR"/>
        </a:p>
      </dgm:t>
    </dgm:pt>
    <dgm:pt modelId="{C60B3A3F-499E-4E35-86E4-DAC64B403A86}" type="sibTrans" cxnId="{D76ED272-DF87-408A-A800-85DE1CB8671F}">
      <dgm:prSet/>
      <dgm:spPr/>
      <dgm:t>
        <a:bodyPr/>
        <a:lstStyle/>
        <a:p>
          <a:endParaRPr lang="es-AR"/>
        </a:p>
      </dgm:t>
    </dgm:pt>
    <dgm:pt modelId="{06A6B7A3-3F37-47EF-B183-4F80CDE127D0}" type="pres">
      <dgm:prSet presAssocID="{00C18FBF-3FF5-4C16-97CF-AF03740D7AB6}" presName="Name0" presStyleCnt="0">
        <dgm:presLayoutVars>
          <dgm:dir/>
          <dgm:animLvl val="lvl"/>
          <dgm:resizeHandles val="exact"/>
        </dgm:presLayoutVars>
      </dgm:prSet>
      <dgm:spPr/>
      <dgm:t>
        <a:bodyPr/>
        <a:lstStyle/>
        <a:p>
          <a:endParaRPr lang="es-AR"/>
        </a:p>
      </dgm:t>
    </dgm:pt>
    <dgm:pt modelId="{9B01E05E-BCAD-4052-ADC0-941E34647E43}" type="pres">
      <dgm:prSet presAssocID="{1D25B979-276D-475F-97DC-2CA3C1272A71}" presName="linNode" presStyleCnt="0"/>
      <dgm:spPr/>
    </dgm:pt>
    <dgm:pt modelId="{DCB534E4-6EA6-4C58-A887-074FD645814B}" type="pres">
      <dgm:prSet presAssocID="{1D25B979-276D-475F-97DC-2CA3C1272A71}" presName="parentText" presStyleLbl="node1" presStyleIdx="0" presStyleCnt="6" custScaleX="253813">
        <dgm:presLayoutVars>
          <dgm:chMax val="1"/>
          <dgm:bulletEnabled val="1"/>
        </dgm:presLayoutVars>
      </dgm:prSet>
      <dgm:spPr/>
      <dgm:t>
        <a:bodyPr/>
        <a:lstStyle/>
        <a:p>
          <a:endParaRPr lang="es-AR"/>
        </a:p>
      </dgm:t>
    </dgm:pt>
    <dgm:pt modelId="{A057DF0B-1AE8-4B07-A40E-1D7073DEF7AD}" type="pres">
      <dgm:prSet presAssocID="{FC36588F-B548-4C1F-B6EA-11F489B7A4B4}" presName="sp" presStyleCnt="0"/>
      <dgm:spPr/>
    </dgm:pt>
    <dgm:pt modelId="{55EABC30-BC31-47EA-B6A7-3C4FD21A56E8}" type="pres">
      <dgm:prSet presAssocID="{9CDE1710-5C39-43A9-8F91-33D8036A154C}" presName="linNode" presStyleCnt="0"/>
      <dgm:spPr/>
    </dgm:pt>
    <dgm:pt modelId="{BFB3DC99-20DC-4CC6-845D-91FD4642C140}" type="pres">
      <dgm:prSet presAssocID="{9CDE1710-5C39-43A9-8F91-33D8036A154C}" presName="parentText" presStyleLbl="node1" presStyleIdx="1" presStyleCnt="6" custScaleX="243646">
        <dgm:presLayoutVars>
          <dgm:chMax val="1"/>
          <dgm:bulletEnabled val="1"/>
        </dgm:presLayoutVars>
      </dgm:prSet>
      <dgm:spPr/>
      <dgm:t>
        <a:bodyPr/>
        <a:lstStyle/>
        <a:p>
          <a:endParaRPr lang="es-AR"/>
        </a:p>
      </dgm:t>
    </dgm:pt>
    <dgm:pt modelId="{E715C390-F32A-423C-8D68-E2C19A2D3C79}" type="pres">
      <dgm:prSet presAssocID="{A3A63A09-0A19-4EEF-8B61-111C45B4AEF8}" presName="sp" presStyleCnt="0"/>
      <dgm:spPr/>
    </dgm:pt>
    <dgm:pt modelId="{0FAEAB97-6045-4EB8-A010-2A243CB51651}" type="pres">
      <dgm:prSet presAssocID="{5F2EAD97-CA72-430C-922D-E7C2B586182C}" presName="linNode" presStyleCnt="0"/>
      <dgm:spPr/>
    </dgm:pt>
    <dgm:pt modelId="{62B02DA8-229C-4100-A867-31BC2496648A}" type="pres">
      <dgm:prSet presAssocID="{5F2EAD97-CA72-430C-922D-E7C2B586182C}" presName="parentText" presStyleLbl="node1" presStyleIdx="2" presStyleCnt="6" custScaleX="247548" custLinFactNeighborX="-1089" custLinFactNeighborY="-5132">
        <dgm:presLayoutVars>
          <dgm:chMax val="1"/>
          <dgm:bulletEnabled val="1"/>
        </dgm:presLayoutVars>
      </dgm:prSet>
      <dgm:spPr/>
      <dgm:t>
        <a:bodyPr/>
        <a:lstStyle/>
        <a:p>
          <a:endParaRPr lang="es-AR"/>
        </a:p>
      </dgm:t>
    </dgm:pt>
    <dgm:pt modelId="{97F85ECC-8FA4-4DAA-A6B4-E99E5575F9F4}" type="pres">
      <dgm:prSet presAssocID="{A8D7C738-4F9F-4FC5-8759-7164C5F372F4}" presName="sp" presStyleCnt="0"/>
      <dgm:spPr/>
    </dgm:pt>
    <dgm:pt modelId="{836E8439-566F-4497-9005-B30A9532C036}" type="pres">
      <dgm:prSet presAssocID="{4B2C2574-87D4-4B98-8BF1-FAEF19E304D3}" presName="linNode" presStyleCnt="0"/>
      <dgm:spPr/>
    </dgm:pt>
    <dgm:pt modelId="{55E249CC-0038-465F-907E-39B6A8A077BB}" type="pres">
      <dgm:prSet presAssocID="{4B2C2574-87D4-4B98-8BF1-FAEF19E304D3}" presName="parentText" presStyleLbl="node1" presStyleIdx="3" presStyleCnt="6" custScaleX="249455">
        <dgm:presLayoutVars>
          <dgm:chMax val="1"/>
          <dgm:bulletEnabled val="1"/>
        </dgm:presLayoutVars>
      </dgm:prSet>
      <dgm:spPr/>
      <dgm:t>
        <a:bodyPr/>
        <a:lstStyle/>
        <a:p>
          <a:endParaRPr lang="es-AR"/>
        </a:p>
      </dgm:t>
    </dgm:pt>
    <dgm:pt modelId="{921F96A4-F4E0-4C18-BA5D-CE1BB3998A0F}" type="pres">
      <dgm:prSet presAssocID="{0CF58365-74C2-43FA-AA4E-78626FFF4203}" presName="sp" presStyleCnt="0"/>
      <dgm:spPr/>
    </dgm:pt>
    <dgm:pt modelId="{57B58E55-FC4F-4025-BC31-06ACAF42A80B}" type="pres">
      <dgm:prSet presAssocID="{D14A5354-6A0F-4F62-9833-A3CDF3729216}" presName="linNode" presStyleCnt="0"/>
      <dgm:spPr/>
    </dgm:pt>
    <dgm:pt modelId="{41AC5C3A-2334-480C-A35E-7BD1A813073A}" type="pres">
      <dgm:prSet presAssocID="{D14A5354-6A0F-4F62-9833-A3CDF3729216}" presName="parentText" presStyleLbl="node1" presStyleIdx="4" presStyleCnt="6" custScaleX="250182">
        <dgm:presLayoutVars>
          <dgm:chMax val="1"/>
          <dgm:bulletEnabled val="1"/>
        </dgm:presLayoutVars>
      </dgm:prSet>
      <dgm:spPr/>
      <dgm:t>
        <a:bodyPr/>
        <a:lstStyle/>
        <a:p>
          <a:endParaRPr lang="es-AR"/>
        </a:p>
      </dgm:t>
    </dgm:pt>
    <dgm:pt modelId="{7714E1A0-65DE-4BAD-BAD8-D303FEEA5E3A}" type="pres">
      <dgm:prSet presAssocID="{5CF16717-B2FB-4812-8B87-AAB9A8AEA3A4}" presName="sp" presStyleCnt="0"/>
      <dgm:spPr/>
    </dgm:pt>
    <dgm:pt modelId="{F7447016-01F5-4BF9-8C4B-8FBEDF43FF14}" type="pres">
      <dgm:prSet presAssocID="{F32CB6C8-FFFA-4E50-94AE-149E553DBF8B}" presName="linNode" presStyleCnt="0"/>
      <dgm:spPr/>
    </dgm:pt>
    <dgm:pt modelId="{11ABDAE4-D66C-4097-BB82-6D2C981C9D40}" type="pres">
      <dgm:prSet presAssocID="{F32CB6C8-FFFA-4E50-94AE-149E553DBF8B}" presName="parentText" presStyleLbl="node1" presStyleIdx="5" presStyleCnt="6" custScaleX="252215">
        <dgm:presLayoutVars>
          <dgm:chMax val="1"/>
          <dgm:bulletEnabled val="1"/>
        </dgm:presLayoutVars>
      </dgm:prSet>
      <dgm:spPr/>
      <dgm:t>
        <a:bodyPr/>
        <a:lstStyle/>
        <a:p>
          <a:endParaRPr lang="es-AR"/>
        </a:p>
      </dgm:t>
    </dgm:pt>
  </dgm:ptLst>
  <dgm:cxnLst>
    <dgm:cxn modelId="{33680621-AD2E-4013-898D-8D9AAC2996A1}" srcId="{00C18FBF-3FF5-4C16-97CF-AF03740D7AB6}" destId="{4B2C2574-87D4-4B98-8BF1-FAEF19E304D3}" srcOrd="3" destOrd="0" parTransId="{FBE0434E-A8D6-46FA-B5E5-454AA7F8327D}" sibTransId="{0CF58365-74C2-43FA-AA4E-78626FFF4203}"/>
    <dgm:cxn modelId="{A7AF35FA-6149-4C25-B7B2-A81E0EAB3C7D}" srcId="{00C18FBF-3FF5-4C16-97CF-AF03740D7AB6}" destId="{D14A5354-6A0F-4F62-9833-A3CDF3729216}" srcOrd="4" destOrd="0" parTransId="{2D4F7511-B594-487A-8622-B90E2A9D67A9}" sibTransId="{5CF16717-B2FB-4812-8B87-AAB9A8AEA3A4}"/>
    <dgm:cxn modelId="{97881351-5820-4495-BDD0-A0750526D784}" type="presOf" srcId="{9CDE1710-5C39-43A9-8F91-33D8036A154C}" destId="{BFB3DC99-20DC-4CC6-845D-91FD4642C140}" srcOrd="0" destOrd="0" presId="urn:microsoft.com/office/officeart/2005/8/layout/vList5"/>
    <dgm:cxn modelId="{3F818A05-0501-4043-ADF2-24370DD5A5EB}" srcId="{00C18FBF-3FF5-4C16-97CF-AF03740D7AB6}" destId="{9CDE1710-5C39-43A9-8F91-33D8036A154C}" srcOrd="1" destOrd="0" parTransId="{5D633060-774D-40EC-B523-213F10448AD4}" sibTransId="{A3A63A09-0A19-4EEF-8B61-111C45B4AEF8}"/>
    <dgm:cxn modelId="{D76ED272-DF87-408A-A800-85DE1CB8671F}" srcId="{00C18FBF-3FF5-4C16-97CF-AF03740D7AB6}" destId="{F32CB6C8-FFFA-4E50-94AE-149E553DBF8B}" srcOrd="5" destOrd="0" parTransId="{6687DDC7-C3A8-4878-8ACF-1DD5EA255966}" sibTransId="{C60B3A3F-499E-4E35-86E4-DAC64B403A86}"/>
    <dgm:cxn modelId="{932B260A-D56C-44E2-A231-F0F7EDD10B0C}" srcId="{00C18FBF-3FF5-4C16-97CF-AF03740D7AB6}" destId="{1D25B979-276D-475F-97DC-2CA3C1272A71}" srcOrd="0" destOrd="0" parTransId="{DE3E7BEF-B88C-476A-9FD8-57C32546D3EC}" sibTransId="{FC36588F-B548-4C1F-B6EA-11F489B7A4B4}"/>
    <dgm:cxn modelId="{0DCCA238-E3CA-4028-8939-3007DFB8521A}" type="presOf" srcId="{F32CB6C8-FFFA-4E50-94AE-149E553DBF8B}" destId="{11ABDAE4-D66C-4097-BB82-6D2C981C9D40}" srcOrd="0" destOrd="0" presId="urn:microsoft.com/office/officeart/2005/8/layout/vList5"/>
    <dgm:cxn modelId="{5926DE19-D964-427D-B7C8-DB249E1A312D}" type="presOf" srcId="{D14A5354-6A0F-4F62-9833-A3CDF3729216}" destId="{41AC5C3A-2334-480C-A35E-7BD1A813073A}" srcOrd="0" destOrd="0" presId="urn:microsoft.com/office/officeart/2005/8/layout/vList5"/>
    <dgm:cxn modelId="{49FF6EFC-10C0-4C29-9CAB-975F121B49C5}" type="presOf" srcId="{5F2EAD97-CA72-430C-922D-E7C2B586182C}" destId="{62B02DA8-229C-4100-A867-31BC2496648A}" srcOrd="0" destOrd="0" presId="urn:microsoft.com/office/officeart/2005/8/layout/vList5"/>
    <dgm:cxn modelId="{1AE12353-C7D7-45B8-A234-1A75A7B56212}" type="presOf" srcId="{4B2C2574-87D4-4B98-8BF1-FAEF19E304D3}" destId="{55E249CC-0038-465F-907E-39B6A8A077BB}" srcOrd="0" destOrd="0" presId="urn:microsoft.com/office/officeart/2005/8/layout/vList5"/>
    <dgm:cxn modelId="{B1F9E5CD-583B-4BAC-A0E7-575591C6265B}" srcId="{00C18FBF-3FF5-4C16-97CF-AF03740D7AB6}" destId="{5F2EAD97-CA72-430C-922D-E7C2B586182C}" srcOrd="2" destOrd="0" parTransId="{47483F01-D082-47AE-985F-C80295A98C66}" sibTransId="{A8D7C738-4F9F-4FC5-8759-7164C5F372F4}"/>
    <dgm:cxn modelId="{86B7A3A4-93BC-43B9-BECC-D0C1A67837B9}" type="presOf" srcId="{1D25B979-276D-475F-97DC-2CA3C1272A71}" destId="{DCB534E4-6EA6-4C58-A887-074FD645814B}" srcOrd="0" destOrd="0" presId="urn:microsoft.com/office/officeart/2005/8/layout/vList5"/>
    <dgm:cxn modelId="{62655C75-BE39-4D28-A3F6-DDE0E3A0A3E8}" type="presOf" srcId="{00C18FBF-3FF5-4C16-97CF-AF03740D7AB6}" destId="{06A6B7A3-3F37-47EF-B183-4F80CDE127D0}" srcOrd="0" destOrd="0" presId="urn:microsoft.com/office/officeart/2005/8/layout/vList5"/>
    <dgm:cxn modelId="{483A8F2E-52E2-4E3C-AD8B-410A52092532}" type="presParOf" srcId="{06A6B7A3-3F37-47EF-B183-4F80CDE127D0}" destId="{9B01E05E-BCAD-4052-ADC0-941E34647E43}" srcOrd="0" destOrd="0" presId="urn:microsoft.com/office/officeart/2005/8/layout/vList5"/>
    <dgm:cxn modelId="{CDBF147F-7089-48E7-BA77-3B18AFE31685}" type="presParOf" srcId="{9B01E05E-BCAD-4052-ADC0-941E34647E43}" destId="{DCB534E4-6EA6-4C58-A887-074FD645814B}" srcOrd="0" destOrd="0" presId="urn:microsoft.com/office/officeart/2005/8/layout/vList5"/>
    <dgm:cxn modelId="{81C0910C-2ACC-4651-94D4-96D97C53AF85}" type="presParOf" srcId="{06A6B7A3-3F37-47EF-B183-4F80CDE127D0}" destId="{A057DF0B-1AE8-4B07-A40E-1D7073DEF7AD}" srcOrd="1" destOrd="0" presId="urn:microsoft.com/office/officeart/2005/8/layout/vList5"/>
    <dgm:cxn modelId="{36A4294D-0B5A-4621-95B0-D186A4FB5BB1}" type="presParOf" srcId="{06A6B7A3-3F37-47EF-B183-4F80CDE127D0}" destId="{55EABC30-BC31-47EA-B6A7-3C4FD21A56E8}" srcOrd="2" destOrd="0" presId="urn:microsoft.com/office/officeart/2005/8/layout/vList5"/>
    <dgm:cxn modelId="{28F90E5D-FBC6-408D-8F86-CA2F7E213ACC}" type="presParOf" srcId="{55EABC30-BC31-47EA-B6A7-3C4FD21A56E8}" destId="{BFB3DC99-20DC-4CC6-845D-91FD4642C140}" srcOrd="0" destOrd="0" presId="urn:microsoft.com/office/officeart/2005/8/layout/vList5"/>
    <dgm:cxn modelId="{01FFE86F-4A7A-48C7-9DE6-FF60339DDA18}" type="presParOf" srcId="{06A6B7A3-3F37-47EF-B183-4F80CDE127D0}" destId="{E715C390-F32A-423C-8D68-E2C19A2D3C79}" srcOrd="3" destOrd="0" presId="urn:microsoft.com/office/officeart/2005/8/layout/vList5"/>
    <dgm:cxn modelId="{174802F5-F666-4544-84FF-F7B9AF357A0E}" type="presParOf" srcId="{06A6B7A3-3F37-47EF-B183-4F80CDE127D0}" destId="{0FAEAB97-6045-4EB8-A010-2A243CB51651}" srcOrd="4" destOrd="0" presId="urn:microsoft.com/office/officeart/2005/8/layout/vList5"/>
    <dgm:cxn modelId="{4820D86A-D7E7-41F1-9859-F9D90EA28995}" type="presParOf" srcId="{0FAEAB97-6045-4EB8-A010-2A243CB51651}" destId="{62B02DA8-229C-4100-A867-31BC2496648A}" srcOrd="0" destOrd="0" presId="urn:microsoft.com/office/officeart/2005/8/layout/vList5"/>
    <dgm:cxn modelId="{27EFFB55-7B8C-40AB-A99B-F7A53EF29A53}" type="presParOf" srcId="{06A6B7A3-3F37-47EF-B183-4F80CDE127D0}" destId="{97F85ECC-8FA4-4DAA-A6B4-E99E5575F9F4}" srcOrd="5" destOrd="0" presId="urn:microsoft.com/office/officeart/2005/8/layout/vList5"/>
    <dgm:cxn modelId="{966BB564-BA2B-4C20-953D-C8CA0474F11B}" type="presParOf" srcId="{06A6B7A3-3F37-47EF-B183-4F80CDE127D0}" destId="{836E8439-566F-4497-9005-B30A9532C036}" srcOrd="6" destOrd="0" presId="urn:microsoft.com/office/officeart/2005/8/layout/vList5"/>
    <dgm:cxn modelId="{00B13CBC-D106-403B-A295-471497D201D5}" type="presParOf" srcId="{836E8439-566F-4497-9005-B30A9532C036}" destId="{55E249CC-0038-465F-907E-39B6A8A077BB}" srcOrd="0" destOrd="0" presId="urn:microsoft.com/office/officeart/2005/8/layout/vList5"/>
    <dgm:cxn modelId="{F565B088-D4A5-4606-9255-B7FAC752D7A8}" type="presParOf" srcId="{06A6B7A3-3F37-47EF-B183-4F80CDE127D0}" destId="{921F96A4-F4E0-4C18-BA5D-CE1BB3998A0F}" srcOrd="7" destOrd="0" presId="urn:microsoft.com/office/officeart/2005/8/layout/vList5"/>
    <dgm:cxn modelId="{BAC5366E-095A-4AA6-AB42-E32149375FCF}" type="presParOf" srcId="{06A6B7A3-3F37-47EF-B183-4F80CDE127D0}" destId="{57B58E55-FC4F-4025-BC31-06ACAF42A80B}" srcOrd="8" destOrd="0" presId="urn:microsoft.com/office/officeart/2005/8/layout/vList5"/>
    <dgm:cxn modelId="{D0B74270-0BD2-46D9-BB6E-E44DC57D13E2}" type="presParOf" srcId="{57B58E55-FC4F-4025-BC31-06ACAF42A80B}" destId="{41AC5C3A-2334-480C-A35E-7BD1A813073A}" srcOrd="0" destOrd="0" presId="urn:microsoft.com/office/officeart/2005/8/layout/vList5"/>
    <dgm:cxn modelId="{9001861F-81FB-465A-9F68-9C8AFC197F96}" type="presParOf" srcId="{06A6B7A3-3F37-47EF-B183-4F80CDE127D0}" destId="{7714E1A0-65DE-4BAD-BAD8-D303FEEA5E3A}" srcOrd="9" destOrd="0" presId="urn:microsoft.com/office/officeart/2005/8/layout/vList5"/>
    <dgm:cxn modelId="{16E307C3-33BB-4C6E-98C7-A9C75D2D58C3}" type="presParOf" srcId="{06A6B7A3-3F37-47EF-B183-4F80CDE127D0}" destId="{F7447016-01F5-4BF9-8C4B-8FBEDF43FF14}" srcOrd="10" destOrd="0" presId="urn:microsoft.com/office/officeart/2005/8/layout/vList5"/>
    <dgm:cxn modelId="{7CBD5373-DE1F-46A9-85F0-7D047316E2CB}" type="presParOf" srcId="{F7447016-01F5-4BF9-8C4B-8FBEDF43FF14}" destId="{11ABDAE4-D66C-4097-BB82-6D2C981C9D4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C18FBF-3FF5-4C16-97CF-AF03740D7AB6}" type="doc">
      <dgm:prSet loTypeId="urn:microsoft.com/office/officeart/2008/layout/VerticalCurvedList" loCatId="list" qsTypeId="urn:microsoft.com/office/officeart/2005/8/quickstyle/simple4" qsCatId="simple" csTypeId="urn:microsoft.com/office/officeart/2005/8/colors/accent1_2" csCatId="accent1" phldr="1"/>
      <dgm:spPr/>
      <dgm:t>
        <a:bodyPr rtlCol="0"/>
        <a:lstStyle/>
        <a:p>
          <a:pPr rtl="0"/>
          <a:endParaRPr lang="en-US"/>
        </a:p>
      </dgm:t>
    </dgm:pt>
    <dgm:pt modelId="{6352CA33-6755-44BE-808F-400DA4CF80A7}">
      <dgm:prSet phldrT="[Text]" custT="1"/>
      <dgm:spPr/>
      <dgm:t>
        <a:bodyPr rtlCol="0"/>
        <a:lstStyle/>
        <a:p>
          <a:pPr rtl="0"/>
          <a:r>
            <a:rPr lang="es-ES" sz="2300" b="1" noProof="0" dirty="0"/>
            <a:t>Ejemplos: </a:t>
          </a:r>
          <a:r>
            <a:rPr lang="es-ES" sz="2300" b="1" dirty="0">
              <a:latin typeface="Calibri" pitchFamily="34" charset="0"/>
              <a:ea typeface="Calibri" pitchFamily="34" charset="0"/>
              <a:cs typeface="Times New Roman" pitchFamily="18" charset="0"/>
            </a:rPr>
            <a:t>analizar , definir, presentar, determinar, relacionar, delimitar </a:t>
          </a:r>
          <a:endParaRPr lang="es-ES" sz="2300" noProof="0" dirty="0"/>
        </a:p>
      </dgm:t>
    </dgm:pt>
    <dgm:pt modelId="{AEB59203-63BA-4A96-BADC-40BAEBD9AA40}" type="parTrans" cxnId="{82BAE5DD-3A79-4870-9019-1254385E0650}">
      <dgm:prSet/>
      <dgm:spPr/>
      <dgm:t>
        <a:bodyPr rtlCol="0"/>
        <a:lstStyle/>
        <a:p>
          <a:pPr rtl="0"/>
          <a:endParaRPr lang="es-ES" noProof="0" dirty="0"/>
        </a:p>
      </dgm:t>
    </dgm:pt>
    <dgm:pt modelId="{AAB4CF73-4B9B-4AA0-9074-16C2D2AE00A1}" type="sibTrans" cxnId="{82BAE5DD-3A79-4870-9019-1254385E0650}">
      <dgm:prSet/>
      <dgm:spPr/>
      <dgm:t>
        <a:bodyPr rtlCol="0"/>
        <a:lstStyle/>
        <a:p>
          <a:pPr rtl="0"/>
          <a:endParaRPr lang="es-ES" noProof="0" dirty="0"/>
        </a:p>
      </dgm:t>
    </dgm:pt>
    <dgm:pt modelId="{8FC7C6D5-1233-4A26-82CE-57E0F67FC992}">
      <dgm:prSet phldrT="[Text]" custT="1"/>
      <dgm:spPr/>
      <dgm:t>
        <a:bodyPr/>
        <a:lstStyle/>
        <a:p>
          <a:endParaRPr lang="es-AR"/>
        </a:p>
      </dgm:t>
    </dgm:pt>
    <dgm:pt modelId="{0B4FC082-502C-437F-BAB8-5A8E9BABFB75}" type="parTrans" cxnId="{469643C6-0113-4DF1-BBE6-CBCC29DA18D8}">
      <dgm:prSet/>
      <dgm:spPr/>
      <dgm:t>
        <a:bodyPr/>
        <a:lstStyle/>
        <a:p>
          <a:endParaRPr lang="es-AR"/>
        </a:p>
      </dgm:t>
    </dgm:pt>
    <dgm:pt modelId="{24D0A8A5-6BDB-44DB-97F2-37BE03BB4D41}" type="sibTrans" cxnId="{469643C6-0113-4DF1-BBE6-CBCC29DA18D8}">
      <dgm:prSet/>
      <dgm:spPr/>
      <dgm:t>
        <a:bodyPr/>
        <a:lstStyle/>
        <a:p>
          <a:endParaRPr lang="es-AR"/>
        </a:p>
      </dgm:t>
    </dgm:pt>
    <dgm:pt modelId="{1D25B979-276D-475F-97DC-2CA3C1272A71}">
      <dgm:prSet/>
      <dgm:spPr/>
      <dgm:t>
        <a:bodyPr/>
        <a:lstStyle/>
        <a:p>
          <a:pPr rtl="0"/>
          <a:r>
            <a:rPr lang="es-ES" b="1">
              <a:latin typeface="Calibri" pitchFamily="34" charset="0"/>
              <a:ea typeface="Calibri" pitchFamily="34" charset="0"/>
              <a:cs typeface="Times New Roman" pitchFamily="18" charset="0"/>
            </a:rPr>
            <a:t>CLAROS Y PRECISOS</a:t>
          </a:r>
          <a:endParaRPr lang="es-ES" b="1" dirty="0">
            <a:latin typeface="Calibri" pitchFamily="34" charset="0"/>
            <a:ea typeface="Calibri" pitchFamily="34" charset="0"/>
            <a:cs typeface="Times New Roman" pitchFamily="18" charset="0"/>
          </a:endParaRPr>
        </a:p>
      </dgm:t>
    </dgm:pt>
    <dgm:pt modelId="{DE3E7BEF-B88C-476A-9FD8-57C32546D3EC}" type="parTrans" cxnId="{932B260A-D56C-44E2-A231-F0F7EDD10B0C}">
      <dgm:prSet/>
      <dgm:spPr/>
      <dgm:t>
        <a:bodyPr/>
        <a:lstStyle/>
        <a:p>
          <a:endParaRPr lang="es-AR"/>
        </a:p>
      </dgm:t>
    </dgm:pt>
    <dgm:pt modelId="{FC36588F-B548-4C1F-B6EA-11F489B7A4B4}" type="sibTrans" cxnId="{932B260A-D56C-44E2-A231-F0F7EDD10B0C}">
      <dgm:prSet/>
      <dgm:spPr/>
      <dgm:t>
        <a:bodyPr/>
        <a:lstStyle/>
        <a:p>
          <a:endParaRPr lang="es-AR"/>
        </a:p>
      </dgm:t>
    </dgm:pt>
    <dgm:pt modelId="{8C6D4435-04C5-4AA7-A26F-5265753DF6FB}">
      <dgm:prSet/>
      <dgm:spPr/>
      <dgm:t>
        <a:bodyPr/>
        <a:lstStyle/>
        <a:p>
          <a:pPr rtl="0"/>
          <a:r>
            <a:rPr lang="es-ES" b="1" dirty="0">
              <a:latin typeface="Calibri" pitchFamily="34" charset="0"/>
              <a:ea typeface="Calibri" pitchFamily="34" charset="0"/>
              <a:cs typeface="Times New Roman" pitchFamily="18" charset="0"/>
            </a:rPr>
            <a:t>ACCESIBLES Y RELACIONADOS CON EL PROBLEMA</a:t>
          </a:r>
        </a:p>
      </dgm:t>
    </dgm:pt>
    <dgm:pt modelId="{A2EEB6C8-85A8-4811-BBC3-20C096D483B9}" type="parTrans" cxnId="{5D6EED92-96CD-4038-86E0-DD2CC2BF63FA}">
      <dgm:prSet/>
      <dgm:spPr/>
      <dgm:t>
        <a:bodyPr/>
        <a:lstStyle/>
        <a:p>
          <a:endParaRPr lang="es-AR"/>
        </a:p>
      </dgm:t>
    </dgm:pt>
    <dgm:pt modelId="{3B9F680C-EE2E-4056-B9A4-78F20C86546D}" type="sibTrans" cxnId="{5D6EED92-96CD-4038-86E0-DD2CC2BF63FA}">
      <dgm:prSet/>
      <dgm:spPr/>
      <dgm:t>
        <a:bodyPr/>
        <a:lstStyle/>
        <a:p>
          <a:endParaRPr lang="es-AR"/>
        </a:p>
      </dgm:t>
    </dgm:pt>
    <dgm:pt modelId="{D3F740B5-0DE3-476C-BE9C-8CC3237273FB}">
      <dgm:prSet/>
      <dgm:spPr/>
      <dgm:t>
        <a:bodyPr/>
        <a:lstStyle/>
        <a:p>
          <a:pPr rtl="0"/>
          <a:r>
            <a:rPr lang="es-ES" b="1" dirty="0">
              <a:latin typeface="Calibri" pitchFamily="34" charset="0"/>
              <a:ea typeface="Calibri" pitchFamily="34" charset="0"/>
              <a:cs typeface="Times New Roman" pitchFamily="18" charset="0"/>
            </a:rPr>
            <a:t>REALISTAS y EVALUABLES</a:t>
          </a:r>
        </a:p>
      </dgm:t>
    </dgm:pt>
    <dgm:pt modelId="{2A115888-A048-4A3F-B499-82069E95D0E2}" type="parTrans" cxnId="{6326E7FC-CC7F-4EC7-A424-606C2F053157}">
      <dgm:prSet/>
      <dgm:spPr/>
      <dgm:t>
        <a:bodyPr/>
        <a:lstStyle/>
        <a:p>
          <a:endParaRPr lang="es-AR"/>
        </a:p>
      </dgm:t>
    </dgm:pt>
    <dgm:pt modelId="{C7BD8E11-1169-4752-A647-D555FCF6D2AB}" type="sibTrans" cxnId="{6326E7FC-CC7F-4EC7-A424-606C2F053157}">
      <dgm:prSet/>
      <dgm:spPr/>
      <dgm:t>
        <a:bodyPr/>
        <a:lstStyle/>
        <a:p>
          <a:endParaRPr lang="es-AR"/>
        </a:p>
      </dgm:t>
    </dgm:pt>
    <dgm:pt modelId="{8E5E0842-B92E-4A56-B729-E154FD327CD6}">
      <dgm:prSet/>
      <dgm:spPr/>
      <dgm:t>
        <a:bodyPr/>
        <a:lstStyle/>
        <a:p>
          <a:pPr rtl="0"/>
          <a:r>
            <a:rPr lang="es-ES" b="1" dirty="0">
              <a:latin typeface="Calibri" pitchFamily="34" charset="0"/>
              <a:ea typeface="Calibri" pitchFamily="34" charset="0"/>
              <a:cs typeface="Times New Roman" pitchFamily="18" charset="0"/>
            </a:rPr>
            <a:t>GENERALES Y ESPECÍFICOS</a:t>
          </a:r>
        </a:p>
      </dgm:t>
    </dgm:pt>
    <dgm:pt modelId="{1C03A212-EF93-4963-A743-2E5B3A65663D}" type="parTrans" cxnId="{3FCE2AD0-B993-4731-B77A-AA3E95FDC658}">
      <dgm:prSet/>
      <dgm:spPr/>
      <dgm:t>
        <a:bodyPr/>
        <a:lstStyle/>
        <a:p>
          <a:endParaRPr lang="es-AR"/>
        </a:p>
      </dgm:t>
    </dgm:pt>
    <dgm:pt modelId="{BFE1D284-287A-4AA9-B1F6-D7C5BE7051B1}" type="sibTrans" cxnId="{3FCE2AD0-B993-4731-B77A-AA3E95FDC658}">
      <dgm:prSet/>
      <dgm:spPr/>
      <dgm:t>
        <a:bodyPr/>
        <a:lstStyle/>
        <a:p>
          <a:endParaRPr lang="es-AR"/>
        </a:p>
      </dgm:t>
    </dgm:pt>
    <dgm:pt modelId="{826993AF-0720-410C-A2E4-4D8EA01DB36B}">
      <dgm:prSet/>
      <dgm:spPr/>
      <dgm:t>
        <a:bodyPr/>
        <a:lstStyle/>
        <a:p>
          <a:pPr rtl="0"/>
          <a:r>
            <a:rPr lang="es-ES" b="1" dirty="0">
              <a:latin typeface="Calibri" pitchFamily="34" charset="0"/>
              <a:ea typeface="Calibri" pitchFamily="34" charset="0"/>
              <a:cs typeface="Times New Roman" pitchFamily="18" charset="0"/>
            </a:rPr>
            <a:t>conocer, explorar, explicar, comprender , </a:t>
          </a:r>
          <a:r>
            <a:rPr lang="es-ES" b="1" dirty="0" err="1">
              <a:latin typeface="Calibri" pitchFamily="34" charset="0"/>
              <a:ea typeface="Calibri" pitchFamily="34" charset="0"/>
              <a:cs typeface="Times New Roman" pitchFamily="18" charset="0"/>
            </a:rPr>
            <a:t>describir,identificar</a:t>
          </a:r>
          <a:r>
            <a:rPr lang="es-ES" b="1" dirty="0">
              <a:latin typeface="Calibri" pitchFamily="34" charset="0"/>
              <a:ea typeface="Calibri" pitchFamily="34" charset="0"/>
              <a:cs typeface="Times New Roman" pitchFamily="18" charset="0"/>
            </a:rPr>
            <a:t>, mostrar, clarificar </a:t>
          </a:r>
          <a:endParaRPr lang="es-AR" dirty="0"/>
        </a:p>
      </dgm:t>
    </dgm:pt>
    <dgm:pt modelId="{06AB6B4B-F2BE-492B-A814-131631E66515}" type="parTrans" cxnId="{26E49F66-3BB9-4346-B464-C25A6DCE718A}">
      <dgm:prSet/>
      <dgm:spPr/>
      <dgm:t>
        <a:bodyPr/>
        <a:lstStyle/>
        <a:p>
          <a:endParaRPr lang="es-AR"/>
        </a:p>
      </dgm:t>
    </dgm:pt>
    <dgm:pt modelId="{F0582B43-6225-471B-968C-4D8A203ECB46}" type="sibTrans" cxnId="{26E49F66-3BB9-4346-B464-C25A6DCE718A}">
      <dgm:prSet/>
      <dgm:spPr/>
      <dgm:t>
        <a:bodyPr/>
        <a:lstStyle/>
        <a:p>
          <a:endParaRPr lang="es-AR"/>
        </a:p>
      </dgm:t>
    </dgm:pt>
    <dgm:pt modelId="{C87A39A1-6706-4F0D-A74E-4298FB9FB423}">
      <dgm:prSet/>
      <dgm:spPr/>
      <dgm:t>
        <a:bodyPr/>
        <a:lstStyle/>
        <a:p>
          <a:endParaRPr lang="es-AR"/>
        </a:p>
      </dgm:t>
    </dgm:pt>
    <dgm:pt modelId="{688BD6FE-33E8-49D7-998D-600E25401FA0}" type="parTrans" cxnId="{6925BFEA-E63E-420E-9900-0337E6331A9C}">
      <dgm:prSet/>
      <dgm:spPr/>
      <dgm:t>
        <a:bodyPr/>
        <a:lstStyle/>
        <a:p>
          <a:endParaRPr lang="es-AR"/>
        </a:p>
      </dgm:t>
    </dgm:pt>
    <dgm:pt modelId="{69D8FABD-9729-42D9-A042-8CFE5B354A09}" type="sibTrans" cxnId="{6925BFEA-E63E-420E-9900-0337E6331A9C}">
      <dgm:prSet/>
      <dgm:spPr/>
      <dgm:t>
        <a:bodyPr/>
        <a:lstStyle/>
        <a:p>
          <a:endParaRPr lang="es-AR"/>
        </a:p>
      </dgm:t>
    </dgm:pt>
    <dgm:pt modelId="{EE68B44D-20C7-4450-89DD-935E52420438}">
      <dgm:prSet/>
      <dgm:spPr/>
      <dgm:t>
        <a:bodyPr/>
        <a:lstStyle/>
        <a:p>
          <a:pPr rtl="0"/>
          <a:r>
            <a:rPr lang="es-ES" b="1" dirty="0">
              <a:latin typeface="Calibri" pitchFamily="34" charset="0"/>
              <a:ea typeface="Calibri" pitchFamily="34" charset="0"/>
              <a:cs typeface="Times New Roman" pitchFamily="18" charset="0"/>
            </a:rPr>
            <a:t>DISTINGUIR LOS OBJETIVOS DE LAS ACTIVIDADES Y DE LOS RESULTADOS</a:t>
          </a:r>
        </a:p>
      </dgm:t>
    </dgm:pt>
    <dgm:pt modelId="{85D07E3A-EED4-4AA3-902F-8BF93BA26492}" type="parTrans" cxnId="{A5D0615F-4FA5-4E04-AA12-EC1435788257}">
      <dgm:prSet/>
      <dgm:spPr/>
      <dgm:t>
        <a:bodyPr/>
        <a:lstStyle/>
        <a:p>
          <a:endParaRPr lang="es-AR"/>
        </a:p>
      </dgm:t>
    </dgm:pt>
    <dgm:pt modelId="{648949CF-B54D-42BA-9B3C-78C0ECD6A73B}" type="sibTrans" cxnId="{A5D0615F-4FA5-4E04-AA12-EC1435788257}">
      <dgm:prSet/>
      <dgm:spPr/>
      <dgm:t>
        <a:bodyPr/>
        <a:lstStyle/>
        <a:p>
          <a:endParaRPr lang="es-AR"/>
        </a:p>
      </dgm:t>
    </dgm:pt>
    <dgm:pt modelId="{8FC15925-F9A0-4F87-A9B7-DCFBC4EFDFBF}">
      <dgm:prSet/>
      <dgm:spPr/>
      <dgm:t>
        <a:bodyPr/>
        <a:lstStyle/>
        <a:p>
          <a:pPr rtl="0"/>
          <a:endParaRPr lang="es-AR" dirty="0"/>
        </a:p>
      </dgm:t>
    </dgm:pt>
    <dgm:pt modelId="{58548C92-7D87-45D5-999F-D3F185C9B363}" type="parTrans" cxnId="{3A435FAD-23D9-4C07-A890-64E8CEA22665}">
      <dgm:prSet/>
      <dgm:spPr/>
      <dgm:t>
        <a:bodyPr/>
        <a:lstStyle/>
        <a:p>
          <a:endParaRPr lang="es-AR"/>
        </a:p>
      </dgm:t>
    </dgm:pt>
    <dgm:pt modelId="{130BE38D-3866-4A32-A7EF-F420BBC66C23}" type="sibTrans" cxnId="{3A435FAD-23D9-4C07-A890-64E8CEA22665}">
      <dgm:prSet/>
      <dgm:spPr/>
      <dgm:t>
        <a:bodyPr/>
        <a:lstStyle/>
        <a:p>
          <a:endParaRPr lang="es-AR"/>
        </a:p>
      </dgm:t>
    </dgm:pt>
    <dgm:pt modelId="{AB458563-C4DC-429E-B5A3-14A3FD7B7EB3}" type="pres">
      <dgm:prSet presAssocID="{00C18FBF-3FF5-4C16-97CF-AF03740D7AB6}" presName="Name0" presStyleCnt="0">
        <dgm:presLayoutVars>
          <dgm:chMax val="7"/>
          <dgm:chPref val="7"/>
          <dgm:dir/>
        </dgm:presLayoutVars>
      </dgm:prSet>
      <dgm:spPr/>
      <dgm:t>
        <a:bodyPr/>
        <a:lstStyle/>
        <a:p>
          <a:endParaRPr lang="es-AR"/>
        </a:p>
      </dgm:t>
    </dgm:pt>
    <dgm:pt modelId="{A5F05B06-D8C9-4926-A943-49AC597A4981}" type="pres">
      <dgm:prSet presAssocID="{00C18FBF-3FF5-4C16-97CF-AF03740D7AB6}" presName="Name1" presStyleCnt="0"/>
      <dgm:spPr/>
    </dgm:pt>
    <dgm:pt modelId="{C4828DFC-524C-481A-95CD-D401E005B496}" type="pres">
      <dgm:prSet presAssocID="{00C18FBF-3FF5-4C16-97CF-AF03740D7AB6}" presName="cycle" presStyleCnt="0"/>
      <dgm:spPr/>
    </dgm:pt>
    <dgm:pt modelId="{1E2C519B-10DE-49CA-8544-C29132DA78DB}" type="pres">
      <dgm:prSet presAssocID="{00C18FBF-3FF5-4C16-97CF-AF03740D7AB6}" presName="srcNode" presStyleLbl="node1" presStyleIdx="0" presStyleCnt="7"/>
      <dgm:spPr/>
    </dgm:pt>
    <dgm:pt modelId="{4A43C0C0-C73F-458C-BD31-24AD42C06502}" type="pres">
      <dgm:prSet presAssocID="{00C18FBF-3FF5-4C16-97CF-AF03740D7AB6}" presName="conn" presStyleLbl="parChTrans1D2" presStyleIdx="0" presStyleCnt="1"/>
      <dgm:spPr/>
      <dgm:t>
        <a:bodyPr/>
        <a:lstStyle/>
        <a:p>
          <a:endParaRPr lang="es-AR"/>
        </a:p>
      </dgm:t>
    </dgm:pt>
    <dgm:pt modelId="{9EE3AF3C-A41E-4EA3-A99E-EAF5379AB2E5}" type="pres">
      <dgm:prSet presAssocID="{00C18FBF-3FF5-4C16-97CF-AF03740D7AB6}" presName="extraNode" presStyleLbl="node1" presStyleIdx="0" presStyleCnt="7"/>
      <dgm:spPr/>
    </dgm:pt>
    <dgm:pt modelId="{792BF133-70BE-4952-86B7-B9ED5BC718A3}" type="pres">
      <dgm:prSet presAssocID="{00C18FBF-3FF5-4C16-97CF-AF03740D7AB6}" presName="dstNode" presStyleLbl="node1" presStyleIdx="0" presStyleCnt="7"/>
      <dgm:spPr/>
    </dgm:pt>
    <dgm:pt modelId="{8E4CDCF4-D070-4267-A278-EC0AF6E4B50C}" type="pres">
      <dgm:prSet presAssocID="{1D25B979-276D-475F-97DC-2CA3C1272A71}" presName="text_1" presStyleLbl="node1" presStyleIdx="0" presStyleCnt="7" custLinFactNeighborY="3347">
        <dgm:presLayoutVars>
          <dgm:bulletEnabled val="1"/>
        </dgm:presLayoutVars>
      </dgm:prSet>
      <dgm:spPr/>
      <dgm:t>
        <a:bodyPr/>
        <a:lstStyle/>
        <a:p>
          <a:endParaRPr lang="es-AR"/>
        </a:p>
      </dgm:t>
    </dgm:pt>
    <dgm:pt modelId="{1031BB65-9C96-4245-9ACD-C072C294DE75}" type="pres">
      <dgm:prSet presAssocID="{1D25B979-276D-475F-97DC-2CA3C1272A71}" presName="accent_1" presStyleCnt="0"/>
      <dgm:spPr/>
    </dgm:pt>
    <dgm:pt modelId="{5A498EA7-9D75-439F-8842-2E9C905835FC}" type="pres">
      <dgm:prSet presAssocID="{1D25B979-276D-475F-97DC-2CA3C1272A71}" presName="accentRepeatNode" presStyleLbl="solidFgAcc1" presStyleIdx="0" presStyleCnt="7"/>
      <dgm:spPr/>
    </dgm:pt>
    <dgm:pt modelId="{50BAA985-F0F2-4B32-ADEB-1D56AF7D8779}" type="pres">
      <dgm:prSet presAssocID="{8C6D4435-04C5-4AA7-A26F-5265753DF6FB}" presName="text_2" presStyleLbl="node1" presStyleIdx="1" presStyleCnt="7">
        <dgm:presLayoutVars>
          <dgm:bulletEnabled val="1"/>
        </dgm:presLayoutVars>
      </dgm:prSet>
      <dgm:spPr/>
      <dgm:t>
        <a:bodyPr/>
        <a:lstStyle/>
        <a:p>
          <a:endParaRPr lang="es-AR"/>
        </a:p>
      </dgm:t>
    </dgm:pt>
    <dgm:pt modelId="{B2A2E736-E87D-4067-8535-A00C9CE2CFC0}" type="pres">
      <dgm:prSet presAssocID="{8C6D4435-04C5-4AA7-A26F-5265753DF6FB}" presName="accent_2" presStyleCnt="0"/>
      <dgm:spPr/>
    </dgm:pt>
    <dgm:pt modelId="{33B5AD7F-DC8C-4A74-B2AC-E04B60CFDF71}" type="pres">
      <dgm:prSet presAssocID="{8C6D4435-04C5-4AA7-A26F-5265753DF6FB}" presName="accentRepeatNode" presStyleLbl="solidFgAcc1" presStyleIdx="1" presStyleCnt="7"/>
      <dgm:spPr/>
    </dgm:pt>
    <dgm:pt modelId="{B3492602-FA40-4AD0-90C0-4A469FF24E63}" type="pres">
      <dgm:prSet presAssocID="{D3F740B5-0DE3-476C-BE9C-8CC3237273FB}" presName="text_3" presStyleLbl="node1" presStyleIdx="2" presStyleCnt="7">
        <dgm:presLayoutVars>
          <dgm:bulletEnabled val="1"/>
        </dgm:presLayoutVars>
      </dgm:prSet>
      <dgm:spPr/>
      <dgm:t>
        <a:bodyPr/>
        <a:lstStyle/>
        <a:p>
          <a:endParaRPr lang="es-AR"/>
        </a:p>
      </dgm:t>
    </dgm:pt>
    <dgm:pt modelId="{9EC5DDDE-98E3-4EE3-837F-0EA4CB413FC4}" type="pres">
      <dgm:prSet presAssocID="{D3F740B5-0DE3-476C-BE9C-8CC3237273FB}" presName="accent_3" presStyleCnt="0"/>
      <dgm:spPr/>
    </dgm:pt>
    <dgm:pt modelId="{57F15B7E-B26D-4DD4-A347-D353297A2784}" type="pres">
      <dgm:prSet presAssocID="{D3F740B5-0DE3-476C-BE9C-8CC3237273FB}" presName="accentRepeatNode" presStyleLbl="solidFgAcc1" presStyleIdx="2" presStyleCnt="7"/>
      <dgm:spPr/>
    </dgm:pt>
    <dgm:pt modelId="{B8C91B87-A536-483D-AD73-DE593AB6E641}" type="pres">
      <dgm:prSet presAssocID="{8E5E0842-B92E-4A56-B729-E154FD327CD6}" presName="text_4" presStyleLbl="node1" presStyleIdx="3" presStyleCnt="7">
        <dgm:presLayoutVars>
          <dgm:bulletEnabled val="1"/>
        </dgm:presLayoutVars>
      </dgm:prSet>
      <dgm:spPr/>
      <dgm:t>
        <a:bodyPr/>
        <a:lstStyle/>
        <a:p>
          <a:endParaRPr lang="es-AR"/>
        </a:p>
      </dgm:t>
    </dgm:pt>
    <dgm:pt modelId="{CDC04F3D-55F2-4D9C-9DA5-56C8E3232650}" type="pres">
      <dgm:prSet presAssocID="{8E5E0842-B92E-4A56-B729-E154FD327CD6}" presName="accent_4" presStyleCnt="0"/>
      <dgm:spPr/>
    </dgm:pt>
    <dgm:pt modelId="{FE0FE503-4134-4114-9963-B03C63249D25}" type="pres">
      <dgm:prSet presAssocID="{8E5E0842-B92E-4A56-B729-E154FD327CD6}" presName="accentRepeatNode" presStyleLbl="solidFgAcc1" presStyleIdx="3" presStyleCnt="7"/>
      <dgm:spPr/>
    </dgm:pt>
    <dgm:pt modelId="{6D4DCBAC-5F0D-4792-A983-3159AAFAA91D}" type="pres">
      <dgm:prSet presAssocID="{EE68B44D-20C7-4450-89DD-935E52420438}" presName="text_5" presStyleLbl="node1" presStyleIdx="4" presStyleCnt="7">
        <dgm:presLayoutVars>
          <dgm:bulletEnabled val="1"/>
        </dgm:presLayoutVars>
      </dgm:prSet>
      <dgm:spPr/>
      <dgm:t>
        <a:bodyPr/>
        <a:lstStyle/>
        <a:p>
          <a:endParaRPr lang="es-AR"/>
        </a:p>
      </dgm:t>
    </dgm:pt>
    <dgm:pt modelId="{3D7D31E9-D915-4A98-B96D-4E7F0BEB5A58}" type="pres">
      <dgm:prSet presAssocID="{EE68B44D-20C7-4450-89DD-935E52420438}" presName="accent_5" presStyleCnt="0"/>
      <dgm:spPr/>
    </dgm:pt>
    <dgm:pt modelId="{CFBFA631-CF77-47EA-A92B-70B400040FA3}" type="pres">
      <dgm:prSet presAssocID="{EE68B44D-20C7-4450-89DD-935E52420438}" presName="accentRepeatNode" presStyleLbl="solidFgAcc1" presStyleIdx="4" presStyleCnt="7"/>
      <dgm:spPr/>
    </dgm:pt>
    <dgm:pt modelId="{A26E5A9F-3410-4285-9A9D-723032176963}" type="pres">
      <dgm:prSet presAssocID="{6352CA33-6755-44BE-808F-400DA4CF80A7}" presName="text_6" presStyleLbl="node1" presStyleIdx="5" presStyleCnt="7">
        <dgm:presLayoutVars>
          <dgm:bulletEnabled val="1"/>
        </dgm:presLayoutVars>
      </dgm:prSet>
      <dgm:spPr/>
      <dgm:t>
        <a:bodyPr/>
        <a:lstStyle/>
        <a:p>
          <a:endParaRPr lang="es-AR"/>
        </a:p>
      </dgm:t>
    </dgm:pt>
    <dgm:pt modelId="{110C357B-3C82-4112-BF9A-D187168D7C28}" type="pres">
      <dgm:prSet presAssocID="{6352CA33-6755-44BE-808F-400DA4CF80A7}" presName="accent_6" presStyleCnt="0"/>
      <dgm:spPr/>
    </dgm:pt>
    <dgm:pt modelId="{22460F2E-B2CF-44EB-86A5-AEF131890F58}" type="pres">
      <dgm:prSet presAssocID="{6352CA33-6755-44BE-808F-400DA4CF80A7}" presName="accentRepeatNode" presStyleLbl="solidFgAcc1" presStyleIdx="5" presStyleCnt="7"/>
      <dgm:spPr/>
    </dgm:pt>
    <dgm:pt modelId="{014C1DF6-9DEA-434D-97E6-A564055963D3}" type="pres">
      <dgm:prSet presAssocID="{826993AF-0720-410C-A2E4-4D8EA01DB36B}" presName="text_7" presStyleLbl="node1" presStyleIdx="6" presStyleCnt="7">
        <dgm:presLayoutVars>
          <dgm:bulletEnabled val="1"/>
        </dgm:presLayoutVars>
      </dgm:prSet>
      <dgm:spPr/>
      <dgm:t>
        <a:bodyPr/>
        <a:lstStyle/>
        <a:p>
          <a:endParaRPr lang="es-AR"/>
        </a:p>
      </dgm:t>
    </dgm:pt>
    <dgm:pt modelId="{6A428826-8CED-4A26-AEDF-4B2C151A8F78}" type="pres">
      <dgm:prSet presAssocID="{826993AF-0720-410C-A2E4-4D8EA01DB36B}" presName="accent_7" presStyleCnt="0"/>
      <dgm:spPr/>
    </dgm:pt>
    <dgm:pt modelId="{3A157CF1-32AD-45A1-9702-B09E153ED0EA}" type="pres">
      <dgm:prSet presAssocID="{826993AF-0720-410C-A2E4-4D8EA01DB36B}" presName="accentRepeatNode" presStyleLbl="solidFgAcc1" presStyleIdx="6" presStyleCnt="7"/>
      <dgm:spPr/>
    </dgm:pt>
  </dgm:ptLst>
  <dgm:cxnLst>
    <dgm:cxn modelId="{932B260A-D56C-44E2-A231-F0F7EDD10B0C}" srcId="{00C18FBF-3FF5-4C16-97CF-AF03740D7AB6}" destId="{1D25B979-276D-475F-97DC-2CA3C1272A71}" srcOrd="0" destOrd="0" parTransId="{DE3E7BEF-B88C-476A-9FD8-57C32546D3EC}" sibTransId="{FC36588F-B548-4C1F-B6EA-11F489B7A4B4}"/>
    <dgm:cxn modelId="{17B7D02B-DD5C-4FED-BCFF-8A5D0191C01D}" type="presOf" srcId="{FC36588F-B548-4C1F-B6EA-11F489B7A4B4}" destId="{4A43C0C0-C73F-458C-BD31-24AD42C06502}" srcOrd="0" destOrd="0" presId="urn:microsoft.com/office/officeart/2008/layout/VerticalCurvedList"/>
    <dgm:cxn modelId="{3A435FAD-23D9-4C07-A890-64E8CEA22665}" srcId="{00C18FBF-3FF5-4C16-97CF-AF03740D7AB6}" destId="{8FC15925-F9A0-4F87-A9B7-DCFBC4EFDFBF}" srcOrd="7" destOrd="0" parTransId="{58548C92-7D87-45D5-999F-D3F185C9B363}" sibTransId="{130BE38D-3866-4A32-A7EF-F420BBC66C23}"/>
    <dgm:cxn modelId="{5D6EED92-96CD-4038-86E0-DD2CC2BF63FA}" srcId="{00C18FBF-3FF5-4C16-97CF-AF03740D7AB6}" destId="{8C6D4435-04C5-4AA7-A26F-5265753DF6FB}" srcOrd="1" destOrd="0" parTransId="{A2EEB6C8-85A8-4811-BBC3-20C096D483B9}" sibTransId="{3B9F680C-EE2E-4056-B9A4-78F20C86546D}"/>
    <dgm:cxn modelId="{4122F8B6-A447-4F1F-8785-11D5CA025527}" type="presOf" srcId="{00C18FBF-3FF5-4C16-97CF-AF03740D7AB6}" destId="{AB458563-C4DC-429E-B5A3-14A3FD7B7EB3}" srcOrd="0" destOrd="0" presId="urn:microsoft.com/office/officeart/2008/layout/VerticalCurvedList"/>
    <dgm:cxn modelId="{6925BFEA-E63E-420E-9900-0337E6331A9C}" srcId="{00C18FBF-3FF5-4C16-97CF-AF03740D7AB6}" destId="{C87A39A1-6706-4F0D-A74E-4298FB9FB423}" srcOrd="9" destOrd="0" parTransId="{688BD6FE-33E8-49D7-998D-600E25401FA0}" sibTransId="{69D8FABD-9729-42D9-A042-8CFE5B354A09}"/>
    <dgm:cxn modelId="{1429D703-625E-4B2B-8B1F-49774E7544D6}" type="presOf" srcId="{826993AF-0720-410C-A2E4-4D8EA01DB36B}" destId="{014C1DF6-9DEA-434D-97E6-A564055963D3}" srcOrd="0" destOrd="0" presId="urn:microsoft.com/office/officeart/2008/layout/VerticalCurvedList"/>
    <dgm:cxn modelId="{26E49F66-3BB9-4346-B464-C25A6DCE718A}" srcId="{00C18FBF-3FF5-4C16-97CF-AF03740D7AB6}" destId="{826993AF-0720-410C-A2E4-4D8EA01DB36B}" srcOrd="6" destOrd="0" parTransId="{06AB6B4B-F2BE-492B-A814-131631E66515}" sibTransId="{F0582B43-6225-471B-968C-4D8A203ECB46}"/>
    <dgm:cxn modelId="{82EA8394-19D5-4896-A642-34E958F27BC0}" type="presOf" srcId="{6352CA33-6755-44BE-808F-400DA4CF80A7}" destId="{A26E5A9F-3410-4285-9A9D-723032176963}" srcOrd="0" destOrd="0" presId="urn:microsoft.com/office/officeart/2008/layout/VerticalCurvedList"/>
    <dgm:cxn modelId="{3FCE2AD0-B993-4731-B77A-AA3E95FDC658}" srcId="{00C18FBF-3FF5-4C16-97CF-AF03740D7AB6}" destId="{8E5E0842-B92E-4A56-B729-E154FD327CD6}" srcOrd="3" destOrd="0" parTransId="{1C03A212-EF93-4963-A743-2E5B3A65663D}" sibTransId="{BFE1D284-287A-4AA9-B1F6-D7C5BE7051B1}"/>
    <dgm:cxn modelId="{A5D0615F-4FA5-4E04-AA12-EC1435788257}" srcId="{00C18FBF-3FF5-4C16-97CF-AF03740D7AB6}" destId="{EE68B44D-20C7-4450-89DD-935E52420438}" srcOrd="4" destOrd="0" parTransId="{85D07E3A-EED4-4AA3-902F-8BF93BA26492}" sibTransId="{648949CF-B54D-42BA-9B3C-78C0ECD6A73B}"/>
    <dgm:cxn modelId="{D6B2AE00-5792-416A-BA09-771C9631BC50}" type="presOf" srcId="{D3F740B5-0DE3-476C-BE9C-8CC3237273FB}" destId="{B3492602-FA40-4AD0-90C0-4A469FF24E63}" srcOrd="0" destOrd="0" presId="urn:microsoft.com/office/officeart/2008/layout/VerticalCurvedList"/>
    <dgm:cxn modelId="{2300A747-628A-4FA7-BE23-72602EE75FAB}" type="presOf" srcId="{8E5E0842-B92E-4A56-B729-E154FD327CD6}" destId="{B8C91B87-A536-483D-AD73-DE593AB6E641}" srcOrd="0" destOrd="0" presId="urn:microsoft.com/office/officeart/2008/layout/VerticalCurvedList"/>
    <dgm:cxn modelId="{BFBABBB9-5759-49CA-A5C0-ABD32BC03D81}" type="presOf" srcId="{8C6D4435-04C5-4AA7-A26F-5265753DF6FB}" destId="{50BAA985-F0F2-4B32-ADEB-1D56AF7D8779}" srcOrd="0" destOrd="0" presId="urn:microsoft.com/office/officeart/2008/layout/VerticalCurvedList"/>
    <dgm:cxn modelId="{82BAE5DD-3A79-4870-9019-1254385E0650}" srcId="{00C18FBF-3FF5-4C16-97CF-AF03740D7AB6}" destId="{6352CA33-6755-44BE-808F-400DA4CF80A7}" srcOrd="5" destOrd="0" parTransId="{AEB59203-63BA-4A96-BADC-40BAEBD9AA40}" sibTransId="{AAB4CF73-4B9B-4AA0-9074-16C2D2AE00A1}"/>
    <dgm:cxn modelId="{89D03095-0D7B-49E6-B1F8-BB8CEA676118}" type="presOf" srcId="{1D25B979-276D-475F-97DC-2CA3C1272A71}" destId="{8E4CDCF4-D070-4267-A278-EC0AF6E4B50C}" srcOrd="0" destOrd="0" presId="urn:microsoft.com/office/officeart/2008/layout/VerticalCurvedList"/>
    <dgm:cxn modelId="{469643C6-0113-4DF1-BBE6-CBCC29DA18D8}" srcId="{00C18FBF-3FF5-4C16-97CF-AF03740D7AB6}" destId="{8FC7C6D5-1233-4A26-82CE-57E0F67FC992}" srcOrd="8" destOrd="0" parTransId="{0B4FC082-502C-437F-BAB8-5A8E9BABFB75}" sibTransId="{24D0A8A5-6BDB-44DB-97F2-37BE03BB4D41}"/>
    <dgm:cxn modelId="{6326E7FC-CC7F-4EC7-A424-606C2F053157}" srcId="{00C18FBF-3FF5-4C16-97CF-AF03740D7AB6}" destId="{D3F740B5-0DE3-476C-BE9C-8CC3237273FB}" srcOrd="2" destOrd="0" parTransId="{2A115888-A048-4A3F-B499-82069E95D0E2}" sibTransId="{C7BD8E11-1169-4752-A647-D555FCF6D2AB}"/>
    <dgm:cxn modelId="{8AC3FD7E-5134-4EFD-8D10-7BC7AE816861}" type="presOf" srcId="{EE68B44D-20C7-4450-89DD-935E52420438}" destId="{6D4DCBAC-5F0D-4792-A983-3159AAFAA91D}" srcOrd="0" destOrd="0" presId="urn:microsoft.com/office/officeart/2008/layout/VerticalCurvedList"/>
    <dgm:cxn modelId="{1774FDF8-4B48-4A0A-8841-A485EAB64CAE}" type="presParOf" srcId="{AB458563-C4DC-429E-B5A3-14A3FD7B7EB3}" destId="{A5F05B06-D8C9-4926-A943-49AC597A4981}" srcOrd="0" destOrd="0" presId="urn:microsoft.com/office/officeart/2008/layout/VerticalCurvedList"/>
    <dgm:cxn modelId="{259E87B7-360A-4B44-A6CA-082988382379}" type="presParOf" srcId="{A5F05B06-D8C9-4926-A943-49AC597A4981}" destId="{C4828DFC-524C-481A-95CD-D401E005B496}" srcOrd="0" destOrd="0" presId="urn:microsoft.com/office/officeart/2008/layout/VerticalCurvedList"/>
    <dgm:cxn modelId="{A410981D-6D5E-4B7C-A008-39F53F971ACC}" type="presParOf" srcId="{C4828DFC-524C-481A-95CD-D401E005B496}" destId="{1E2C519B-10DE-49CA-8544-C29132DA78DB}" srcOrd="0" destOrd="0" presId="urn:microsoft.com/office/officeart/2008/layout/VerticalCurvedList"/>
    <dgm:cxn modelId="{8BA77612-08E1-45D3-86D1-A63C9BCD669A}" type="presParOf" srcId="{C4828DFC-524C-481A-95CD-D401E005B496}" destId="{4A43C0C0-C73F-458C-BD31-24AD42C06502}" srcOrd="1" destOrd="0" presId="urn:microsoft.com/office/officeart/2008/layout/VerticalCurvedList"/>
    <dgm:cxn modelId="{601066A0-4EA0-4CF2-A952-54565198F365}" type="presParOf" srcId="{C4828DFC-524C-481A-95CD-D401E005B496}" destId="{9EE3AF3C-A41E-4EA3-A99E-EAF5379AB2E5}" srcOrd="2" destOrd="0" presId="urn:microsoft.com/office/officeart/2008/layout/VerticalCurvedList"/>
    <dgm:cxn modelId="{7AB2DC5E-2953-4A8B-85F5-076177274134}" type="presParOf" srcId="{C4828DFC-524C-481A-95CD-D401E005B496}" destId="{792BF133-70BE-4952-86B7-B9ED5BC718A3}" srcOrd="3" destOrd="0" presId="urn:microsoft.com/office/officeart/2008/layout/VerticalCurvedList"/>
    <dgm:cxn modelId="{5E6373C3-4BEE-46C0-A30B-7DB2821B8F7E}" type="presParOf" srcId="{A5F05B06-D8C9-4926-A943-49AC597A4981}" destId="{8E4CDCF4-D070-4267-A278-EC0AF6E4B50C}" srcOrd="1" destOrd="0" presId="urn:microsoft.com/office/officeart/2008/layout/VerticalCurvedList"/>
    <dgm:cxn modelId="{48C55E0A-8CD7-44C8-BC11-D61F03F052ED}" type="presParOf" srcId="{A5F05B06-D8C9-4926-A943-49AC597A4981}" destId="{1031BB65-9C96-4245-9ACD-C072C294DE75}" srcOrd="2" destOrd="0" presId="urn:microsoft.com/office/officeart/2008/layout/VerticalCurvedList"/>
    <dgm:cxn modelId="{C20D0F10-B86A-4A77-9C64-A6128CD17F29}" type="presParOf" srcId="{1031BB65-9C96-4245-9ACD-C072C294DE75}" destId="{5A498EA7-9D75-439F-8842-2E9C905835FC}" srcOrd="0" destOrd="0" presId="urn:microsoft.com/office/officeart/2008/layout/VerticalCurvedList"/>
    <dgm:cxn modelId="{58156830-215C-4D84-9EB4-3ACA0347BCD8}" type="presParOf" srcId="{A5F05B06-D8C9-4926-A943-49AC597A4981}" destId="{50BAA985-F0F2-4B32-ADEB-1D56AF7D8779}" srcOrd="3" destOrd="0" presId="urn:microsoft.com/office/officeart/2008/layout/VerticalCurvedList"/>
    <dgm:cxn modelId="{BEF61705-41A7-4B87-8C9F-CA1569FD982E}" type="presParOf" srcId="{A5F05B06-D8C9-4926-A943-49AC597A4981}" destId="{B2A2E736-E87D-4067-8535-A00C9CE2CFC0}" srcOrd="4" destOrd="0" presId="urn:microsoft.com/office/officeart/2008/layout/VerticalCurvedList"/>
    <dgm:cxn modelId="{80ECFC0F-BDC0-4BC0-91DB-1B6F1A245A98}" type="presParOf" srcId="{B2A2E736-E87D-4067-8535-A00C9CE2CFC0}" destId="{33B5AD7F-DC8C-4A74-B2AC-E04B60CFDF71}" srcOrd="0" destOrd="0" presId="urn:microsoft.com/office/officeart/2008/layout/VerticalCurvedList"/>
    <dgm:cxn modelId="{E530C389-C881-48B3-A8D9-A2941D607B10}" type="presParOf" srcId="{A5F05B06-D8C9-4926-A943-49AC597A4981}" destId="{B3492602-FA40-4AD0-90C0-4A469FF24E63}" srcOrd="5" destOrd="0" presId="urn:microsoft.com/office/officeart/2008/layout/VerticalCurvedList"/>
    <dgm:cxn modelId="{70734E0A-96B7-4C96-8078-9134CCF0371D}" type="presParOf" srcId="{A5F05B06-D8C9-4926-A943-49AC597A4981}" destId="{9EC5DDDE-98E3-4EE3-837F-0EA4CB413FC4}" srcOrd="6" destOrd="0" presId="urn:microsoft.com/office/officeart/2008/layout/VerticalCurvedList"/>
    <dgm:cxn modelId="{318FE7EA-EF1B-49FC-BA41-01E69378DE8A}" type="presParOf" srcId="{9EC5DDDE-98E3-4EE3-837F-0EA4CB413FC4}" destId="{57F15B7E-B26D-4DD4-A347-D353297A2784}" srcOrd="0" destOrd="0" presId="urn:microsoft.com/office/officeart/2008/layout/VerticalCurvedList"/>
    <dgm:cxn modelId="{1ECFF5A4-70BD-4934-B797-9CC7F735B87A}" type="presParOf" srcId="{A5F05B06-D8C9-4926-A943-49AC597A4981}" destId="{B8C91B87-A536-483D-AD73-DE593AB6E641}" srcOrd="7" destOrd="0" presId="urn:microsoft.com/office/officeart/2008/layout/VerticalCurvedList"/>
    <dgm:cxn modelId="{203683BC-72FD-4FB7-8FB7-14C3470C6A24}" type="presParOf" srcId="{A5F05B06-D8C9-4926-A943-49AC597A4981}" destId="{CDC04F3D-55F2-4D9C-9DA5-56C8E3232650}" srcOrd="8" destOrd="0" presId="urn:microsoft.com/office/officeart/2008/layout/VerticalCurvedList"/>
    <dgm:cxn modelId="{B259E605-F9BD-41B9-BB9E-DC9A99F5942C}" type="presParOf" srcId="{CDC04F3D-55F2-4D9C-9DA5-56C8E3232650}" destId="{FE0FE503-4134-4114-9963-B03C63249D25}" srcOrd="0" destOrd="0" presId="urn:microsoft.com/office/officeart/2008/layout/VerticalCurvedList"/>
    <dgm:cxn modelId="{E8E28E0D-7CED-4381-87E6-068C3CD45F21}" type="presParOf" srcId="{A5F05B06-D8C9-4926-A943-49AC597A4981}" destId="{6D4DCBAC-5F0D-4792-A983-3159AAFAA91D}" srcOrd="9" destOrd="0" presId="urn:microsoft.com/office/officeart/2008/layout/VerticalCurvedList"/>
    <dgm:cxn modelId="{D23FCA30-8B40-40B2-883D-9D4D1DA1E583}" type="presParOf" srcId="{A5F05B06-D8C9-4926-A943-49AC597A4981}" destId="{3D7D31E9-D915-4A98-B96D-4E7F0BEB5A58}" srcOrd="10" destOrd="0" presId="urn:microsoft.com/office/officeart/2008/layout/VerticalCurvedList"/>
    <dgm:cxn modelId="{DAE7C6FC-2DCB-4E95-839E-855525329679}" type="presParOf" srcId="{3D7D31E9-D915-4A98-B96D-4E7F0BEB5A58}" destId="{CFBFA631-CF77-47EA-A92B-70B400040FA3}" srcOrd="0" destOrd="0" presId="urn:microsoft.com/office/officeart/2008/layout/VerticalCurvedList"/>
    <dgm:cxn modelId="{C2A2FB4C-A5CE-4D6D-90CF-4D23D98C8940}" type="presParOf" srcId="{A5F05B06-D8C9-4926-A943-49AC597A4981}" destId="{A26E5A9F-3410-4285-9A9D-723032176963}" srcOrd="11" destOrd="0" presId="urn:microsoft.com/office/officeart/2008/layout/VerticalCurvedList"/>
    <dgm:cxn modelId="{C09410C2-793C-4C41-9F40-C1B69DBDEEA7}" type="presParOf" srcId="{A5F05B06-D8C9-4926-A943-49AC597A4981}" destId="{110C357B-3C82-4112-BF9A-D187168D7C28}" srcOrd="12" destOrd="0" presId="urn:microsoft.com/office/officeart/2008/layout/VerticalCurvedList"/>
    <dgm:cxn modelId="{FE978C8D-26CC-4968-89E4-4F055F4D2E8B}" type="presParOf" srcId="{110C357B-3C82-4112-BF9A-D187168D7C28}" destId="{22460F2E-B2CF-44EB-86A5-AEF131890F58}" srcOrd="0" destOrd="0" presId="urn:microsoft.com/office/officeart/2008/layout/VerticalCurvedList"/>
    <dgm:cxn modelId="{2FAC7B28-2375-4139-AFE2-4F65D50BD83C}" type="presParOf" srcId="{A5F05B06-D8C9-4926-A943-49AC597A4981}" destId="{014C1DF6-9DEA-434D-97E6-A564055963D3}" srcOrd="13" destOrd="0" presId="urn:microsoft.com/office/officeart/2008/layout/VerticalCurvedList"/>
    <dgm:cxn modelId="{F4726F65-346E-40AA-8D1E-64817EBE23E6}" type="presParOf" srcId="{A5F05B06-D8C9-4926-A943-49AC597A4981}" destId="{6A428826-8CED-4A26-AEDF-4B2C151A8F78}" srcOrd="14" destOrd="0" presId="urn:microsoft.com/office/officeart/2008/layout/VerticalCurvedList"/>
    <dgm:cxn modelId="{AABD0B1B-EC5D-4D3D-8D7A-9C39453847EA}" type="presParOf" srcId="{6A428826-8CED-4A26-AEDF-4B2C151A8F78}" destId="{3A157CF1-32AD-45A1-9702-B09E153ED0E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C18FBF-3FF5-4C16-97CF-AF03740D7AB6}" type="doc">
      <dgm:prSet loTypeId="urn:microsoft.com/office/officeart/2005/8/layout/pyramid2" loCatId="list" qsTypeId="urn:microsoft.com/office/officeart/2005/8/quickstyle/simple4" qsCatId="simple" csTypeId="urn:microsoft.com/office/officeart/2005/8/colors/accent1_2" csCatId="accent1" phldr="1"/>
      <dgm:spPr/>
      <dgm:t>
        <a:bodyPr rtlCol="0"/>
        <a:lstStyle/>
        <a:p>
          <a:pPr rtl="0"/>
          <a:endParaRPr lang="en-US"/>
        </a:p>
      </dgm:t>
    </dgm:pt>
    <dgm:pt modelId="{1D25B979-276D-475F-97DC-2CA3C1272A71}">
      <dgm:prSet/>
      <dgm:spPr/>
      <dgm:t>
        <a:bodyPr/>
        <a:lstStyle/>
        <a:p>
          <a:pPr rtl="0"/>
          <a:r>
            <a:rPr lang="es-ES" b="1" dirty="0">
              <a:latin typeface="Calibri" pitchFamily="34" charset="0"/>
              <a:ea typeface="Calibri" pitchFamily="34" charset="0"/>
              <a:cs typeface="Times New Roman" pitchFamily="18" charset="0"/>
            </a:rPr>
            <a:t>PRESENTA LAS INVESTIGACIONES EXISTENTES RESPECTO AL TEMA ELEGIDO</a:t>
          </a:r>
        </a:p>
      </dgm:t>
    </dgm:pt>
    <dgm:pt modelId="{DE3E7BEF-B88C-476A-9FD8-57C32546D3EC}" type="parTrans" cxnId="{932B260A-D56C-44E2-A231-F0F7EDD10B0C}">
      <dgm:prSet/>
      <dgm:spPr/>
      <dgm:t>
        <a:bodyPr/>
        <a:lstStyle/>
        <a:p>
          <a:endParaRPr lang="es-AR"/>
        </a:p>
      </dgm:t>
    </dgm:pt>
    <dgm:pt modelId="{FC36588F-B548-4C1F-B6EA-11F489B7A4B4}" type="sibTrans" cxnId="{932B260A-D56C-44E2-A231-F0F7EDD10B0C}">
      <dgm:prSet/>
      <dgm:spPr/>
      <dgm:t>
        <a:bodyPr/>
        <a:lstStyle/>
        <a:p>
          <a:endParaRPr lang="es-AR"/>
        </a:p>
      </dgm:t>
    </dgm:pt>
    <dgm:pt modelId="{9CDE1710-5C39-43A9-8F91-33D8036A154C}">
      <dgm:prSet/>
      <dgm:spPr/>
      <dgm:t>
        <a:bodyPr/>
        <a:lstStyle/>
        <a:p>
          <a:pPr rtl="0"/>
          <a:r>
            <a:rPr lang="es-ES" b="1" dirty="0">
              <a:latin typeface="Calibri" pitchFamily="34" charset="0"/>
              <a:ea typeface="Calibri" pitchFamily="34" charset="0"/>
              <a:cs typeface="Times New Roman" pitchFamily="18" charset="0"/>
            </a:rPr>
            <a:t>EN EL AMBITO TERRITORIAL Y TEMPORAL ELEGIDO.</a:t>
          </a:r>
        </a:p>
      </dgm:t>
    </dgm:pt>
    <dgm:pt modelId="{5D633060-774D-40EC-B523-213F10448AD4}" type="parTrans" cxnId="{3F818A05-0501-4043-ADF2-24370DD5A5EB}">
      <dgm:prSet/>
      <dgm:spPr/>
      <dgm:t>
        <a:bodyPr/>
        <a:lstStyle/>
        <a:p>
          <a:endParaRPr lang="es-AR"/>
        </a:p>
      </dgm:t>
    </dgm:pt>
    <dgm:pt modelId="{A3A63A09-0A19-4EEF-8B61-111C45B4AEF8}" type="sibTrans" cxnId="{3F818A05-0501-4043-ADF2-24370DD5A5EB}">
      <dgm:prSet/>
      <dgm:spPr/>
      <dgm:t>
        <a:bodyPr/>
        <a:lstStyle/>
        <a:p>
          <a:endParaRPr lang="es-AR"/>
        </a:p>
      </dgm:t>
    </dgm:pt>
    <dgm:pt modelId="{5F2EAD97-CA72-430C-922D-E7C2B586182C}">
      <dgm:prSet/>
      <dgm:spPr/>
      <dgm:t>
        <a:bodyPr/>
        <a:lstStyle/>
        <a:p>
          <a:pPr rtl="0"/>
          <a:r>
            <a:rPr lang="es-ES" b="1" dirty="0">
              <a:latin typeface="Calibri" pitchFamily="34" charset="0"/>
              <a:ea typeface="Calibri" pitchFamily="34" charset="0"/>
              <a:cs typeface="Times New Roman" pitchFamily="18" charset="0"/>
            </a:rPr>
            <a:t>ES EL ESTADO ACTUAL DE DEBATE DEL TEMA</a:t>
          </a:r>
        </a:p>
      </dgm:t>
    </dgm:pt>
    <dgm:pt modelId="{47483F01-D082-47AE-985F-C80295A98C66}" type="parTrans" cxnId="{B1F9E5CD-583B-4BAC-A0E7-575591C6265B}">
      <dgm:prSet/>
      <dgm:spPr/>
      <dgm:t>
        <a:bodyPr/>
        <a:lstStyle/>
        <a:p>
          <a:endParaRPr lang="es-AR"/>
        </a:p>
      </dgm:t>
    </dgm:pt>
    <dgm:pt modelId="{A8D7C738-4F9F-4FC5-8759-7164C5F372F4}" type="sibTrans" cxnId="{B1F9E5CD-583B-4BAC-A0E7-575591C6265B}">
      <dgm:prSet/>
      <dgm:spPr/>
      <dgm:t>
        <a:bodyPr/>
        <a:lstStyle/>
        <a:p>
          <a:endParaRPr lang="es-AR"/>
        </a:p>
      </dgm:t>
    </dgm:pt>
    <dgm:pt modelId="{4B2C2574-87D4-4B98-8BF1-FAEF19E304D3}">
      <dgm:prSet/>
      <dgm:spPr/>
      <dgm:t>
        <a:bodyPr/>
        <a:lstStyle/>
        <a:p>
          <a:pPr rtl="0"/>
          <a:r>
            <a:rPr lang="es-ES" b="1" dirty="0">
              <a:latin typeface="Calibri" pitchFamily="34" charset="0"/>
              <a:ea typeface="Calibri" pitchFamily="34" charset="0"/>
              <a:cs typeface="Times New Roman" pitchFamily="18" charset="0"/>
            </a:rPr>
            <a:t>QUÉ SE HA DICHO ÚLTIMAMENTE SOBRE EL TEMA (ANTECEDENTES INMEDIATOS)</a:t>
          </a:r>
        </a:p>
      </dgm:t>
    </dgm:pt>
    <dgm:pt modelId="{FBE0434E-A8D6-46FA-B5E5-454AA7F8327D}" type="parTrans" cxnId="{33680621-AD2E-4013-898D-8D9AAC2996A1}">
      <dgm:prSet/>
      <dgm:spPr/>
      <dgm:t>
        <a:bodyPr/>
        <a:lstStyle/>
        <a:p>
          <a:endParaRPr lang="es-AR"/>
        </a:p>
      </dgm:t>
    </dgm:pt>
    <dgm:pt modelId="{0CF58365-74C2-43FA-AA4E-78626FFF4203}" type="sibTrans" cxnId="{33680621-AD2E-4013-898D-8D9AAC2996A1}">
      <dgm:prSet/>
      <dgm:spPr/>
      <dgm:t>
        <a:bodyPr/>
        <a:lstStyle/>
        <a:p>
          <a:endParaRPr lang="es-AR"/>
        </a:p>
      </dgm:t>
    </dgm:pt>
    <dgm:pt modelId="{D14A5354-6A0F-4F62-9833-A3CDF3729216}">
      <dgm:prSet/>
      <dgm:spPr/>
      <dgm:t>
        <a:bodyPr/>
        <a:lstStyle/>
        <a:p>
          <a:pPr rtl="0"/>
          <a:r>
            <a:rPr lang="es-ES" b="1" dirty="0">
              <a:latin typeface="Calibri" pitchFamily="34" charset="0"/>
              <a:ea typeface="Calibri" pitchFamily="34" charset="0"/>
              <a:cs typeface="Times New Roman" pitchFamily="18" charset="0"/>
            </a:rPr>
            <a:t>PRODUCTO DE LA REVISIÓN Y RECOPILACIÓN DE LA LITERATURA MÁS ACTUAL</a:t>
          </a:r>
        </a:p>
      </dgm:t>
    </dgm:pt>
    <dgm:pt modelId="{2D4F7511-B594-487A-8622-B90E2A9D67A9}" type="parTrans" cxnId="{A7AF35FA-6149-4C25-B7B2-A81E0EAB3C7D}">
      <dgm:prSet/>
      <dgm:spPr/>
      <dgm:t>
        <a:bodyPr/>
        <a:lstStyle/>
        <a:p>
          <a:endParaRPr lang="es-AR"/>
        </a:p>
      </dgm:t>
    </dgm:pt>
    <dgm:pt modelId="{5CF16717-B2FB-4812-8B87-AAB9A8AEA3A4}" type="sibTrans" cxnId="{A7AF35FA-6149-4C25-B7B2-A81E0EAB3C7D}">
      <dgm:prSet/>
      <dgm:spPr/>
      <dgm:t>
        <a:bodyPr/>
        <a:lstStyle/>
        <a:p>
          <a:endParaRPr lang="es-AR"/>
        </a:p>
      </dgm:t>
    </dgm:pt>
    <dgm:pt modelId="{2E877E59-1517-4110-AD1B-EF48186821B0}" type="pres">
      <dgm:prSet presAssocID="{00C18FBF-3FF5-4C16-97CF-AF03740D7AB6}" presName="compositeShape" presStyleCnt="0">
        <dgm:presLayoutVars>
          <dgm:dir/>
          <dgm:resizeHandles/>
        </dgm:presLayoutVars>
      </dgm:prSet>
      <dgm:spPr/>
      <dgm:t>
        <a:bodyPr/>
        <a:lstStyle/>
        <a:p>
          <a:endParaRPr lang="es-AR"/>
        </a:p>
      </dgm:t>
    </dgm:pt>
    <dgm:pt modelId="{9814077F-8A8F-4A13-B714-0DAD82D72A71}" type="pres">
      <dgm:prSet presAssocID="{00C18FBF-3FF5-4C16-97CF-AF03740D7AB6}" presName="pyramid" presStyleLbl="node1" presStyleIdx="0" presStyleCnt="1" custLinFactNeighborX="-59077" custLinFactNeighborY="-20379"/>
      <dgm:spPr/>
    </dgm:pt>
    <dgm:pt modelId="{0565A079-9BB0-4671-849D-196CE57C6450}" type="pres">
      <dgm:prSet presAssocID="{00C18FBF-3FF5-4C16-97CF-AF03740D7AB6}" presName="theList" presStyleCnt="0"/>
      <dgm:spPr/>
    </dgm:pt>
    <dgm:pt modelId="{9BD93F4E-FBD7-42EF-8801-14CA6C3F25FD}" type="pres">
      <dgm:prSet presAssocID="{1D25B979-276D-475F-97DC-2CA3C1272A71}" presName="aNode" presStyleLbl="fgAcc1" presStyleIdx="0" presStyleCnt="5" custScaleX="128504" custScaleY="266466">
        <dgm:presLayoutVars>
          <dgm:bulletEnabled val="1"/>
        </dgm:presLayoutVars>
      </dgm:prSet>
      <dgm:spPr/>
      <dgm:t>
        <a:bodyPr/>
        <a:lstStyle/>
        <a:p>
          <a:endParaRPr lang="es-AR"/>
        </a:p>
      </dgm:t>
    </dgm:pt>
    <dgm:pt modelId="{D3C2981F-DD1B-430F-8FBF-FA9F8B112B7D}" type="pres">
      <dgm:prSet presAssocID="{1D25B979-276D-475F-97DC-2CA3C1272A71}" presName="aSpace" presStyleCnt="0"/>
      <dgm:spPr/>
    </dgm:pt>
    <dgm:pt modelId="{3346845B-76D2-42F8-88F3-A6C91B955B96}" type="pres">
      <dgm:prSet presAssocID="{9CDE1710-5C39-43A9-8F91-33D8036A154C}" presName="aNode" presStyleLbl="fgAcc1" presStyleIdx="1" presStyleCnt="5" custScaleX="130590" custScaleY="230909">
        <dgm:presLayoutVars>
          <dgm:bulletEnabled val="1"/>
        </dgm:presLayoutVars>
      </dgm:prSet>
      <dgm:spPr/>
      <dgm:t>
        <a:bodyPr/>
        <a:lstStyle/>
        <a:p>
          <a:endParaRPr lang="es-AR"/>
        </a:p>
      </dgm:t>
    </dgm:pt>
    <dgm:pt modelId="{2CE84E9D-35D2-4C5F-9991-57F19B8E0F75}" type="pres">
      <dgm:prSet presAssocID="{9CDE1710-5C39-43A9-8F91-33D8036A154C}" presName="aSpace" presStyleCnt="0"/>
      <dgm:spPr/>
    </dgm:pt>
    <dgm:pt modelId="{5D8082ED-01C0-4875-9E99-F0B820F1A47A}" type="pres">
      <dgm:prSet presAssocID="{5F2EAD97-CA72-430C-922D-E7C2B586182C}" presName="aNode" presStyleLbl="fgAcc1" presStyleIdx="2" presStyleCnt="5" custScaleX="129761" custScaleY="261222">
        <dgm:presLayoutVars>
          <dgm:bulletEnabled val="1"/>
        </dgm:presLayoutVars>
      </dgm:prSet>
      <dgm:spPr/>
      <dgm:t>
        <a:bodyPr/>
        <a:lstStyle/>
        <a:p>
          <a:endParaRPr lang="es-AR"/>
        </a:p>
      </dgm:t>
    </dgm:pt>
    <dgm:pt modelId="{C78F1F37-76F1-4423-A305-D1B00AB30234}" type="pres">
      <dgm:prSet presAssocID="{5F2EAD97-CA72-430C-922D-E7C2B586182C}" presName="aSpace" presStyleCnt="0"/>
      <dgm:spPr/>
    </dgm:pt>
    <dgm:pt modelId="{850B0DAE-19C1-46BC-9080-42F5EB94E500}" type="pres">
      <dgm:prSet presAssocID="{4B2C2574-87D4-4B98-8BF1-FAEF19E304D3}" presName="aNode" presStyleLbl="fgAcc1" presStyleIdx="3" presStyleCnt="5" custScaleX="130697" custScaleY="309031">
        <dgm:presLayoutVars>
          <dgm:bulletEnabled val="1"/>
        </dgm:presLayoutVars>
      </dgm:prSet>
      <dgm:spPr/>
      <dgm:t>
        <a:bodyPr/>
        <a:lstStyle/>
        <a:p>
          <a:endParaRPr lang="es-AR"/>
        </a:p>
      </dgm:t>
    </dgm:pt>
    <dgm:pt modelId="{43D19F41-81E2-4B17-94FC-8E3BB56A3ED4}" type="pres">
      <dgm:prSet presAssocID="{4B2C2574-87D4-4B98-8BF1-FAEF19E304D3}" presName="aSpace" presStyleCnt="0"/>
      <dgm:spPr/>
    </dgm:pt>
    <dgm:pt modelId="{1D642D1A-B90C-401B-8797-61EFBC6ABFE6}" type="pres">
      <dgm:prSet presAssocID="{D14A5354-6A0F-4F62-9833-A3CDF3729216}" presName="aNode" presStyleLbl="fgAcc1" presStyleIdx="4" presStyleCnt="5" custScaleX="131686" custScaleY="359350">
        <dgm:presLayoutVars>
          <dgm:bulletEnabled val="1"/>
        </dgm:presLayoutVars>
      </dgm:prSet>
      <dgm:spPr/>
      <dgm:t>
        <a:bodyPr/>
        <a:lstStyle/>
        <a:p>
          <a:endParaRPr lang="es-AR"/>
        </a:p>
      </dgm:t>
    </dgm:pt>
    <dgm:pt modelId="{574D38BC-06F9-4675-BA75-D89640901DC4}" type="pres">
      <dgm:prSet presAssocID="{D14A5354-6A0F-4F62-9833-A3CDF3729216}" presName="aSpace" presStyleCnt="0"/>
      <dgm:spPr/>
    </dgm:pt>
  </dgm:ptLst>
  <dgm:cxnLst>
    <dgm:cxn modelId="{EEDFC6F7-7DAB-4A69-9245-F7C0E6662EBF}" type="presOf" srcId="{D14A5354-6A0F-4F62-9833-A3CDF3729216}" destId="{1D642D1A-B90C-401B-8797-61EFBC6ABFE6}" srcOrd="0" destOrd="0" presId="urn:microsoft.com/office/officeart/2005/8/layout/pyramid2"/>
    <dgm:cxn modelId="{932B260A-D56C-44E2-A231-F0F7EDD10B0C}" srcId="{00C18FBF-3FF5-4C16-97CF-AF03740D7AB6}" destId="{1D25B979-276D-475F-97DC-2CA3C1272A71}" srcOrd="0" destOrd="0" parTransId="{DE3E7BEF-B88C-476A-9FD8-57C32546D3EC}" sibTransId="{FC36588F-B548-4C1F-B6EA-11F489B7A4B4}"/>
    <dgm:cxn modelId="{5A31FA2A-84FD-40F5-B3D7-7535BE3F388A}" type="presOf" srcId="{4B2C2574-87D4-4B98-8BF1-FAEF19E304D3}" destId="{850B0DAE-19C1-46BC-9080-42F5EB94E500}" srcOrd="0" destOrd="0" presId="urn:microsoft.com/office/officeart/2005/8/layout/pyramid2"/>
    <dgm:cxn modelId="{B1F9E5CD-583B-4BAC-A0E7-575591C6265B}" srcId="{00C18FBF-3FF5-4C16-97CF-AF03740D7AB6}" destId="{5F2EAD97-CA72-430C-922D-E7C2B586182C}" srcOrd="2" destOrd="0" parTransId="{47483F01-D082-47AE-985F-C80295A98C66}" sibTransId="{A8D7C738-4F9F-4FC5-8759-7164C5F372F4}"/>
    <dgm:cxn modelId="{70296965-BBC7-4809-88BB-DE5E3C1DAD9C}" type="presOf" srcId="{9CDE1710-5C39-43A9-8F91-33D8036A154C}" destId="{3346845B-76D2-42F8-88F3-A6C91B955B96}" srcOrd="0" destOrd="0" presId="urn:microsoft.com/office/officeart/2005/8/layout/pyramid2"/>
    <dgm:cxn modelId="{A7AF35FA-6149-4C25-B7B2-A81E0EAB3C7D}" srcId="{00C18FBF-3FF5-4C16-97CF-AF03740D7AB6}" destId="{D14A5354-6A0F-4F62-9833-A3CDF3729216}" srcOrd="4" destOrd="0" parTransId="{2D4F7511-B594-487A-8622-B90E2A9D67A9}" sibTransId="{5CF16717-B2FB-4812-8B87-AAB9A8AEA3A4}"/>
    <dgm:cxn modelId="{15C62727-492A-48A5-B808-0E47143CB697}" type="presOf" srcId="{1D25B979-276D-475F-97DC-2CA3C1272A71}" destId="{9BD93F4E-FBD7-42EF-8801-14CA6C3F25FD}" srcOrd="0" destOrd="0" presId="urn:microsoft.com/office/officeart/2005/8/layout/pyramid2"/>
    <dgm:cxn modelId="{33680621-AD2E-4013-898D-8D9AAC2996A1}" srcId="{00C18FBF-3FF5-4C16-97CF-AF03740D7AB6}" destId="{4B2C2574-87D4-4B98-8BF1-FAEF19E304D3}" srcOrd="3" destOrd="0" parTransId="{FBE0434E-A8D6-46FA-B5E5-454AA7F8327D}" sibTransId="{0CF58365-74C2-43FA-AA4E-78626FFF4203}"/>
    <dgm:cxn modelId="{D4BCD33F-B853-4622-8730-DFA86CED592A}" type="presOf" srcId="{00C18FBF-3FF5-4C16-97CF-AF03740D7AB6}" destId="{2E877E59-1517-4110-AD1B-EF48186821B0}" srcOrd="0" destOrd="0" presId="urn:microsoft.com/office/officeart/2005/8/layout/pyramid2"/>
    <dgm:cxn modelId="{B428BEED-15FB-43E3-B424-039C15246390}" type="presOf" srcId="{5F2EAD97-CA72-430C-922D-E7C2B586182C}" destId="{5D8082ED-01C0-4875-9E99-F0B820F1A47A}" srcOrd="0" destOrd="0" presId="urn:microsoft.com/office/officeart/2005/8/layout/pyramid2"/>
    <dgm:cxn modelId="{3F818A05-0501-4043-ADF2-24370DD5A5EB}" srcId="{00C18FBF-3FF5-4C16-97CF-AF03740D7AB6}" destId="{9CDE1710-5C39-43A9-8F91-33D8036A154C}" srcOrd="1" destOrd="0" parTransId="{5D633060-774D-40EC-B523-213F10448AD4}" sibTransId="{A3A63A09-0A19-4EEF-8B61-111C45B4AEF8}"/>
    <dgm:cxn modelId="{E51E4DB6-A0D5-47C5-B63E-AAC67867A270}" type="presParOf" srcId="{2E877E59-1517-4110-AD1B-EF48186821B0}" destId="{9814077F-8A8F-4A13-B714-0DAD82D72A71}" srcOrd="0" destOrd="0" presId="urn:microsoft.com/office/officeart/2005/8/layout/pyramid2"/>
    <dgm:cxn modelId="{E474A8C8-532C-4574-A620-9B4B08F91385}" type="presParOf" srcId="{2E877E59-1517-4110-AD1B-EF48186821B0}" destId="{0565A079-9BB0-4671-849D-196CE57C6450}" srcOrd="1" destOrd="0" presId="urn:microsoft.com/office/officeart/2005/8/layout/pyramid2"/>
    <dgm:cxn modelId="{235C75A3-EA39-4554-A29D-33DF636F378F}" type="presParOf" srcId="{0565A079-9BB0-4671-849D-196CE57C6450}" destId="{9BD93F4E-FBD7-42EF-8801-14CA6C3F25FD}" srcOrd="0" destOrd="0" presId="urn:microsoft.com/office/officeart/2005/8/layout/pyramid2"/>
    <dgm:cxn modelId="{360541DF-4F9E-4DC5-AE71-CB7EFD5FAD03}" type="presParOf" srcId="{0565A079-9BB0-4671-849D-196CE57C6450}" destId="{D3C2981F-DD1B-430F-8FBF-FA9F8B112B7D}" srcOrd="1" destOrd="0" presId="urn:microsoft.com/office/officeart/2005/8/layout/pyramid2"/>
    <dgm:cxn modelId="{D4CDC648-E00A-40E7-8CCD-38F2A9B59130}" type="presParOf" srcId="{0565A079-9BB0-4671-849D-196CE57C6450}" destId="{3346845B-76D2-42F8-88F3-A6C91B955B96}" srcOrd="2" destOrd="0" presId="urn:microsoft.com/office/officeart/2005/8/layout/pyramid2"/>
    <dgm:cxn modelId="{ED938D64-8A19-41AE-968F-5E7D111145E1}" type="presParOf" srcId="{0565A079-9BB0-4671-849D-196CE57C6450}" destId="{2CE84E9D-35D2-4C5F-9991-57F19B8E0F75}" srcOrd="3" destOrd="0" presId="urn:microsoft.com/office/officeart/2005/8/layout/pyramid2"/>
    <dgm:cxn modelId="{FD185A7E-AC81-4324-92E7-073B84245E7A}" type="presParOf" srcId="{0565A079-9BB0-4671-849D-196CE57C6450}" destId="{5D8082ED-01C0-4875-9E99-F0B820F1A47A}" srcOrd="4" destOrd="0" presId="urn:microsoft.com/office/officeart/2005/8/layout/pyramid2"/>
    <dgm:cxn modelId="{BF653F5A-7DCE-45A7-8F54-3531002C2588}" type="presParOf" srcId="{0565A079-9BB0-4671-849D-196CE57C6450}" destId="{C78F1F37-76F1-4423-A305-D1B00AB30234}" srcOrd="5" destOrd="0" presId="urn:microsoft.com/office/officeart/2005/8/layout/pyramid2"/>
    <dgm:cxn modelId="{031474F0-88E8-4F1A-A0DE-C4C9CCD86E09}" type="presParOf" srcId="{0565A079-9BB0-4671-849D-196CE57C6450}" destId="{850B0DAE-19C1-46BC-9080-42F5EB94E500}" srcOrd="6" destOrd="0" presId="urn:microsoft.com/office/officeart/2005/8/layout/pyramid2"/>
    <dgm:cxn modelId="{5B102B07-C2B3-4AD2-86F3-71A4F0FF1C5C}" type="presParOf" srcId="{0565A079-9BB0-4671-849D-196CE57C6450}" destId="{43D19F41-81E2-4B17-94FC-8E3BB56A3ED4}" srcOrd="7" destOrd="0" presId="urn:microsoft.com/office/officeart/2005/8/layout/pyramid2"/>
    <dgm:cxn modelId="{7231DFDA-670E-4BAD-B678-A8DC494682A5}" type="presParOf" srcId="{0565A079-9BB0-4671-849D-196CE57C6450}" destId="{1D642D1A-B90C-401B-8797-61EFBC6ABFE6}" srcOrd="8" destOrd="0" presId="urn:microsoft.com/office/officeart/2005/8/layout/pyramid2"/>
    <dgm:cxn modelId="{3BC1ED3A-B30D-4507-AE09-77C5499D73B1}" type="presParOf" srcId="{0565A079-9BB0-4671-849D-196CE57C6450}" destId="{574D38BC-06F9-4675-BA75-D89640901DC4}"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D0006-0B85-48A7-9A6C-EFF58C768849}">
      <dsp:nvSpPr>
        <dsp:cNvPr id="0" name=""/>
        <dsp:cNvSpPr/>
      </dsp:nvSpPr>
      <dsp:spPr>
        <a:xfrm>
          <a:off x="99053" y="0"/>
          <a:ext cx="9748003" cy="6092502"/>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B99503FC-5012-4AEE-8B8C-8BFBA75E718B}">
      <dsp:nvSpPr>
        <dsp:cNvPr id="0" name=""/>
        <dsp:cNvSpPr/>
      </dsp:nvSpPr>
      <dsp:spPr>
        <a:xfrm>
          <a:off x="7536779" y="1235559"/>
          <a:ext cx="721352" cy="721352"/>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DA00477B-04C8-4291-B3D9-03313F4ABFCF}">
      <dsp:nvSpPr>
        <dsp:cNvPr id="0" name=""/>
        <dsp:cNvSpPr/>
      </dsp:nvSpPr>
      <dsp:spPr>
        <a:xfrm>
          <a:off x="0" y="3642351"/>
          <a:ext cx="9806062" cy="1871795"/>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2230" bIns="0" numCol="1" spcCol="1270" anchor="t" anchorCtr="0">
          <a:noAutofit/>
        </a:bodyPr>
        <a:lstStyle/>
        <a:p>
          <a:pPr lvl="0" algn="r" defTabSz="1377950">
            <a:lnSpc>
              <a:spcPct val="90000"/>
            </a:lnSpc>
            <a:spcBef>
              <a:spcPct val="0"/>
            </a:spcBef>
            <a:spcAft>
              <a:spcPct val="35000"/>
            </a:spcAft>
          </a:pPr>
          <a:r>
            <a:rPr lang="es-ES" sz="3100" kern="1200" dirty="0"/>
            <a:t>INVESTIGACIÓN</a:t>
          </a:r>
        </a:p>
        <a:p>
          <a:pPr lvl="0" algn="r" defTabSz="1377950">
            <a:lnSpc>
              <a:spcPct val="90000"/>
            </a:lnSpc>
            <a:spcBef>
              <a:spcPct val="0"/>
            </a:spcBef>
            <a:spcAft>
              <a:spcPct val="35000"/>
            </a:spcAft>
          </a:pPr>
          <a:r>
            <a:rPr lang="es-ES" sz="3100" kern="1200" dirty="0"/>
            <a:t>Una aventura ascendente</a:t>
          </a:r>
        </a:p>
        <a:p>
          <a:pPr lvl="0" algn="r" defTabSz="1377950">
            <a:lnSpc>
              <a:spcPct val="90000"/>
            </a:lnSpc>
            <a:spcBef>
              <a:spcPct val="0"/>
            </a:spcBef>
            <a:spcAft>
              <a:spcPct val="35000"/>
            </a:spcAft>
          </a:pPr>
          <a:r>
            <a:rPr lang="es-ES" sz="3100" kern="1200" dirty="0"/>
            <a:t>Apasionante!!!!!</a:t>
          </a:r>
          <a:endParaRPr lang="es-AR" sz="3100" kern="1200" dirty="0"/>
        </a:p>
      </dsp:txBody>
      <dsp:txXfrm>
        <a:off x="91374" y="3733725"/>
        <a:ext cx="9623314" cy="1689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58104-F829-4294-8956-DB4BE9514687}">
      <dsp:nvSpPr>
        <dsp:cNvPr id="0" name=""/>
        <dsp:cNvSpPr/>
      </dsp:nvSpPr>
      <dsp:spPr>
        <a:xfrm rot="10800000">
          <a:off x="1807110" y="3073"/>
          <a:ext cx="8768278" cy="394457"/>
        </a:xfrm>
        <a:prstGeom prst="homePlat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945" tIns="91440" rIns="170688" bIns="91440" numCol="1" spcCol="1270" anchor="ctr" anchorCtr="0">
          <a:noAutofit/>
        </a:bodyPr>
        <a:lstStyle/>
        <a:p>
          <a:pPr lvl="0" algn="ctr" defTabSz="1066800" rtl="0">
            <a:lnSpc>
              <a:spcPct val="90000"/>
            </a:lnSpc>
            <a:spcBef>
              <a:spcPct val="0"/>
            </a:spcBef>
            <a:spcAft>
              <a:spcPct val="35000"/>
            </a:spcAft>
          </a:pPr>
          <a:r>
            <a:rPr lang="es-ES" sz="2400" b="1" kern="1200" dirty="0">
              <a:latin typeface="Calibri" pitchFamily="34" charset="0"/>
              <a:ea typeface="Calibri" pitchFamily="34" charset="0"/>
              <a:cs typeface="Times New Roman" pitchFamily="18" charset="0"/>
            </a:rPr>
            <a:t>El impacto de las nuevas tecnologías en el derecho</a:t>
          </a:r>
        </a:p>
      </dsp:txBody>
      <dsp:txXfrm rot="10800000">
        <a:off x="1905724" y="3073"/>
        <a:ext cx="8669664" cy="394457"/>
      </dsp:txXfrm>
    </dsp:sp>
    <dsp:sp modelId="{5B5DE0A9-B44F-448B-AA28-BC0A221B63F8}">
      <dsp:nvSpPr>
        <dsp:cNvPr id="0" name=""/>
        <dsp:cNvSpPr/>
      </dsp:nvSpPr>
      <dsp:spPr>
        <a:xfrm>
          <a:off x="1876839" y="3073"/>
          <a:ext cx="394457" cy="394457"/>
        </a:xfrm>
        <a:prstGeom prst="ellipse">
          <a:avLst/>
        </a:prstGeom>
        <a:solidFill>
          <a:schemeClr val="accent1">
            <a:tint val="5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EA4AA276-CAA7-4DAB-ACD2-5650965E515C}">
      <dsp:nvSpPr>
        <dsp:cNvPr id="0" name=""/>
        <dsp:cNvSpPr/>
      </dsp:nvSpPr>
      <dsp:spPr>
        <a:xfrm rot="10800000">
          <a:off x="1804393" y="515279"/>
          <a:ext cx="8773713" cy="394457"/>
        </a:xfrm>
        <a:prstGeom prst="homePlat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945" tIns="91440" rIns="170688" bIns="91440" numCol="1" spcCol="1270" anchor="ctr" anchorCtr="0">
          <a:noAutofit/>
        </a:bodyPr>
        <a:lstStyle/>
        <a:p>
          <a:pPr lvl="0" algn="ctr" defTabSz="1066800" rtl="0">
            <a:lnSpc>
              <a:spcPct val="90000"/>
            </a:lnSpc>
            <a:spcBef>
              <a:spcPct val="0"/>
            </a:spcBef>
            <a:spcAft>
              <a:spcPct val="35000"/>
            </a:spcAft>
          </a:pPr>
          <a:r>
            <a:rPr lang="es-ES" sz="2400" b="1" kern="1200" dirty="0">
              <a:latin typeface="Calibri" pitchFamily="34" charset="0"/>
              <a:ea typeface="Calibri" pitchFamily="34" charset="0"/>
              <a:cs typeface="Times New Roman" pitchFamily="18" charset="0"/>
            </a:rPr>
            <a:t>Vigencia y Desafíos de la Agenda Ambiental</a:t>
          </a:r>
        </a:p>
      </dsp:txBody>
      <dsp:txXfrm rot="10800000">
        <a:off x="1903007" y="515279"/>
        <a:ext cx="8675099" cy="394457"/>
      </dsp:txXfrm>
    </dsp:sp>
    <dsp:sp modelId="{477BEE33-3777-41CA-833D-DC47943F4F95}">
      <dsp:nvSpPr>
        <dsp:cNvPr id="0" name=""/>
        <dsp:cNvSpPr/>
      </dsp:nvSpPr>
      <dsp:spPr>
        <a:xfrm>
          <a:off x="1876839" y="515279"/>
          <a:ext cx="394457" cy="394457"/>
        </a:xfrm>
        <a:prstGeom prst="ellipse">
          <a:avLst/>
        </a:prstGeom>
        <a:solidFill>
          <a:schemeClr val="accent1">
            <a:tint val="5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43EF375B-8B0D-4B4E-82A8-0FDB714AE74E}">
      <dsp:nvSpPr>
        <dsp:cNvPr id="0" name=""/>
        <dsp:cNvSpPr/>
      </dsp:nvSpPr>
      <dsp:spPr>
        <a:xfrm rot="10800000">
          <a:off x="1820944" y="1027486"/>
          <a:ext cx="8740611" cy="394457"/>
        </a:xfrm>
        <a:prstGeom prst="homePlat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945" tIns="91440" rIns="170688" bIns="91440" numCol="1" spcCol="1270" anchor="ctr" anchorCtr="0">
          <a:noAutofit/>
        </a:bodyPr>
        <a:lstStyle/>
        <a:p>
          <a:pPr lvl="0" algn="ctr" defTabSz="1066800" rtl="0">
            <a:lnSpc>
              <a:spcPct val="90000"/>
            </a:lnSpc>
            <a:spcBef>
              <a:spcPct val="0"/>
            </a:spcBef>
            <a:spcAft>
              <a:spcPct val="35000"/>
            </a:spcAft>
          </a:pPr>
          <a:r>
            <a:rPr lang="es-ES" sz="2400" b="1" kern="1200" dirty="0">
              <a:latin typeface="Calibri" pitchFamily="34" charset="0"/>
              <a:ea typeface="Calibri" pitchFamily="34" charset="0"/>
              <a:cs typeface="Times New Roman" pitchFamily="18" charset="0"/>
            </a:rPr>
            <a:t>Los nuevos derechos en el ordenamiento jurídico nacional</a:t>
          </a:r>
        </a:p>
      </dsp:txBody>
      <dsp:txXfrm rot="10800000">
        <a:off x="1919558" y="1027486"/>
        <a:ext cx="8641997" cy="394457"/>
      </dsp:txXfrm>
    </dsp:sp>
    <dsp:sp modelId="{6D0DA2B1-35F1-433C-8389-E7A19B8FB32E}">
      <dsp:nvSpPr>
        <dsp:cNvPr id="0" name=""/>
        <dsp:cNvSpPr/>
      </dsp:nvSpPr>
      <dsp:spPr>
        <a:xfrm>
          <a:off x="1876839" y="1027486"/>
          <a:ext cx="394457" cy="394457"/>
        </a:xfrm>
        <a:prstGeom prst="ellipse">
          <a:avLst/>
        </a:prstGeom>
        <a:solidFill>
          <a:schemeClr val="accent1">
            <a:tint val="5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D4E0DDAA-D8CF-4090-A588-073C876481EE}">
      <dsp:nvSpPr>
        <dsp:cNvPr id="0" name=""/>
        <dsp:cNvSpPr/>
      </dsp:nvSpPr>
      <dsp:spPr>
        <a:xfrm rot="10800000">
          <a:off x="1828643" y="1539692"/>
          <a:ext cx="8725212" cy="394457"/>
        </a:xfrm>
        <a:prstGeom prst="homePlat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945" tIns="91440" rIns="170688" bIns="91440" numCol="1" spcCol="1270" anchor="ctr" anchorCtr="0">
          <a:noAutofit/>
        </a:bodyPr>
        <a:lstStyle/>
        <a:p>
          <a:pPr lvl="0" algn="ctr" defTabSz="1066800" rtl="0">
            <a:lnSpc>
              <a:spcPct val="90000"/>
            </a:lnSpc>
            <a:spcBef>
              <a:spcPct val="0"/>
            </a:spcBef>
            <a:spcAft>
              <a:spcPct val="35000"/>
            </a:spcAft>
          </a:pPr>
          <a:r>
            <a:rPr lang="es-ES" sz="2400" b="1" kern="1200" dirty="0">
              <a:latin typeface="Calibri" pitchFamily="34" charset="0"/>
              <a:ea typeface="Calibri" pitchFamily="34" charset="0"/>
              <a:cs typeface="Times New Roman" pitchFamily="18" charset="0"/>
            </a:rPr>
            <a:t>Integración regional </a:t>
          </a:r>
        </a:p>
      </dsp:txBody>
      <dsp:txXfrm rot="10800000">
        <a:off x="1927257" y="1539692"/>
        <a:ext cx="8626598" cy="394457"/>
      </dsp:txXfrm>
    </dsp:sp>
    <dsp:sp modelId="{1E29C51D-F4B5-4142-86A7-D26232AA1A46}">
      <dsp:nvSpPr>
        <dsp:cNvPr id="0" name=""/>
        <dsp:cNvSpPr/>
      </dsp:nvSpPr>
      <dsp:spPr>
        <a:xfrm>
          <a:off x="1876839" y="1539692"/>
          <a:ext cx="394457" cy="394457"/>
        </a:xfrm>
        <a:prstGeom prst="ellipse">
          <a:avLst/>
        </a:prstGeom>
        <a:solidFill>
          <a:schemeClr val="accent1">
            <a:tint val="5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DC009891-E09F-4A14-A461-2C937DBF2F0D}">
      <dsp:nvSpPr>
        <dsp:cNvPr id="0" name=""/>
        <dsp:cNvSpPr/>
      </dsp:nvSpPr>
      <dsp:spPr>
        <a:xfrm rot="10800000">
          <a:off x="1812463" y="2051899"/>
          <a:ext cx="8757573" cy="394457"/>
        </a:xfrm>
        <a:prstGeom prst="homePlat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945" tIns="91440" rIns="170688" bIns="91440" numCol="1" spcCol="1270" anchor="ctr" anchorCtr="0">
          <a:noAutofit/>
        </a:bodyPr>
        <a:lstStyle/>
        <a:p>
          <a:pPr lvl="0" algn="ctr" defTabSz="1066800" rtl="0">
            <a:lnSpc>
              <a:spcPct val="90000"/>
            </a:lnSpc>
            <a:spcBef>
              <a:spcPct val="0"/>
            </a:spcBef>
            <a:spcAft>
              <a:spcPct val="35000"/>
            </a:spcAft>
          </a:pPr>
          <a:r>
            <a:rPr lang="es-ES" sz="2400" b="1" kern="1200" dirty="0">
              <a:latin typeface="Calibri" pitchFamily="34" charset="0"/>
              <a:ea typeface="Calibri" pitchFamily="34" charset="0"/>
              <a:cs typeface="Times New Roman" pitchFamily="18" charset="0"/>
            </a:rPr>
            <a:t>Derecho del Consumidor</a:t>
          </a:r>
        </a:p>
      </dsp:txBody>
      <dsp:txXfrm rot="10800000">
        <a:off x="1911077" y="2051899"/>
        <a:ext cx="8658959" cy="394457"/>
      </dsp:txXfrm>
    </dsp:sp>
    <dsp:sp modelId="{95DEEA51-C28E-4246-8762-6F647159B63C}">
      <dsp:nvSpPr>
        <dsp:cNvPr id="0" name=""/>
        <dsp:cNvSpPr/>
      </dsp:nvSpPr>
      <dsp:spPr>
        <a:xfrm>
          <a:off x="1876839" y="2051899"/>
          <a:ext cx="394457" cy="394457"/>
        </a:xfrm>
        <a:prstGeom prst="ellipse">
          <a:avLst/>
        </a:prstGeom>
        <a:solidFill>
          <a:schemeClr val="accent1">
            <a:tint val="5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D4148149-E38B-4540-B5D1-CE4BA0523B63}">
      <dsp:nvSpPr>
        <dsp:cNvPr id="0" name=""/>
        <dsp:cNvSpPr/>
      </dsp:nvSpPr>
      <dsp:spPr>
        <a:xfrm rot="10800000">
          <a:off x="1796282" y="2564105"/>
          <a:ext cx="8789934" cy="394457"/>
        </a:xfrm>
        <a:prstGeom prst="homePlat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945" tIns="91440" rIns="170688" bIns="91440" numCol="1" spcCol="1270" anchor="ctr" anchorCtr="0">
          <a:noAutofit/>
        </a:bodyPr>
        <a:lstStyle/>
        <a:p>
          <a:pPr lvl="0" algn="ctr" defTabSz="1066800" rtl="0">
            <a:lnSpc>
              <a:spcPct val="90000"/>
            </a:lnSpc>
            <a:spcBef>
              <a:spcPct val="0"/>
            </a:spcBef>
            <a:spcAft>
              <a:spcPct val="35000"/>
            </a:spcAft>
          </a:pPr>
          <a:r>
            <a:rPr lang="es-ES" sz="2400" b="1" kern="1200" dirty="0">
              <a:latin typeface="Calibri" pitchFamily="34" charset="0"/>
              <a:ea typeface="Calibri" pitchFamily="34" charset="0"/>
              <a:cs typeface="Times New Roman" pitchFamily="18" charset="0"/>
            </a:rPr>
            <a:t>Derechos humanos</a:t>
          </a:r>
        </a:p>
      </dsp:txBody>
      <dsp:txXfrm rot="10800000">
        <a:off x="1894896" y="2564105"/>
        <a:ext cx="8691320" cy="394457"/>
      </dsp:txXfrm>
    </dsp:sp>
    <dsp:sp modelId="{9AF6DDAE-7DAC-444E-BE38-CF7EE9D1CA0E}">
      <dsp:nvSpPr>
        <dsp:cNvPr id="0" name=""/>
        <dsp:cNvSpPr/>
      </dsp:nvSpPr>
      <dsp:spPr>
        <a:xfrm>
          <a:off x="1876839" y="2564105"/>
          <a:ext cx="394457" cy="394457"/>
        </a:xfrm>
        <a:prstGeom prst="ellipse">
          <a:avLst/>
        </a:prstGeom>
        <a:solidFill>
          <a:schemeClr val="accent1">
            <a:tint val="5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91135235-AB74-4871-96B3-9AD95783272B}">
      <dsp:nvSpPr>
        <dsp:cNvPr id="0" name=""/>
        <dsp:cNvSpPr/>
      </dsp:nvSpPr>
      <dsp:spPr>
        <a:xfrm rot="10800000">
          <a:off x="1828808" y="3076312"/>
          <a:ext cx="8724883" cy="394457"/>
        </a:xfrm>
        <a:prstGeom prst="homePlat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945" tIns="91440" rIns="170688" bIns="91440" numCol="1" spcCol="1270" anchor="ctr" anchorCtr="0">
          <a:noAutofit/>
        </a:bodyPr>
        <a:lstStyle/>
        <a:p>
          <a:pPr lvl="0" algn="ctr" defTabSz="1066800" rtl="0">
            <a:lnSpc>
              <a:spcPct val="90000"/>
            </a:lnSpc>
            <a:spcBef>
              <a:spcPct val="0"/>
            </a:spcBef>
            <a:spcAft>
              <a:spcPct val="35000"/>
            </a:spcAft>
          </a:pPr>
          <a:r>
            <a:rPr lang="es-ES" sz="2400" b="1" kern="1200" dirty="0">
              <a:latin typeface="Calibri" pitchFamily="34" charset="0"/>
              <a:ea typeface="Calibri" pitchFamily="34" charset="0"/>
              <a:cs typeface="Times New Roman" pitchFamily="18" charset="0"/>
            </a:rPr>
            <a:t>Justicia y Medios  de Comunicación Social</a:t>
          </a:r>
          <a:r>
            <a:rPr lang="es-ES" sz="1700" b="1" kern="1200" dirty="0">
              <a:latin typeface="Calibri" pitchFamily="34" charset="0"/>
              <a:ea typeface="Calibri" pitchFamily="34" charset="0"/>
              <a:cs typeface="Times New Roman" pitchFamily="18" charset="0"/>
            </a:rPr>
            <a:t>                         </a:t>
          </a:r>
        </a:p>
      </dsp:txBody>
      <dsp:txXfrm rot="10800000">
        <a:off x="1927422" y="3076312"/>
        <a:ext cx="8626269" cy="394457"/>
      </dsp:txXfrm>
    </dsp:sp>
    <dsp:sp modelId="{EA91F1B9-8C14-4846-A6E6-552735AE13F1}">
      <dsp:nvSpPr>
        <dsp:cNvPr id="0" name=""/>
        <dsp:cNvSpPr/>
      </dsp:nvSpPr>
      <dsp:spPr>
        <a:xfrm>
          <a:off x="1876839" y="3076312"/>
          <a:ext cx="394457" cy="394457"/>
        </a:xfrm>
        <a:prstGeom prst="ellipse">
          <a:avLst/>
        </a:prstGeom>
        <a:solidFill>
          <a:schemeClr val="accent1">
            <a:tint val="5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4A86475C-8362-4B62-BB9E-11BF03748164}">
      <dsp:nvSpPr>
        <dsp:cNvPr id="0" name=""/>
        <dsp:cNvSpPr/>
      </dsp:nvSpPr>
      <dsp:spPr>
        <a:xfrm rot="10800000">
          <a:off x="1837124" y="3588518"/>
          <a:ext cx="8708250" cy="394457"/>
        </a:xfrm>
        <a:prstGeom prst="homePlat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945" tIns="87630" rIns="163576" bIns="87630" numCol="1" spcCol="1270" rtlCol="0" anchor="ctr" anchorCtr="0">
          <a:noAutofit/>
        </a:bodyPr>
        <a:lstStyle/>
        <a:p>
          <a:pPr lvl="0" algn="ctr" defTabSz="1022350" rtl="0">
            <a:lnSpc>
              <a:spcPct val="90000"/>
            </a:lnSpc>
            <a:spcBef>
              <a:spcPct val="0"/>
            </a:spcBef>
            <a:spcAft>
              <a:spcPct val="35000"/>
            </a:spcAft>
          </a:pPr>
          <a:r>
            <a:rPr lang="es-ES" sz="2300" b="1" kern="1200" dirty="0">
              <a:latin typeface="Calibri" pitchFamily="34" charset="0"/>
              <a:ea typeface="Calibri" pitchFamily="34" charset="0"/>
              <a:cs typeface="Times New Roman" pitchFamily="18" charset="0"/>
            </a:rPr>
            <a:t>Derechos Humanos</a:t>
          </a:r>
          <a:endParaRPr lang="es-ES" sz="2300" kern="1200" noProof="0" dirty="0"/>
        </a:p>
      </dsp:txBody>
      <dsp:txXfrm rot="10800000">
        <a:off x="1935738" y="3588518"/>
        <a:ext cx="8609636" cy="394457"/>
      </dsp:txXfrm>
    </dsp:sp>
    <dsp:sp modelId="{EFD7E5E0-0150-4527-9BEA-0463ED5EA190}">
      <dsp:nvSpPr>
        <dsp:cNvPr id="0" name=""/>
        <dsp:cNvSpPr/>
      </dsp:nvSpPr>
      <dsp:spPr>
        <a:xfrm>
          <a:off x="1876839" y="3588518"/>
          <a:ext cx="394457" cy="394457"/>
        </a:xfrm>
        <a:prstGeom prst="ellipse">
          <a:avLst/>
        </a:prstGeom>
        <a:solidFill>
          <a:schemeClr val="accent1">
            <a:tint val="5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4400F265-4C35-42EE-8A5E-89B00E636DCB}">
      <dsp:nvSpPr>
        <dsp:cNvPr id="0" name=""/>
        <dsp:cNvSpPr/>
      </dsp:nvSpPr>
      <dsp:spPr>
        <a:xfrm rot="10800000">
          <a:off x="1813574" y="4100725"/>
          <a:ext cx="8755350" cy="394457"/>
        </a:xfrm>
        <a:prstGeom prst="homePlat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945" tIns="91440" rIns="170688" bIns="91440" numCol="1" spcCol="1270" anchor="ctr" anchorCtr="0">
          <a:noAutofit/>
        </a:bodyPr>
        <a:lstStyle/>
        <a:p>
          <a:pPr lvl="0" algn="ctr" defTabSz="1066800" rtl="0">
            <a:lnSpc>
              <a:spcPct val="90000"/>
            </a:lnSpc>
            <a:spcBef>
              <a:spcPct val="0"/>
            </a:spcBef>
            <a:spcAft>
              <a:spcPct val="35000"/>
            </a:spcAft>
          </a:pPr>
          <a:r>
            <a:rPr lang="es-ES" sz="2400" b="1" kern="1200" dirty="0">
              <a:latin typeface="Calibri" pitchFamily="34" charset="0"/>
              <a:ea typeface="Calibri" pitchFamily="34" charset="0"/>
              <a:cs typeface="Times New Roman" pitchFamily="18" charset="0"/>
            </a:rPr>
            <a:t>Justicia y Medios de Comunicación Social </a:t>
          </a:r>
          <a:endParaRPr lang="es-AR" sz="2400" kern="1200" dirty="0"/>
        </a:p>
      </dsp:txBody>
      <dsp:txXfrm rot="10800000">
        <a:off x="1912188" y="4100725"/>
        <a:ext cx="8656736" cy="394457"/>
      </dsp:txXfrm>
    </dsp:sp>
    <dsp:sp modelId="{CAD8C35B-6EB1-4B99-81E0-B1B2E2223606}">
      <dsp:nvSpPr>
        <dsp:cNvPr id="0" name=""/>
        <dsp:cNvSpPr/>
      </dsp:nvSpPr>
      <dsp:spPr>
        <a:xfrm>
          <a:off x="1876839" y="4100725"/>
          <a:ext cx="394457" cy="394457"/>
        </a:xfrm>
        <a:prstGeom prst="ellipse">
          <a:avLst/>
        </a:prstGeom>
        <a:solidFill>
          <a:schemeClr val="accent1">
            <a:tint val="5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35825655-80CF-4825-BAA1-2C836BF82B1A}">
      <dsp:nvSpPr>
        <dsp:cNvPr id="0" name=""/>
        <dsp:cNvSpPr/>
      </dsp:nvSpPr>
      <dsp:spPr>
        <a:xfrm rot="10800000">
          <a:off x="1828808" y="4612931"/>
          <a:ext cx="8724883" cy="394457"/>
        </a:xfrm>
        <a:prstGeom prst="homePlat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3945" tIns="91440" rIns="170688" bIns="91440" numCol="1" spcCol="1270" anchor="ctr" anchorCtr="0">
          <a:noAutofit/>
        </a:bodyPr>
        <a:lstStyle/>
        <a:p>
          <a:pPr lvl="0" algn="ctr" defTabSz="1066800" rtl="0">
            <a:lnSpc>
              <a:spcPct val="90000"/>
            </a:lnSpc>
            <a:spcBef>
              <a:spcPct val="0"/>
            </a:spcBef>
            <a:spcAft>
              <a:spcPct val="35000"/>
            </a:spcAft>
          </a:pPr>
          <a:r>
            <a:rPr lang="es-ES" sz="2400" b="1" kern="1200" dirty="0">
              <a:solidFill>
                <a:prstClr val="white"/>
              </a:solidFill>
              <a:latin typeface="Calibri" pitchFamily="34" charset="0"/>
              <a:ea typeface="Calibri" pitchFamily="34" charset="0"/>
              <a:cs typeface="Times New Roman" pitchFamily="18" charset="0"/>
            </a:rPr>
            <a:t>Cambios y consecuencias del nuevo orden internacional</a:t>
          </a:r>
          <a:endParaRPr lang="es-AR" sz="2400" b="1" kern="1200" dirty="0">
            <a:solidFill>
              <a:prstClr val="white"/>
            </a:solidFill>
            <a:latin typeface="Calibri" pitchFamily="34" charset="0"/>
            <a:ea typeface="Calibri" pitchFamily="34" charset="0"/>
            <a:cs typeface="Times New Roman" pitchFamily="18" charset="0"/>
          </a:endParaRPr>
        </a:p>
      </dsp:txBody>
      <dsp:txXfrm rot="10800000">
        <a:off x="1927422" y="4612931"/>
        <a:ext cx="8626269" cy="394457"/>
      </dsp:txXfrm>
    </dsp:sp>
    <dsp:sp modelId="{AF04EEFA-C872-4BCB-B3B3-02252D7FE7EE}">
      <dsp:nvSpPr>
        <dsp:cNvPr id="0" name=""/>
        <dsp:cNvSpPr/>
      </dsp:nvSpPr>
      <dsp:spPr>
        <a:xfrm>
          <a:off x="1876839" y="4612931"/>
          <a:ext cx="394457" cy="394457"/>
        </a:xfrm>
        <a:prstGeom prst="ellipse">
          <a:avLst/>
        </a:prstGeom>
        <a:solidFill>
          <a:schemeClr val="accent1">
            <a:tint val="5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21E67-6C24-4D5A-9D2B-13B38792735E}">
      <dsp:nvSpPr>
        <dsp:cNvPr id="0" name=""/>
        <dsp:cNvSpPr/>
      </dsp:nvSpPr>
      <dsp:spPr>
        <a:xfrm>
          <a:off x="4877199" y="1407"/>
          <a:ext cx="1904200" cy="1904200"/>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rtlCol="0" anchor="ctr" anchorCtr="0">
          <a:noAutofit/>
        </a:bodyPr>
        <a:lstStyle/>
        <a:p>
          <a:pPr lvl="0" algn="ctr" defTabSz="889000" rtl="0">
            <a:lnSpc>
              <a:spcPct val="90000"/>
            </a:lnSpc>
            <a:spcBef>
              <a:spcPct val="0"/>
            </a:spcBef>
            <a:spcAft>
              <a:spcPct val="35000"/>
            </a:spcAft>
          </a:pPr>
          <a:r>
            <a:rPr lang="es-ES" sz="2000" kern="1200" noProof="0" dirty="0"/>
            <a:t>ARTÍCULO CIENTÍFICO</a:t>
          </a:r>
        </a:p>
      </dsp:txBody>
      <dsp:txXfrm>
        <a:off x="5156063" y="280271"/>
        <a:ext cx="1346472" cy="1346472"/>
      </dsp:txXfrm>
    </dsp:sp>
    <dsp:sp modelId="{BFCF62C0-B943-4FC7-867F-E812AE8845AE}">
      <dsp:nvSpPr>
        <dsp:cNvPr id="0" name=""/>
        <dsp:cNvSpPr/>
      </dsp:nvSpPr>
      <dsp:spPr>
        <a:xfrm rot="2160000">
          <a:off x="6721123" y="1463864"/>
          <a:ext cx="505802" cy="642667"/>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AR" sz="2700" kern="1200"/>
        </a:p>
      </dsp:txBody>
      <dsp:txXfrm>
        <a:off x="6735613" y="1547801"/>
        <a:ext cx="354061" cy="385601"/>
      </dsp:txXfrm>
    </dsp:sp>
    <dsp:sp modelId="{5510EF15-0AB3-4A2A-A07E-98C338842BCB}">
      <dsp:nvSpPr>
        <dsp:cNvPr id="0" name=""/>
        <dsp:cNvSpPr/>
      </dsp:nvSpPr>
      <dsp:spPr>
        <a:xfrm>
          <a:off x="7189810" y="1681617"/>
          <a:ext cx="1904200" cy="1904200"/>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rtlCol="0" anchor="ctr" anchorCtr="0">
          <a:noAutofit/>
        </a:bodyPr>
        <a:lstStyle/>
        <a:p>
          <a:pPr lvl="0" algn="ctr" defTabSz="711200" rtl="0">
            <a:lnSpc>
              <a:spcPct val="90000"/>
            </a:lnSpc>
            <a:spcBef>
              <a:spcPct val="0"/>
            </a:spcBef>
            <a:spcAft>
              <a:spcPct val="35000"/>
            </a:spcAft>
          </a:pPr>
          <a:r>
            <a:rPr lang="es-ES" sz="1600" kern="1200" noProof="0" dirty="0"/>
            <a:t>ARTÍCULO DE DIVULGACIÓN</a:t>
          </a:r>
        </a:p>
      </dsp:txBody>
      <dsp:txXfrm>
        <a:off x="7468674" y="1960481"/>
        <a:ext cx="1346472" cy="1346472"/>
      </dsp:txXfrm>
    </dsp:sp>
    <dsp:sp modelId="{134285DB-46D2-4352-9645-9270C4F29D11}">
      <dsp:nvSpPr>
        <dsp:cNvPr id="0" name=""/>
        <dsp:cNvSpPr/>
      </dsp:nvSpPr>
      <dsp:spPr>
        <a:xfrm rot="6480000">
          <a:off x="7451763" y="3658087"/>
          <a:ext cx="505802" cy="642667"/>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lvl="0" algn="ctr" defTabSz="1200150" rtl="0">
            <a:lnSpc>
              <a:spcPct val="90000"/>
            </a:lnSpc>
            <a:spcBef>
              <a:spcPct val="0"/>
            </a:spcBef>
            <a:spcAft>
              <a:spcPct val="35000"/>
            </a:spcAft>
          </a:pPr>
          <a:endParaRPr lang="es-ES" sz="2700" kern="1200" noProof="0" dirty="0"/>
        </a:p>
      </dsp:txBody>
      <dsp:txXfrm rot="10800000">
        <a:off x="7551079" y="3714463"/>
        <a:ext cx="354061" cy="385601"/>
      </dsp:txXfrm>
    </dsp:sp>
    <dsp:sp modelId="{DFE160BA-BCEA-4F93-8BAE-20B75CFC2AFC}">
      <dsp:nvSpPr>
        <dsp:cNvPr id="0" name=""/>
        <dsp:cNvSpPr/>
      </dsp:nvSpPr>
      <dsp:spPr>
        <a:xfrm>
          <a:off x="6306472" y="4400254"/>
          <a:ext cx="1904200" cy="1904200"/>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rtlCol="0" anchor="ctr" anchorCtr="0">
          <a:noAutofit/>
        </a:bodyPr>
        <a:lstStyle/>
        <a:p>
          <a:pPr lvl="0" algn="ctr" defTabSz="1066800" rtl="0">
            <a:lnSpc>
              <a:spcPct val="90000"/>
            </a:lnSpc>
            <a:spcBef>
              <a:spcPct val="0"/>
            </a:spcBef>
            <a:spcAft>
              <a:spcPct val="35000"/>
            </a:spcAft>
          </a:pPr>
          <a:r>
            <a:rPr lang="es-ES" sz="2400" kern="1200" noProof="0" dirty="0"/>
            <a:t>LIBRO</a:t>
          </a:r>
        </a:p>
      </dsp:txBody>
      <dsp:txXfrm>
        <a:off x="6585336" y="4679118"/>
        <a:ext cx="1346472" cy="1346472"/>
      </dsp:txXfrm>
    </dsp:sp>
    <dsp:sp modelId="{C7A1AC27-E7D2-4B8E-BAF8-0F47D2443A43}">
      <dsp:nvSpPr>
        <dsp:cNvPr id="0" name=""/>
        <dsp:cNvSpPr/>
      </dsp:nvSpPr>
      <dsp:spPr>
        <a:xfrm rot="10800000">
          <a:off x="5590713" y="5031020"/>
          <a:ext cx="505802" cy="642667"/>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AR" sz="2700" kern="1200"/>
        </a:p>
      </dsp:txBody>
      <dsp:txXfrm rot="10800000">
        <a:off x="5742454" y="5159553"/>
        <a:ext cx="354061" cy="385601"/>
      </dsp:txXfrm>
    </dsp:sp>
    <dsp:sp modelId="{329E6481-578A-4DCC-AB7D-3F9423B6A2DC}">
      <dsp:nvSpPr>
        <dsp:cNvPr id="0" name=""/>
        <dsp:cNvSpPr/>
      </dsp:nvSpPr>
      <dsp:spPr>
        <a:xfrm>
          <a:off x="3447927" y="4400254"/>
          <a:ext cx="1904200" cy="1904200"/>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rtlCol="0" anchor="ctr" anchorCtr="0">
          <a:noAutofit/>
        </a:bodyPr>
        <a:lstStyle/>
        <a:p>
          <a:pPr lvl="0" algn="ctr" defTabSz="889000" rtl="0">
            <a:lnSpc>
              <a:spcPct val="90000"/>
            </a:lnSpc>
            <a:spcBef>
              <a:spcPct val="0"/>
            </a:spcBef>
            <a:spcAft>
              <a:spcPct val="35000"/>
            </a:spcAft>
          </a:pPr>
          <a:r>
            <a:rPr lang="es-ES" sz="2000" kern="1200" noProof="0" dirty="0"/>
            <a:t>PONENCIA</a:t>
          </a:r>
        </a:p>
      </dsp:txBody>
      <dsp:txXfrm>
        <a:off x="3726791" y="4679118"/>
        <a:ext cx="1346472" cy="1346472"/>
      </dsp:txXfrm>
    </dsp:sp>
    <dsp:sp modelId="{2AD206AB-3DBF-4607-90E9-3EC0335FF8B1}">
      <dsp:nvSpPr>
        <dsp:cNvPr id="0" name=""/>
        <dsp:cNvSpPr/>
      </dsp:nvSpPr>
      <dsp:spPr>
        <a:xfrm rot="15120000">
          <a:off x="3709881" y="3685316"/>
          <a:ext cx="505802" cy="642667"/>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AR" sz="2700" kern="1200"/>
        </a:p>
      </dsp:txBody>
      <dsp:txXfrm rot="10800000">
        <a:off x="3809197" y="3886006"/>
        <a:ext cx="354061" cy="385601"/>
      </dsp:txXfrm>
    </dsp:sp>
    <dsp:sp modelId="{D32CAD8E-D479-4FA0-8EDD-A612A93BE238}">
      <dsp:nvSpPr>
        <dsp:cNvPr id="0" name=""/>
        <dsp:cNvSpPr/>
      </dsp:nvSpPr>
      <dsp:spPr>
        <a:xfrm>
          <a:off x="2564589" y="1681617"/>
          <a:ext cx="1904200" cy="1904200"/>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rtlCol="0" anchor="ctr" anchorCtr="0">
          <a:noAutofit/>
        </a:bodyPr>
        <a:lstStyle/>
        <a:p>
          <a:pPr lvl="0" algn="ctr" defTabSz="1066800" rtl="0">
            <a:lnSpc>
              <a:spcPct val="90000"/>
            </a:lnSpc>
            <a:spcBef>
              <a:spcPct val="0"/>
            </a:spcBef>
            <a:spcAft>
              <a:spcPct val="35000"/>
            </a:spcAft>
          </a:pPr>
          <a:r>
            <a:rPr lang="es-ES" sz="2400" kern="1200" noProof="0" dirty="0"/>
            <a:t>TESIS</a:t>
          </a:r>
        </a:p>
      </dsp:txBody>
      <dsp:txXfrm>
        <a:off x="2843453" y="1960481"/>
        <a:ext cx="1346472" cy="1346472"/>
      </dsp:txXfrm>
    </dsp:sp>
    <dsp:sp modelId="{F67A542C-78F3-4375-A71B-34B80B4442B2}">
      <dsp:nvSpPr>
        <dsp:cNvPr id="0" name=""/>
        <dsp:cNvSpPr/>
      </dsp:nvSpPr>
      <dsp:spPr>
        <a:xfrm rot="19440000">
          <a:off x="4408512" y="1480692"/>
          <a:ext cx="505802" cy="642667"/>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AR" sz="2700" kern="1200"/>
        </a:p>
      </dsp:txBody>
      <dsp:txXfrm>
        <a:off x="4423002" y="1653821"/>
        <a:ext cx="354061" cy="3856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284065" y="2737937"/>
          <a:ext cx="3075761" cy="601741"/>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rtlCol="0" anchor="ctr" anchorCtr="0">
          <a:noAutofit/>
        </a:bodyPr>
        <a:lstStyle/>
        <a:p>
          <a:pPr lvl="0" algn="l" defTabSz="889000" rtl="0">
            <a:lnSpc>
              <a:spcPct val="90000"/>
            </a:lnSpc>
            <a:spcBef>
              <a:spcPct val="0"/>
            </a:spcBef>
            <a:spcAft>
              <a:spcPct val="35000"/>
            </a:spcAft>
          </a:pPr>
          <a:r>
            <a:rPr lang="es-ES" sz="2000" kern="1200" noProof="0" dirty="0"/>
            <a:t>UBICACIÓN</a:t>
          </a:r>
        </a:p>
        <a:p>
          <a:pPr lvl="0" algn="l" defTabSz="889000" rtl="0">
            <a:lnSpc>
              <a:spcPct val="90000"/>
            </a:lnSpc>
            <a:spcBef>
              <a:spcPct val="0"/>
            </a:spcBef>
            <a:spcAft>
              <a:spcPct val="35000"/>
            </a:spcAft>
          </a:pPr>
          <a:r>
            <a:rPr lang="es-ES" sz="2000" kern="1200" noProof="0" dirty="0"/>
            <a:t>GEOGRÁFICA</a:t>
          </a:r>
        </a:p>
      </dsp:txBody>
      <dsp:txXfrm>
        <a:off x="776187" y="2737937"/>
        <a:ext cx="2583639" cy="601741"/>
      </dsp:txXfrm>
    </dsp:sp>
    <dsp:sp modelId="{FC7ED273-8CFD-43C2-9C05-44FADF3E0637}">
      <dsp:nvSpPr>
        <dsp:cNvPr id="0" name=""/>
        <dsp:cNvSpPr/>
      </dsp:nvSpPr>
      <dsp:spPr>
        <a:xfrm>
          <a:off x="957899" y="1474996"/>
          <a:ext cx="1176800" cy="1227902"/>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lvl="0" algn="ctr" defTabSz="577850" rtl="0">
            <a:lnSpc>
              <a:spcPct val="90000"/>
            </a:lnSpc>
            <a:spcBef>
              <a:spcPct val="0"/>
            </a:spcBef>
            <a:spcAft>
              <a:spcPct val="35000"/>
            </a:spcAft>
          </a:pPr>
          <a:r>
            <a:rPr lang="es-ES" sz="1300" kern="1200" noProof="0" dirty="0"/>
            <a:t>¿DÓNDE?</a:t>
          </a:r>
        </a:p>
      </dsp:txBody>
      <dsp:txXfrm>
        <a:off x="1130237" y="1654818"/>
        <a:ext cx="832124" cy="868258"/>
      </dsp:txXfrm>
    </dsp:sp>
    <dsp:sp modelId="{F660F4B9-35DB-4256-A868-A35C6DCCF6B2}">
      <dsp:nvSpPr>
        <dsp:cNvPr id="0" name=""/>
        <dsp:cNvSpPr/>
      </dsp:nvSpPr>
      <dsp:spPr>
        <a:xfrm>
          <a:off x="2815815" y="1552893"/>
          <a:ext cx="2389609" cy="565700"/>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rtlCol="0" anchor="ctr" anchorCtr="0">
          <a:noAutofit/>
        </a:bodyPr>
        <a:lstStyle/>
        <a:p>
          <a:pPr lvl="0" algn="l" defTabSz="889000" rtl="0">
            <a:lnSpc>
              <a:spcPct val="90000"/>
            </a:lnSpc>
            <a:spcBef>
              <a:spcPct val="0"/>
            </a:spcBef>
            <a:spcAft>
              <a:spcPct val="35000"/>
            </a:spcAft>
          </a:pPr>
          <a:r>
            <a:rPr lang="es-ES" sz="2000" kern="1200" noProof="0" dirty="0"/>
            <a:t>ESPACIO DE TIEMPO</a:t>
          </a:r>
        </a:p>
      </dsp:txBody>
      <dsp:txXfrm>
        <a:off x="3198152" y="1552893"/>
        <a:ext cx="2007271" cy="565700"/>
      </dsp:txXfrm>
    </dsp:sp>
    <dsp:sp modelId="{FD776C1E-557E-4553-9447-49B69EEC7907}">
      <dsp:nvSpPr>
        <dsp:cNvPr id="0" name=""/>
        <dsp:cNvSpPr/>
      </dsp:nvSpPr>
      <dsp:spPr>
        <a:xfrm>
          <a:off x="3942504" y="316549"/>
          <a:ext cx="1232979" cy="1301336"/>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lvl="0" algn="ctr" defTabSz="577850" rtl="0">
            <a:lnSpc>
              <a:spcPct val="90000"/>
            </a:lnSpc>
            <a:spcBef>
              <a:spcPct val="0"/>
            </a:spcBef>
            <a:spcAft>
              <a:spcPct val="35000"/>
            </a:spcAft>
          </a:pPr>
          <a:r>
            <a:rPr lang="es-ES" sz="1300" kern="1200" noProof="0" dirty="0"/>
            <a:t>CUANDO?</a:t>
          </a:r>
        </a:p>
      </dsp:txBody>
      <dsp:txXfrm>
        <a:off x="4123070" y="507125"/>
        <a:ext cx="871847" cy="920184"/>
      </dsp:txXfrm>
    </dsp:sp>
    <dsp:sp modelId="{AD2806AC-6A03-4F05-9F4D-F72EA0E56FBF}">
      <dsp:nvSpPr>
        <dsp:cNvPr id="0" name=""/>
        <dsp:cNvSpPr/>
      </dsp:nvSpPr>
      <dsp:spPr>
        <a:xfrm>
          <a:off x="6528582" y="1786344"/>
          <a:ext cx="3480589" cy="834327"/>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rtlCol="0" anchor="ctr" anchorCtr="0">
          <a:noAutofit/>
        </a:bodyPr>
        <a:lstStyle/>
        <a:p>
          <a:pPr lvl="0" algn="l" defTabSz="889000" rtl="0">
            <a:lnSpc>
              <a:spcPct val="90000"/>
            </a:lnSpc>
            <a:spcBef>
              <a:spcPct val="0"/>
            </a:spcBef>
            <a:spcAft>
              <a:spcPct val="35000"/>
            </a:spcAft>
          </a:pPr>
          <a:r>
            <a:rPr lang="es-ES" sz="2000" kern="1200" noProof="0" dirty="0"/>
            <a:t>ASPECTO SOCIAL, ECONÓMICO, LEGAL,ETC</a:t>
          </a:r>
        </a:p>
      </dsp:txBody>
      <dsp:txXfrm>
        <a:off x="7085476" y="1786344"/>
        <a:ext cx="2923695" cy="834327"/>
      </dsp:txXfrm>
    </dsp:sp>
    <dsp:sp modelId="{89E6DA6E-7A23-44BD-8A99-378091FF741D}">
      <dsp:nvSpPr>
        <dsp:cNvPr id="0" name=""/>
        <dsp:cNvSpPr/>
      </dsp:nvSpPr>
      <dsp:spPr>
        <a:xfrm>
          <a:off x="8193772" y="679420"/>
          <a:ext cx="1079589" cy="1211034"/>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lvl="0" algn="ctr" defTabSz="577850" rtl="0">
            <a:lnSpc>
              <a:spcPct val="90000"/>
            </a:lnSpc>
            <a:spcBef>
              <a:spcPct val="0"/>
            </a:spcBef>
            <a:spcAft>
              <a:spcPct val="35000"/>
            </a:spcAft>
          </a:pPr>
          <a:r>
            <a:rPr lang="es-ES" sz="1300" kern="1200" noProof="0" dirty="0"/>
            <a:t>¿QUÉ?</a:t>
          </a:r>
        </a:p>
      </dsp:txBody>
      <dsp:txXfrm>
        <a:off x="8351874" y="856772"/>
        <a:ext cx="763385" cy="856330"/>
      </dsp:txXfrm>
    </dsp:sp>
    <dsp:sp modelId="{402C2C77-A32C-4D99-9940-12535E1181F2}">
      <dsp:nvSpPr>
        <dsp:cNvPr id="0" name=""/>
        <dsp:cNvSpPr/>
      </dsp:nvSpPr>
      <dsp:spPr>
        <a:xfrm>
          <a:off x="8494881" y="3385806"/>
          <a:ext cx="2103684" cy="943328"/>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rtlCol="0" anchor="ctr" anchorCtr="0">
          <a:noAutofit/>
        </a:bodyPr>
        <a:lstStyle/>
        <a:p>
          <a:pPr lvl="0" algn="l" defTabSz="889000" rtl="0">
            <a:lnSpc>
              <a:spcPct val="90000"/>
            </a:lnSpc>
            <a:spcBef>
              <a:spcPct val="0"/>
            </a:spcBef>
            <a:spcAft>
              <a:spcPct val="35000"/>
            </a:spcAft>
          </a:pPr>
          <a:r>
            <a:rPr lang="es-ES" sz="2000" kern="1200" noProof="0" dirty="0"/>
            <a:t>OBJETIVO QUE SE PERSIGUE</a:t>
          </a:r>
        </a:p>
      </dsp:txBody>
      <dsp:txXfrm>
        <a:off x="8831471" y="3385806"/>
        <a:ext cx="1767095" cy="943328"/>
      </dsp:txXfrm>
    </dsp:sp>
    <dsp:sp modelId="{7453D9C8-CD6E-4AA4-8A19-7F6F667528F0}">
      <dsp:nvSpPr>
        <dsp:cNvPr id="0" name=""/>
        <dsp:cNvSpPr/>
      </dsp:nvSpPr>
      <dsp:spPr>
        <a:xfrm>
          <a:off x="10404209" y="2580786"/>
          <a:ext cx="1162295" cy="1298510"/>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lvl="0" algn="ctr" defTabSz="577850" rtl="0">
            <a:lnSpc>
              <a:spcPct val="90000"/>
            </a:lnSpc>
            <a:spcBef>
              <a:spcPct val="0"/>
            </a:spcBef>
            <a:spcAft>
              <a:spcPct val="35000"/>
            </a:spcAft>
          </a:pPr>
          <a:r>
            <a:rPr lang="es-ES" sz="1300" kern="1200" noProof="0" dirty="0"/>
            <a:t>¿PARA QUÉ?</a:t>
          </a:r>
        </a:p>
      </dsp:txBody>
      <dsp:txXfrm>
        <a:off x="10574423" y="2770948"/>
        <a:ext cx="821867" cy="918186"/>
      </dsp:txXfrm>
    </dsp:sp>
    <dsp:sp modelId="{9733E5C8-8111-4937-9192-D9A57B89467C}">
      <dsp:nvSpPr>
        <dsp:cNvPr id="0" name=""/>
        <dsp:cNvSpPr/>
      </dsp:nvSpPr>
      <dsp:spPr>
        <a:xfrm>
          <a:off x="3923932" y="3678494"/>
          <a:ext cx="2283911" cy="890972"/>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s-ES" sz="2000" kern="1200" noProof="0" dirty="0"/>
            <a:t>IMPORTANCIA DE TRATARLO</a:t>
          </a:r>
          <a:endParaRPr lang="es-AR" sz="2000" kern="1200" dirty="0"/>
        </a:p>
      </dsp:txBody>
      <dsp:txXfrm>
        <a:off x="4289358" y="3678494"/>
        <a:ext cx="1918485" cy="890972"/>
      </dsp:txXfrm>
    </dsp:sp>
    <dsp:sp modelId="{086693CF-B166-47C6-8345-7BCD32FA6656}">
      <dsp:nvSpPr>
        <dsp:cNvPr id="0" name=""/>
        <dsp:cNvSpPr/>
      </dsp:nvSpPr>
      <dsp:spPr>
        <a:xfrm>
          <a:off x="6007196" y="2519587"/>
          <a:ext cx="1302017" cy="1241654"/>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lvl="0" algn="ctr" defTabSz="533400" rtl="0">
            <a:lnSpc>
              <a:spcPct val="90000"/>
            </a:lnSpc>
            <a:spcBef>
              <a:spcPct val="0"/>
            </a:spcBef>
            <a:spcAft>
              <a:spcPct val="35000"/>
            </a:spcAft>
          </a:pPr>
          <a:r>
            <a:rPr lang="es-ES" sz="1200" kern="1200" noProof="0" dirty="0"/>
            <a:t>¿POR QUÉ?</a:t>
          </a:r>
        </a:p>
      </dsp:txBody>
      <dsp:txXfrm>
        <a:off x="6197872" y="2701423"/>
        <a:ext cx="920665" cy="8779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534E4-6EA6-4C58-A887-074FD645814B}">
      <dsp:nvSpPr>
        <dsp:cNvPr id="0" name=""/>
        <dsp:cNvSpPr/>
      </dsp:nvSpPr>
      <dsp:spPr>
        <a:xfrm>
          <a:off x="502912" y="1648"/>
          <a:ext cx="10652775" cy="959655"/>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0">
            <a:lnSpc>
              <a:spcPct val="90000"/>
            </a:lnSpc>
            <a:spcBef>
              <a:spcPct val="0"/>
            </a:spcBef>
            <a:spcAft>
              <a:spcPct val="35000"/>
            </a:spcAft>
          </a:pPr>
          <a:r>
            <a:rPr lang="es-ES" sz="4600" b="1" kern="1200" dirty="0">
              <a:latin typeface="Calibri" pitchFamily="34" charset="0"/>
              <a:ea typeface="Calibri" pitchFamily="34" charset="0"/>
              <a:cs typeface="Times New Roman" pitchFamily="18" charset="0"/>
            </a:rPr>
            <a:t>UN MAL PROBLEMA:</a:t>
          </a:r>
        </a:p>
      </dsp:txBody>
      <dsp:txXfrm>
        <a:off x="549758" y="48494"/>
        <a:ext cx="10559083" cy="865963"/>
      </dsp:txXfrm>
    </dsp:sp>
    <dsp:sp modelId="{BFB3DC99-20DC-4CC6-845D-91FD4642C140}">
      <dsp:nvSpPr>
        <dsp:cNvPr id="0" name=""/>
        <dsp:cNvSpPr/>
      </dsp:nvSpPr>
      <dsp:spPr>
        <a:xfrm>
          <a:off x="502912" y="1009286"/>
          <a:ext cx="10226056" cy="959655"/>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0">
            <a:lnSpc>
              <a:spcPct val="90000"/>
            </a:lnSpc>
            <a:spcBef>
              <a:spcPct val="0"/>
            </a:spcBef>
            <a:spcAft>
              <a:spcPct val="35000"/>
            </a:spcAft>
          </a:pPr>
          <a:r>
            <a:rPr lang="es-ES" sz="4600" b="1" kern="1200" dirty="0">
              <a:latin typeface="Calibri" pitchFamily="34" charset="0"/>
              <a:ea typeface="Calibri" pitchFamily="34" charset="0"/>
              <a:cs typeface="Times New Roman" pitchFamily="18" charset="0"/>
            </a:rPr>
            <a:t>poco claro</a:t>
          </a:r>
        </a:p>
      </dsp:txBody>
      <dsp:txXfrm>
        <a:off x="549758" y="1056132"/>
        <a:ext cx="10132364" cy="865963"/>
      </dsp:txXfrm>
    </dsp:sp>
    <dsp:sp modelId="{62B02DA8-229C-4100-A867-31BC2496648A}">
      <dsp:nvSpPr>
        <dsp:cNvPr id="0" name=""/>
        <dsp:cNvSpPr/>
      </dsp:nvSpPr>
      <dsp:spPr>
        <a:xfrm>
          <a:off x="457205" y="1967675"/>
          <a:ext cx="10389827" cy="959655"/>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0">
            <a:lnSpc>
              <a:spcPct val="90000"/>
            </a:lnSpc>
            <a:spcBef>
              <a:spcPct val="0"/>
            </a:spcBef>
            <a:spcAft>
              <a:spcPct val="35000"/>
            </a:spcAft>
          </a:pPr>
          <a:r>
            <a:rPr lang="es-ES" sz="4600" b="1" kern="1200" dirty="0">
              <a:latin typeface="Calibri" pitchFamily="34" charset="0"/>
              <a:ea typeface="Calibri" pitchFamily="34" charset="0"/>
              <a:cs typeface="Times New Roman" pitchFamily="18" charset="0"/>
            </a:rPr>
            <a:t>muy amplio</a:t>
          </a:r>
        </a:p>
      </dsp:txBody>
      <dsp:txXfrm>
        <a:off x="504051" y="2014521"/>
        <a:ext cx="10296135" cy="865963"/>
      </dsp:txXfrm>
    </dsp:sp>
    <dsp:sp modelId="{55E249CC-0038-465F-907E-39B6A8A077BB}">
      <dsp:nvSpPr>
        <dsp:cNvPr id="0" name=""/>
        <dsp:cNvSpPr/>
      </dsp:nvSpPr>
      <dsp:spPr>
        <a:xfrm>
          <a:off x="502912" y="3024563"/>
          <a:ext cx="10469865" cy="959655"/>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0">
            <a:lnSpc>
              <a:spcPct val="90000"/>
            </a:lnSpc>
            <a:spcBef>
              <a:spcPct val="0"/>
            </a:spcBef>
            <a:spcAft>
              <a:spcPct val="35000"/>
            </a:spcAft>
          </a:pPr>
          <a:r>
            <a:rPr lang="es-ES" sz="4600" b="1" kern="1200" dirty="0">
              <a:latin typeface="Calibri" pitchFamily="34" charset="0"/>
              <a:ea typeface="Calibri" pitchFamily="34" charset="0"/>
              <a:cs typeface="Times New Roman" pitchFamily="18" charset="0"/>
            </a:rPr>
            <a:t>muy estudiado</a:t>
          </a:r>
        </a:p>
      </dsp:txBody>
      <dsp:txXfrm>
        <a:off x="549758" y="3071409"/>
        <a:ext cx="10376173" cy="865963"/>
      </dsp:txXfrm>
    </dsp:sp>
    <dsp:sp modelId="{41AC5C3A-2334-480C-A35E-7BD1A813073A}">
      <dsp:nvSpPr>
        <dsp:cNvPr id="0" name=""/>
        <dsp:cNvSpPr/>
      </dsp:nvSpPr>
      <dsp:spPr>
        <a:xfrm>
          <a:off x="502912" y="4032202"/>
          <a:ext cx="10500378" cy="959655"/>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0">
            <a:lnSpc>
              <a:spcPct val="90000"/>
            </a:lnSpc>
            <a:spcBef>
              <a:spcPct val="0"/>
            </a:spcBef>
            <a:spcAft>
              <a:spcPct val="35000"/>
            </a:spcAft>
          </a:pPr>
          <a:r>
            <a:rPr lang="es-ES" sz="4600" b="1" kern="1200" dirty="0">
              <a:latin typeface="Calibri" pitchFamily="34" charset="0"/>
              <a:ea typeface="Calibri" pitchFamily="34" charset="0"/>
              <a:cs typeface="Times New Roman" pitchFamily="18" charset="0"/>
            </a:rPr>
            <a:t>poco viable</a:t>
          </a:r>
        </a:p>
      </dsp:txBody>
      <dsp:txXfrm>
        <a:off x="549758" y="4079048"/>
        <a:ext cx="10406686" cy="865963"/>
      </dsp:txXfrm>
    </dsp:sp>
    <dsp:sp modelId="{11ABDAE4-D66C-4097-BB82-6D2C981C9D40}">
      <dsp:nvSpPr>
        <dsp:cNvPr id="0" name=""/>
        <dsp:cNvSpPr/>
      </dsp:nvSpPr>
      <dsp:spPr>
        <a:xfrm>
          <a:off x="502912" y="5039840"/>
          <a:ext cx="10585705" cy="959655"/>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rtl="0">
            <a:lnSpc>
              <a:spcPct val="90000"/>
            </a:lnSpc>
            <a:spcBef>
              <a:spcPct val="0"/>
            </a:spcBef>
            <a:spcAft>
              <a:spcPct val="35000"/>
            </a:spcAft>
          </a:pPr>
          <a:r>
            <a:rPr lang="es-ES" sz="4500" b="1" kern="1200" dirty="0">
              <a:latin typeface="Calibri" pitchFamily="34" charset="0"/>
              <a:ea typeface="Calibri" pitchFamily="34" charset="0"/>
              <a:cs typeface="Times New Roman" pitchFamily="18" charset="0"/>
            </a:rPr>
            <a:t>Poco conocido por el autor</a:t>
          </a:r>
        </a:p>
      </dsp:txBody>
      <dsp:txXfrm>
        <a:off x="549758" y="5086686"/>
        <a:ext cx="10492013" cy="8659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3C0C0-C73F-458C-BD31-24AD42C06502}">
      <dsp:nvSpPr>
        <dsp:cNvPr id="0" name=""/>
        <dsp:cNvSpPr/>
      </dsp:nvSpPr>
      <dsp:spPr>
        <a:xfrm>
          <a:off x="-5661901" y="-867199"/>
          <a:ext cx="6744862" cy="6744862"/>
        </a:xfrm>
        <a:prstGeom prst="blockArc">
          <a:avLst>
            <a:gd name="adj1" fmla="val 18900000"/>
            <a:gd name="adj2" fmla="val 2700000"/>
            <a:gd name="adj3" fmla="val 320"/>
          </a:avLst>
        </a:pr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4CDCF4-D070-4267-A278-EC0AF6E4B50C}">
      <dsp:nvSpPr>
        <dsp:cNvPr id="0" name=""/>
        <dsp:cNvSpPr/>
      </dsp:nvSpPr>
      <dsp:spPr>
        <a:xfrm>
          <a:off x="351483" y="243016"/>
          <a:ext cx="11240226" cy="455350"/>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435" tIns="58420" rIns="58420" bIns="58420" numCol="1" spcCol="1270" anchor="ctr" anchorCtr="0">
          <a:noAutofit/>
        </a:bodyPr>
        <a:lstStyle/>
        <a:p>
          <a:pPr lvl="0" algn="l" defTabSz="1022350" rtl="0">
            <a:lnSpc>
              <a:spcPct val="90000"/>
            </a:lnSpc>
            <a:spcBef>
              <a:spcPct val="0"/>
            </a:spcBef>
            <a:spcAft>
              <a:spcPct val="35000"/>
            </a:spcAft>
          </a:pPr>
          <a:r>
            <a:rPr lang="es-ES" sz="2300" b="1" kern="1200">
              <a:latin typeface="Calibri" pitchFamily="34" charset="0"/>
              <a:ea typeface="Calibri" pitchFamily="34" charset="0"/>
              <a:cs typeface="Times New Roman" pitchFamily="18" charset="0"/>
            </a:rPr>
            <a:t>CLAROS Y PRECISOS</a:t>
          </a:r>
          <a:endParaRPr lang="es-ES" sz="2300" b="1" kern="1200" dirty="0">
            <a:latin typeface="Calibri" pitchFamily="34" charset="0"/>
            <a:ea typeface="Calibri" pitchFamily="34" charset="0"/>
            <a:cs typeface="Times New Roman" pitchFamily="18" charset="0"/>
          </a:endParaRPr>
        </a:p>
      </dsp:txBody>
      <dsp:txXfrm>
        <a:off x="351483" y="243016"/>
        <a:ext cx="11240226" cy="455350"/>
      </dsp:txXfrm>
    </dsp:sp>
    <dsp:sp modelId="{5A498EA7-9D75-439F-8842-2E9C905835FC}">
      <dsp:nvSpPr>
        <dsp:cNvPr id="0" name=""/>
        <dsp:cNvSpPr/>
      </dsp:nvSpPr>
      <dsp:spPr>
        <a:xfrm>
          <a:off x="66889" y="170856"/>
          <a:ext cx="569188" cy="569188"/>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0BAA985-F0F2-4B32-ADEB-1D56AF7D8779}">
      <dsp:nvSpPr>
        <dsp:cNvPr id="0" name=""/>
        <dsp:cNvSpPr/>
      </dsp:nvSpPr>
      <dsp:spPr>
        <a:xfrm>
          <a:off x="763845" y="911202"/>
          <a:ext cx="10827865" cy="455350"/>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435" tIns="58420" rIns="58420" bIns="58420" numCol="1" spcCol="1270" anchor="ctr" anchorCtr="0">
          <a:noAutofit/>
        </a:bodyPr>
        <a:lstStyle/>
        <a:p>
          <a:pPr lvl="0" algn="l" defTabSz="1022350" rtl="0">
            <a:lnSpc>
              <a:spcPct val="90000"/>
            </a:lnSpc>
            <a:spcBef>
              <a:spcPct val="0"/>
            </a:spcBef>
            <a:spcAft>
              <a:spcPct val="35000"/>
            </a:spcAft>
          </a:pPr>
          <a:r>
            <a:rPr lang="es-ES" sz="2300" b="1" kern="1200" dirty="0">
              <a:latin typeface="Calibri" pitchFamily="34" charset="0"/>
              <a:ea typeface="Calibri" pitchFamily="34" charset="0"/>
              <a:cs typeface="Times New Roman" pitchFamily="18" charset="0"/>
            </a:rPr>
            <a:t>ACCESIBLES Y RELACIONADOS CON EL PROBLEMA</a:t>
          </a:r>
        </a:p>
      </dsp:txBody>
      <dsp:txXfrm>
        <a:off x="763845" y="911202"/>
        <a:ext cx="10827865" cy="455350"/>
      </dsp:txXfrm>
    </dsp:sp>
    <dsp:sp modelId="{33B5AD7F-DC8C-4A74-B2AC-E04B60CFDF71}">
      <dsp:nvSpPr>
        <dsp:cNvPr id="0" name=""/>
        <dsp:cNvSpPr/>
      </dsp:nvSpPr>
      <dsp:spPr>
        <a:xfrm>
          <a:off x="479250" y="854283"/>
          <a:ext cx="569188" cy="569188"/>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3492602-FA40-4AD0-90C0-4A469FF24E63}">
      <dsp:nvSpPr>
        <dsp:cNvPr id="0" name=""/>
        <dsp:cNvSpPr/>
      </dsp:nvSpPr>
      <dsp:spPr>
        <a:xfrm>
          <a:off x="989816" y="1594128"/>
          <a:ext cx="10601893" cy="455350"/>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435" tIns="58420" rIns="58420" bIns="58420" numCol="1" spcCol="1270" anchor="ctr" anchorCtr="0">
          <a:noAutofit/>
        </a:bodyPr>
        <a:lstStyle/>
        <a:p>
          <a:pPr lvl="0" algn="l" defTabSz="1022350" rtl="0">
            <a:lnSpc>
              <a:spcPct val="90000"/>
            </a:lnSpc>
            <a:spcBef>
              <a:spcPct val="0"/>
            </a:spcBef>
            <a:spcAft>
              <a:spcPct val="35000"/>
            </a:spcAft>
          </a:pPr>
          <a:r>
            <a:rPr lang="es-ES" sz="2300" b="1" kern="1200" dirty="0">
              <a:latin typeface="Calibri" pitchFamily="34" charset="0"/>
              <a:ea typeface="Calibri" pitchFamily="34" charset="0"/>
              <a:cs typeface="Times New Roman" pitchFamily="18" charset="0"/>
            </a:rPr>
            <a:t>REALISTAS y EVALUABLES</a:t>
          </a:r>
        </a:p>
      </dsp:txBody>
      <dsp:txXfrm>
        <a:off x="989816" y="1594128"/>
        <a:ext cx="10601893" cy="455350"/>
      </dsp:txXfrm>
    </dsp:sp>
    <dsp:sp modelId="{57F15B7E-B26D-4DD4-A347-D353297A2784}">
      <dsp:nvSpPr>
        <dsp:cNvPr id="0" name=""/>
        <dsp:cNvSpPr/>
      </dsp:nvSpPr>
      <dsp:spPr>
        <a:xfrm>
          <a:off x="705222" y="1537210"/>
          <a:ext cx="569188" cy="569188"/>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8C91B87-A536-483D-AD73-DE593AB6E641}">
      <dsp:nvSpPr>
        <dsp:cNvPr id="0" name=""/>
        <dsp:cNvSpPr/>
      </dsp:nvSpPr>
      <dsp:spPr>
        <a:xfrm>
          <a:off x="1061967" y="2277556"/>
          <a:ext cx="10529742" cy="455350"/>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435" tIns="58420" rIns="58420" bIns="58420" numCol="1" spcCol="1270" anchor="ctr" anchorCtr="0">
          <a:noAutofit/>
        </a:bodyPr>
        <a:lstStyle/>
        <a:p>
          <a:pPr lvl="0" algn="l" defTabSz="1022350" rtl="0">
            <a:lnSpc>
              <a:spcPct val="90000"/>
            </a:lnSpc>
            <a:spcBef>
              <a:spcPct val="0"/>
            </a:spcBef>
            <a:spcAft>
              <a:spcPct val="35000"/>
            </a:spcAft>
          </a:pPr>
          <a:r>
            <a:rPr lang="es-ES" sz="2300" b="1" kern="1200" dirty="0">
              <a:latin typeface="Calibri" pitchFamily="34" charset="0"/>
              <a:ea typeface="Calibri" pitchFamily="34" charset="0"/>
              <a:cs typeface="Times New Roman" pitchFamily="18" charset="0"/>
            </a:rPr>
            <a:t>GENERALES Y ESPECÍFICOS</a:t>
          </a:r>
        </a:p>
      </dsp:txBody>
      <dsp:txXfrm>
        <a:off x="1061967" y="2277556"/>
        <a:ext cx="10529742" cy="455350"/>
      </dsp:txXfrm>
    </dsp:sp>
    <dsp:sp modelId="{FE0FE503-4134-4114-9963-B03C63249D25}">
      <dsp:nvSpPr>
        <dsp:cNvPr id="0" name=""/>
        <dsp:cNvSpPr/>
      </dsp:nvSpPr>
      <dsp:spPr>
        <a:xfrm>
          <a:off x="777373" y="2220637"/>
          <a:ext cx="569188" cy="569188"/>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D4DCBAC-5F0D-4792-A983-3159AAFAA91D}">
      <dsp:nvSpPr>
        <dsp:cNvPr id="0" name=""/>
        <dsp:cNvSpPr/>
      </dsp:nvSpPr>
      <dsp:spPr>
        <a:xfrm>
          <a:off x="989816" y="2960983"/>
          <a:ext cx="10601893" cy="455350"/>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435" tIns="58420" rIns="58420" bIns="58420" numCol="1" spcCol="1270" anchor="ctr" anchorCtr="0">
          <a:noAutofit/>
        </a:bodyPr>
        <a:lstStyle/>
        <a:p>
          <a:pPr lvl="0" algn="l" defTabSz="1022350" rtl="0">
            <a:lnSpc>
              <a:spcPct val="90000"/>
            </a:lnSpc>
            <a:spcBef>
              <a:spcPct val="0"/>
            </a:spcBef>
            <a:spcAft>
              <a:spcPct val="35000"/>
            </a:spcAft>
          </a:pPr>
          <a:r>
            <a:rPr lang="es-ES" sz="2300" b="1" kern="1200" dirty="0">
              <a:latin typeface="Calibri" pitchFamily="34" charset="0"/>
              <a:ea typeface="Calibri" pitchFamily="34" charset="0"/>
              <a:cs typeface="Times New Roman" pitchFamily="18" charset="0"/>
            </a:rPr>
            <a:t>DISTINGUIR LOS OBJETIVOS DE LAS ACTIVIDADES Y DE LOS RESULTADOS</a:t>
          </a:r>
        </a:p>
      </dsp:txBody>
      <dsp:txXfrm>
        <a:off x="989816" y="2960983"/>
        <a:ext cx="10601893" cy="455350"/>
      </dsp:txXfrm>
    </dsp:sp>
    <dsp:sp modelId="{CFBFA631-CF77-47EA-A92B-70B400040FA3}">
      <dsp:nvSpPr>
        <dsp:cNvPr id="0" name=""/>
        <dsp:cNvSpPr/>
      </dsp:nvSpPr>
      <dsp:spPr>
        <a:xfrm>
          <a:off x="705222" y="2904064"/>
          <a:ext cx="569188" cy="569188"/>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26E5A9F-3410-4285-9A9D-723032176963}">
      <dsp:nvSpPr>
        <dsp:cNvPr id="0" name=""/>
        <dsp:cNvSpPr/>
      </dsp:nvSpPr>
      <dsp:spPr>
        <a:xfrm>
          <a:off x="763845" y="3643909"/>
          <a:ext cx="10827865" cy="455350"/>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435" tIns="58420" rIns="58420" bIns="58420" numCol="1" spcCol="1270" rtlCol="0" anchor="ctr" anchorCtr="0">
          <a:noAutofit/>
        </a:bodyPr>
        <a:lstStyle/>
        <a:p>
          <a:pPr lvl="0" algn="l" defTabSz="1022350" rtl="0">
            <a:lnSpc>
              <a:spcPct val="90000"/>
            </a:lnSpc>
            <a:spcBef>
              <a:spcPct val="0"/>
            </a:spcBef>
            <a:spcAft>
              <a:spcPct val="35000"/>
            </a:spcAft>
          </a:pPr>
          <a:r>
            <a:rPr lang="es-ES" sz="2300" b="1" kern="1200" noProof="0" dirty="0"/>
            <a:t>Ejemplos: </a:t>
          </a:r>
          <a:r>
            <a:rPr lang="es-ES" sz="2300" b="1" kern="1200" dirty="0">
              <a:latin typeface="Calibri" pitchFamily="34" charset="0"/>
              <a:ea typeface="Calibri" pitchFamily="34" charset="0"/>
              <a:cs typeface="Times New Roman" pitchFamily="18" charset="0"/>
            </a:rPr>
            <a:t>analizar , definir, presentar, determinar, relacionar, delimitar </a:t>
          </a:r>
          <a:endParaRPr lang="es-ES" sz="2300" kern="1200" noProof="0" dirty="0"/>
        </a:p>
      </dsp:txBody>
      <dsp:txXfrm>
        <a:off x="763845" y="3643909"/>
        <a:ext cx="10827865" cy="455350"/>
      </dsp:txXfrm>
    </dsp:sp>
    <dsp:sp modelId="{22460F2E-B2CF-44EB-86A5-AEF131890F58}">
      <dsp:nvSpPr>
        <dsp:cNvPr id="0" name=""/>
        <dsp:cNvSpPr/>
      </dsp:nvSpPr>
      <dsp:spPr>
        <a:xfrm>
          <a:off x="479250" y="3586990"/>
          <a:ext cx="569188" cy="569188"/>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4C1DF6-9DEA-434D-97E6-A564055963D3}">
      <dsp:nvSpPr>
        <dsp:cNvPr id="0" name=""/>
        <dsp:cNvSpPr/>
      </dsp:nvSpPr>
      <dsp:spPr>
        <a:xfrm>
          <a:off x="351483" y="4327336"/>
          <a:ext cx="11240226" cy="455350"/>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435" tIns="58420" rIns="58420" bIns="58420" numCol="1" spcCol="1270" anchor="ctr" anchorCtr="0">
          <a:noAutofit/>
        </a:bodyPr>
        <a:lstStyle/>
        <a:p>
          <a:pPr lvl="0" algn="l" defTabSz="1022350" rtl="0">
            <a:lnSpc>
              <a:spcPct val="90000"/>
            </a:lnSpc>
            <a:spcBef>
              <a:spcPct val="0"/>
            </a:spcBef>
            <a:spcAft>
              <a:spcPct val="35000"/>
            </a:spcAft>
          </a:pPr>
          <a:r>
            <a:rPr lang="es-ES" sz="2300" b="1" kern="1200" dirty="0">
              <a:latin typeface="Calibri" pitchFamily="34" charset="0"/>
              <a:ea typeface="Calibri" pitchFamily="34" charset="0"/>
              <a:cs typeface="Times New Roman" pitchFamily="18" charset="0"/>
            </a:rPr>
            <a:t>conocer, explorar, explicar, comprender , </a:t>
          </a:r>
          <a:r>
            <a:rPr lang="es-ES" sz="2300" b="1" kern="1200" dirty="0" err="1">
              <a:latin typeface="Calibri" pitchFamily="34" charset="0"/>
              <a:ea typeface="Calibri" pitchFamily="34" charset="0"/>
              <a:cs typeface="Times New Roman" pitchFamily="18" charset="0"/>
            </a:rPr>
            <a:t>describir,identificar</a:t>
          </a:r>
          <a:r>
            <a:rPr lang="es-ES" sz="2300" b="1" kern="1200" dirty="0">
              <a:latin typeface="Calibri" pitchFamily="34" charset="0"/>
              <a:ea typeface="Calibri" pitchFamily="34" charset="0"/>
              <a:cs typeface="Times New Roman" pitchFamily="18" charset="0"/>
            </a:rPr>
            <a:t>, mostrar, clarificar </a:t>
          </a:r>
          <a:endParaRPr lang="es-AR" sz="2300" kern="1200" dirty="0"/>
        </a:p>
      </dsp:txBody>
      <dsp:txXfrm>
        <a:off x="351483" y="4327336"/>
        <a:ext cx="11240226" cy="455350"/>
      </dsp:txXfrm>
    </dsp:sp>
    <dsp:sp modelId="{3A157CF1-32AD-45A1-9702-B09E153ED0EA}">
      <dsp:nvSpPr>
        <dsp:cNvPr id="0" name=""/>
        <dsp:cNvSpPr/>
      </dsp:nvSpPr>
      <dsp:spPr>
        <a:xfrm>
          <a:off x="66889" y="4270417"/>
          <a:ext cx="569188" cy="569188"/>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4077F-8A8F-4A13-B714-0DAD82D72A71}">
      <dsp:nvSpPr>
        <dsp:cNvPr id="0" name=""/>
        <dsp:cNvSpPr/>
      </dsp:nvSpPr>
      <dsp:spPr>
        <a:xfrm>
          <a:off x="0" y="0"/>
          <a:ext cx="6001145" cy="6001145"/>
        </a:xfrm>
        <a:prstGeom prst="triangl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9BD93F4E-FBD7-42EF-8801-14CA6C3F25FD}">
      <dsp:nvSpPr>
        <dsp:cNvPr id="0" name=""/>
        <dsp:cNvSpPr/>
      </dsp:nvSpPr>
      <dsp:spPr>
        <a:xfrm>
          <a:off x="4514282" y="604441"/>
          <a:ext cx="5012612" cy="857330"/>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1" kern="1200" dirty="0">
              <a:latin typeface="Calibri" pitchFamily="34" charset="0"/>
              <a:ea typeface="Calibri" pitchFamily="34" charset="0"/>
              <a:cs typeface="Times New Roman" pitchFamily="18" charset="0"/>
            </a:rPr>
            <a:t>PRESENTA LAS INVESTIGACIONES EXISTENTES RESPECTO AL TEMA ELEGIDO</a:t>
          </a:r>
        </a:p>
      </dsp:txBody>
      <dsp:txXfrm>
        <a:off x="4556133" y="646292"/>
        <a:ext cx="4928910" cy="773628"/>
      </dsp:txXfrm>
    </dsp:sp>
    <dsp:sp modelId="{3346845B-76D2-42F8-88F3-A6C91B955B96}">
      <dsp:nvSpPr>
        <dsp:cNvPr id="0" name=""/>
        <dsp:cNvSpPr/>
      </dsp:nvSpPr>
      <dsp:spPr>
        <a:xfrm>
          <a:off x="4473597" y="1501989"/>
          <a:ext cx="5093981" cy="742929"/>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1" kern="1200" dirty="0">
              <a:latin typeface="Calibri" pitchFamily="34" charset="0"/>
              <a:ea typeface="Calibri" pitchFamily="34" charset="0"/>
              <a:cs typeface="Times New Roman" pitchFamily="18" charset="0"/>
            </a:rPr>
            <a:t>EN EL AMBITO TERRITORIAL Y TEMPORAL ELEGIDO.</a:t>
          </a:r>
        </a:p>
      </dsp:txBody>
      <dsp:txXfrm>
        <a:off x="4509864" y="1538256"/>
        <a:ext cx="5021447" cy="670395"/>
      </dsp:txXfrm>
    </dsp:sp>
    <dsp:sp modelId="{5D8082ED-01C0-4875-9E99-F0B820F1A47A}">
      <dsp:nvSpPr>
        <dsp:cNvPr id="0" name=""/>
        <dsp:cNvSpPr/>
      </dsp:nvSpPr>
      <dsp:spPr>
        <a:xfrm>
          <a:off x="4489766" y="2285136"/>
          <a:ext cx="5061644" cy="840458"/>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1" kern="1200" dirty="0">
              <a:latin typeface="Calibri" pitchFamily="34" charset="0"/>
              <a:ea typeface="Calibri" pitchFamily="34" charset="0"/>
              <a:cs typeface="Times New Roman" pitchFamily="18" charset="0"/>
            </a:rPr>
            <a:t>ES EL ESTADO ACTUAL DE DEBATE DEL TEMA</a:t>
          </a:r>
        </a:p>
      </dsp:txBody>
      <dsp:txXfrm>
        <a:off x="4530794" y="2326164"/>
        <a:ext cx="4979588" cy="758402"/>
      </dsp:txXfrm>
    </dsp:sp>
    <dsp:sp modelId="{850B0DAE-19C1-46BC-9080-42F5EB94E500}">
      <dsp:nvSpPr>
        <dsp:cNvPr id="0" name=""/>
        <dsp:cNvSpPr/>
      </dsp:nvSpPr>
      <dsp:spPr>
        <a:xfrm>
          <a:off x="4471510" y="3165812"/>
          <a:ext cx="5098155" cy="994279"/>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1" kern="1200" dirty="0">
              <a:latin typeface="Calibri" pitchFamily="34" charset="0"/>
              <a:ea typeface="Calibri" pitchFamily="34" charset="0"/>
              <a:cs typeface="Times New Roman" pitchFamily="18" charset="0"/>
            </a:rPr>
            <a:t>QUÉ SE HA DICHO ÚLTIMAMENTE SOBRE EL TEMA (ANTECEDENTES INMEDIATOS)</a:t>
          </a:r>
        </a:p>
      </dsp:txBody>
      <dsp:txXfrm>
        <a:off x="4520047" y="3214349"/>
        <a:ext cx="5001081" cy="897205"/>
      </dsp:txXfrm>
    </dsp:sp>
    <dsp:sp modelId="{1D642D1A-B90C-401B-8797-61EFBC6ABFE6}">
      <dsp:nvSpPr>
        <dsp:cNvPr id="0" name=""/>
        <dsp:cNvSpPr/>
      </dsp:nvSpPr>
      <dsp:spPr>
        <a:xfrm>
          <a:off x="4452221" y="4200309"/>
          <a:ext cx="5136734" cy="1156176"/>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1" kern="1200" dirty="0">
              <a:latin typeface="Calibri" pitchFamily="34" charset="0"/>
              <a:ea typeface="Calibri" pitchFamily="34" charset="0"/>
              <a:cs typeface="Times New Roman" pitchFamily="18" charset="0"/>
            </a:rPr>
            <a:t>PRODUCTO DE LA REVISIÓN Y RECOPILACIÓN DE LA LITERATURA MÁS ACTUAL</a:t>
          </a:r>
        </a:p>
      </dsp:txBody>
      <dsp:txXfrm>
        <a:off x="4508661" y="4256749"/>
        <a:ext cx="5023854" cy="104329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6311DD2-1404-4AD4-9614-501E06A89033}" type="datetime1">
              <a:rPr lang="es-ES" smtClean="0"/>
              <a:pPr rtl="0"/>
              <a:t>28/04/2025</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r>
              <a:rPr lang="es-ES"/>
              <a:t>DR. LUIS H. OLAGUIBE - UCSF</a:t>
            </a:r>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C4B79F2-7C6A-497B-9A4A-8ACE18746CB2}" type="slidenum">
              <a:rPr lang="es-ES" smtClean="0"/>
              <a:pPr rtl="0"/>
              <a:t>‹Nº›</a:t>
            </a:fld>
            <a:endParaRPr lang="es-ES" dirty="0"/>
          </a:p>
        </p:txBody>
      </p:sp>
    </p:spTree>
    <p:extLst>
      <p:ext uri="{BB962C8B-B14F-4D97-AF65-F5344CB8AC3E}">
        <p14:creationId xmlns:p14="http://schemas.microsoft.com/office/powerpoint/2010/main" val="263634257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E2FCFB-5C3A-4B64-B75C-00008EE5FFC6}" type="datetime1">
              <a:rPr lang="es-ES" smtClean="0"/>
              <a:pPr/>
              <a:t>28/04/2025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r>
              <a:rPr lang="es-ES" noProof="0"/>
              <a:t>DR. LUIS H. OLAGUIBE - UCSF</a:t>
            </a:r>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62A795-6F94-4A96-B820-B9038480D048}" type="slidenum">
              <a:rPr lang="es-ES" noProof="0" smtClean="0"/>
              <a:pPr rtl="0"/>
              <a:t>‹Nº›</a:t>
            </a:fld>
            <a:endParaRPr lang="es-ES" noProof="0" dirty="0"/>
          </a:p>
        </p:txBody>
      </p:sp>
    </p:spTree>
    <p:extLst>
      <p:ext uri="{BB962C8B-B14F-4D97-AF65-F5344CB8AC3E}">
        <p14:creationId xmlns:p14="http://schemas.microsoft.com/office/powerpoint/2010/main" val="96649500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imagen de diapositiva 1">
            <a:extLst>
              <a:ext uri="{FF2B5EF4-FFF2-40B4-BE49-F238E27FC236}">
                <a16:creationId xmlns:a16="http://schemas.microsoft.com/office/drawing/2014/main" id="{C18C2464-BC56-445A-8804-E262A6C11F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Marcador de notas 2">
            <a:extLst>
              <a:ext uri="{FF2B5EF4-FFF2-40B4-BE49-F238E27FC236}">
                <a16:creationId xmlns:a16="http://schemas.microsoft.com/office/drawing/2014/main" id="{22F7869B-20CD-49A0-8471-A486C0D55E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AR" b="1" i="1">
                <a:latin typeface="Arial" panose="020B0604020202020204" pitchFamily="34" charset="0"/>
                <a:cs typeface="Arial" panose="020B0604020202020204" pitchFamily="34" charset="0"/>
              </a:rPr>
              <a:t>NOTA:</a:t>
            </a:r>
          </a:p>
          <a:p>
            <a:pPr eaLnBrk="1" hangingPunct="1">
              <a:spcBef>
                <a:spcPct val="0"/>
              </a:spcBef>
            </a:pPr>
            <a:r>
              <a:rPr lang="es-ES" altLang="es-AR" i="1">
                <a:latin typeface="Arial" panose="020B0604020202020204" pitchFamily="34" charset="0"/>
                <a:cs typeface="Arial" panose="020B0604020202020204" pitchFamily="34" charset="0"/>
              </a:rPr>
              <a:t>Para cambiar la imagen de esta diapositiva, seleccione la imagen y elimínela. Después, haga clic en el icono Imágenes del marcador de posición para insertar su propia imagen.</a:t>
            </a:r>
          </a:p>
        </p:txBody>
      </p:sp>
      <p:sp>
        <p:nvSpPr>
          <p:cNvPr id="2" name="Marcador de pie de página 1">
            <a:extLst>
              <a:ext uri="{FF2B5EF4-FFF2-40B4-BE49-F238E27FC236}">
                <a16:creationId xmlns:a16="http://schemas.microsoft.com/office/drawing/2014/main" id="{ED84C6E0-3CC0-42CB-B0A8-4BE13DCE3F84}"/>
              </a:ext>
            </a:extLst>
          </p:cNvPr>
          <p:cNvSpPr>
            <a:spLocks noGrp="1"/>
          </p:cNvSpPr>
          <p:nvPr>
            <p:ph type="ftr" sz="quarter" idx="4"/>
          </p:nvPr>
        </p:nvSpPr>
        <p:spPr/>
        <p:txBody>
          <a:bodyPr/>
          <a:lstStyle/>
          <a:p>
            <a:pPr rtl="0"/>
            <a:r>
              <a:rPr lang="es-ES" noProof="0"/>
              <a:t>DR. LUIS H. OLAGUIBE - UCSF</a:t>
            </a:r>
            <a:endParaRPr lang="es-ES" noProof="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Marcador de imagen de diapositiva 1">
            <a:extLst>
              <a:ext uri="{FF2B5EF4-FFF2-40B4-BE49-F238E27FC236}">
                <a16:creationId xmlns:a16="http://schemas.microsoft.com/office/drawing/2014/main" id="{022CA934-BC59-4EE9-9691-DF7E22BB1709}"/>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Marcador de notas 2">
            <a:extLst>
              <a:ext uri="{FF2B5EF4-FFF2-40B4-BE49-F238E27FC236}">
                <a16:creationId xmlns:a16="http://schemas.microsoft.com/office/drawing/2014/main" id="{34D8E0D9-5BFB-4B95-9086-7B22041133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 name="Marcador de pie de página 1">
            <a:extLst>
              <a:ext uri="{FF2B5EF4-FFF2-40B4-BE49-F238E27FC236}">
                <a16:creationId xmlns:a16="http://schemas.microsoft.com/office/drawing/2014/main" id="{A2FFA4DD-280B-49B3-9781-D953AEE0F92B}"/>
              </a:ext>
            </a:extLst>
          </p:cNvPr>
          <p:cNvSpPr>
            <a:spLocks noGrp="1"/>
          </p:cNvSpPr>
          <p:nvPr>
            <p:ph type="ftr" sz="quarter" idx="4"/>
          </p:nvPr>
        </p:nvSpPr>
        <p:spPr/>
        <p:txBody>
          <a:bodyPr/>
          <a:lstStyle/>
          <a:p>
            <a:pPr rtl="0"/>
            <a:r>
              <a:rPr lang="es-ES" noProof="0"/>
              <a:t>DR. LUIS H. OLAGUIBE - UCSF</a:t>
            </a:r>
            <a:endParaRPr lang="es-ES" noProof="0" dirty="0"/>
          </a:p>
        </p:txBody>
      </p:sp>
    </p:spTree>
    <p:extLst>
      <p:ext uri="{BB962C8B-B14F-4D97-AF65-F5344CB8AC3E}">
        <p14:creationId xmlns:p14="http://schemas.microsoft.com/office/powerpoint/2010/main" val="182685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rtlCol="0"/>
          <a:lstStyle/>
          <a:p>
            <a:pPr rtl="0"/>
            <a:r>
              <a:rPr lang="es-ES" dirty="0">
                <a:latin typeface="Tahoma" panose="020B0604030504040204" pitchFamily="34" charset="0"/>
                <a:ea typeface="Tahoma" panose="020B0604030504040204" pitchFamily="34" charset="0"/>
                <a:cs typeface="Tahoma" panose="020B0604030504040204" pitchFamily="34" charset="0"/>
              </a:rPr>
              <a:t>¿Los colores de la clase son diferentes de lo que ve en esta plantilla? Ningún problema. Haga clic en Diseño -&gt; Variantes (la flecha hacia abajo) -&gt; Elija la combinación de colores que le convenga.</a:t>
            </a:r>
          </a:p>
          <a:p>
            <a:pPr rtl="0"/>
            <a:endParaRPr lang="es-ES" dirty="0">
              <a:latin typeface="Tahoma" panose="020B0604030504040204" pitchFamily="34" charset="0"/>
              <a:ea typeface="Tahoma" panose="020B0604030504040204" pitchFamily="34" charset="0"/>
              <a:cs typeface="Tahoma" panose="020B0604030504040204" pitchFamily="34" charset="0"/>
            </a:endParaRPr>
          </a:p>
          <a:p>
            <a:pPr rtl="0"/>
            <a:r>
              <a:rPr lang="es-ES" dirty="0">
                <a:latin typeface="Tahoma" panose="020B0604030504040204" pitchFamily="34" charset="0"/>
                <a:ea typeface="Tahoma" panose="020B0604030504040204" pitchFamily="34" charset="0"/>
                <a:cs typeface="Tahoma" panose="020B0604030504040204" pitchFamily="34" charset="0"/>
              </a:rPr>
              <a:t>Puede cambiar cualquier instrucción de "Deberá..." y "Yo voy a..." para asegurarse de que se alinean con sus procedimientos de clase y reglas.</a:t>
            </a:r>
          </a:p>
        </p:txBody>
      </p:sp>
      <p:sp>
        <p:nvSpPr>
          <p:cNvPr id="5" name="Marcador de pie de página 4">
            <a:extLst>
              <a:ext uri="{FF2B5EF4-FFF2-40B4-BE49-F238E27FC236}">
                <a16:creationId xmlns:a16="http://schemas.microsoft.com/office/drawing/2014/main" id="{D3A5237C-0A8B-4327-A8F6-F93BC85B8D12}"/>
              </a:ext>
            </a:extLst>
          </p:cNvPr>
          <p:cNvSpPr>
            <a:spLocks noGrp="1"/>
          </p:cNvSpPr>
          <p:nvPr>
            <p:ph type="ftr" sz="quarter" idx="4"/>
          </p:nvPr>
        </p:nvSpPr>
        <p:spPr/>
        <p:txBody>
          <a:bodyPr/>
          <a:lstStyle/>
          <a:p>
            <a:pPr rtl="0"/>
            <a:r>
              <a:rPr lang="es-ES" noProof="0"/>
              <a:t>DR. LUIS H. OLAGUIBE - UCSF</a:t>
            </a:r>
            <a:endParaRPr lang="es-ES" noProof="0" dirty="0"/>
          </a:p>
        </p:txBody>
      </p:sp>
    </p:spTree>
    <p:extLst>
      <p:ext uri="{BB962C8B-B14F-4D97-AF65-F5344CB8AC3E}">
        <p14:creationId xmlns:p14="http://schemas.microsoft.com/office/powerpoint/2010/main" val="148927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Marcador de imagen de diapositiva 1">
            <a:extLst>
              <a:ext uri="{FF2B5EF4-FFF2-40B4-BE49-F238E27FC236}">
                <a16:creationId xmlns:a16="http://schemas.microsoft.com/office/drawing/2014/main" id="{022CA934-BC59-4EE9-9691-DF7E22BB1709}"/>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Marcador de notas 2">
            <a:extLst>
              <a:ext uri="{FF2B5EF4-FFF2-40B4-BE49-F238E27FC236}">
                <a16:creationId xmlns:a16="http://schemas.microsoft.com/office/drawing/2014/main" id="{34D8E0D9-5BFB-4B95-9086-7B22041133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 name="Marcador de pie de página 1">
            <a:extLst>
              <a:ext uri="{FF2B5EF4-FFF2-40B4-BE49-F238E27FC236}">
                <a16:creationId xmlns:a16="http://schemas.microsoft.com/office/drawing/2014/main" id="{B40F1F4A-C845-4481-9AEB-CE7C4625200B}"/>
              </a:ext>
            </a:extLst>
          </p:cNvPr>
          <p:cNvSpPr>
            <a:spLocks noGrp="1"/>
          </p:cNvSpPr>
          <p:nvPr>
            <p:ph type="ftr" sz="quarter" idx="4"/>
          </p:nvPr>
        </p:nvSpPr>
        <p:spPr/>
        <p:txBody>
          <a:bodyPr/>
          <a:lstStyle/>
          <a:p>
            <a:pPr rtl="0"/>
            <a:r>
              <a:rPr lang="es-ES" noProof="0"/>
              <a:t>DR. LUIS H. OLAGUIBE - UCSF</a:t>
            </a:r>
            <a:endParaRPr lang="es-ES" noProof="0" dirty="0"/>
          </a:p>
        </p:txBody>
      </p:sp>
    </p:spTree>
    <p:extLst>
      <p:ext uri="{BB962C8B-B14F-4D97-AF65-F5344CB8AC3E}">
        <p14:creationId xmlns:p14="http://schemas.microsoft.com/office/powerpoint/2010/main" val="552447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Marcador de imagen de diapositiva 1">
            <a:extLst>
              <a:ext uri="{FF2B5EF4-FFF2-40B4-BE49-F238E27FC236}">
                <a16:creationId xmlns:a16="http://schemas.microsoft.com/office/drawing/2014/main" id="{022CA934-BC59-4EE9-9691-DF7E22BB1709}"/>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Marcador de notas 2">
            <a:extLst>
              <a:ext uri="{FF2B5EF4-FFF2-40B4-BE49-F238E27FC236}">
                <a16:creationId xmlns:a16="http://schemas.microsoft.com/office/drawing/2014/main" id="{34D8E0D9-5BFB-4B95-9086-7B22041133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 name="Marcador de pie de página 1">
            <a:extLst>
              <a:ext uri="{FF2B5EF4-FFF2-40B4-BE49-F238E27FC236}">
                <a16:creationId xmlns:a16="http://schemas.microsoft.com/office/drawing/2014/main" id="{90B440B6-AE1E-4B39-A390-482F228D292D}"/>
              </a:ext>
            </a:extLst>
          </p:cNvPr>
          <p:cNvSpPr>
            <a:spLocks noGrp="1"/>
          </p:cNvSpPr>
          <p:nvPr>
            <p:ph type="ftr" sz="quarter" idx="4"/>
          </p:nvPr>
        </p:nvSpPr>
        <p:spPr/>
        <p:txBody>
          <a:bodyPr/>
          <a:lstStyle/>
          <a:p>
            <a:pPr rtl="0"/>
            <a:r>
              <a:rPr lang="es-ES" noProof="0"/>
              <a:t>DR. LUIS H. OLAGUIBE - UCSF</a:t>
            </a:r>
            <a:endParaRPr lang="es-ES" noProof="0" dirty="0"/>
          </a:p>
        </p:txBody>
      </p:sp>
    </p:spTree>
    <p:extLst>
      <p:ext uri="{BB962C8B-B14F-4D97-AF65-F5344CB8AC3E}">
        <p14:creationId xmlns:p14="http://schemas.microsoft.com/office/powerpoint/2010/main" val="2180655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Marcador de imagen de diapositiva 1">
            <a:extLst>
              <a:ext uri="{FF2B5EF4-FFF2-40B4-BE49-F238E27FC236}">
                <a16:creationId xmlns:a16="http://schemas.microsoft.com/office/drawing/2014/main" id="{022CA934-BC59-4EE9-9691-DF7E22BB1709}"/>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Marcador de notas 2">
            <a:extLst>
              <a:ext uri="{FF2B5EF4-FFF2-40B4-BE49-F238E27FC236}">
                <a16:creationId xmlns:a16="http://schemas.microsoft.com/office/drawing/2014/main" id="{34D8E0D9-5BFB-4B95-9086-7B22041133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 name="Marcador de pie de página 1">
            <a:extLst>
              <a:ext uri="{FF2B5EF4-FFF2-40B4-BE49-F238E27FC236}">
                <a16:creationId xmlns:a16="http://schemas.microsoft.com/office/drawing/2014/main" id="{8E765045-7DF1-435E-BAA1-DA412147CBBF}"/>
              </a:ext>
            </a:extLst>
          </p:cNvPr>
          <p:cNvSpPr>
            <a:spLocks noGrp="1"/>
          </p:cNvSpPr>
          <p:nvPr>
            <p:ph type="ftr" sz="quarter" idx="4"/>
          </p:nvPr>
        </p:nvSpPr>
        <p:spPr/>
        <p:txBody>
          <a:bodyPr/>
          <a:lstStyle/>
          <a:p>
            <a:pPr rtl="0"/>
            <a:r>
              <a:rPr lang="es-ES" noProof="0"/>
              <a:t>DR. LUIS H. OLAGUIBE - UCSF</a:t>
            </a:r>
            <a:endParaRPr lang="es-ES" noProof="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8FAFB000-693B-48EE-93EF-37BA75C67D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a:extLst>
              <a:ext uri="{FF2B5EF4-FFF2-40B4-BE49-F238E27FC236}">
                <a16:creationId xmlns:a16="http://schemas.microsoft.com/office/drawing/2014/main" id="{0A1D23BD-B4AD-497A-A130-EB5CA760C2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 name="Marcador de pie de página 1">
            <a:extLst>
              <a:ext uri="{FF2B5EF4-FFF2-40B4-BE49-F238E27FC236}">
                <a16:creationId xmlns:a16="http://schemas.microsoft.com/office/drawing/2014/main" id="{D223C3D2-D29C-4135-A7A9-0D469C5C2304}"/>
              </a:ext>
            </a:extLst>
          </p:cNvPr>
          <p:cNvSpPr>
            <a:spLocks noGrp="1"/>
          </p:cNvSpPr>
          <p:nvPr>
            <p:ph type="ftr" sz="quarter" idx="4"/>
          </p:nvPr>
        </p:nvSpPr>
        <p:spPr/>
        <p:txBody>
          <a:bodyPr/>
          <a:lstStyle/>
          <a:p>
            <a:pPr rtl="0"/>
            <a:r>
              <a:rPr lang="es-ES" noProof="0"/>
              <a:t>DR. LUIS H. OLAGUIBE - UCSF</a:t>
            </a:r>
            <a:endParaRPr lang="es-ES" noProof="0" dirty="0"/>
          </a:p>
        </p:txBody>
      </p:sp>
    </p:spTree>
    <p:extLst>
      <p:ext uri="{BB962C8B-B14F-4D97-AF65-F5344CB8AC3E}">
        <p14:creationId xmlns:p14="http://schemas.microsoft.com/office/powerpoint/2010/main" val="502536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
        <p:nvSpPr>
          <p:cNvPr id="5" name="Marcador de pie de página 4">
            <a:extLst>
              <a:ext uri="{FF2B5EF4-FFF2-40B4-BE49-F238E27FC236}">
                <a16:creationId xmlns:a16="http://schemas.microsoft.com/office/drawing/2014/main" id="{B1D37E37-601C-4B70-874E-D4BB9CA36017}"/>
              </a:ext>
            </a:extLst>
          </p:cNvPr>
          <p:cNvSpPr>
            <a:spLocks noGrp="1"/>
          </p:cNvSpPr>
          <p:nvPr>
            <p:ph type="ftr" sz="quarter" idx="4"/>
          </p:nvPr>
        </p:nvSpPr>
        <p:spPr/>
        <p:txBody>
          <a:bodyPr/>
          <a:lstStyle/>
          <a:p>
            <a:pPr rtl="0"/>
            <a:r>
              <a:rPr lang="es-ES" noProof="0"/>
              <a:t>DR. LUIS H. OLAGUIBE - UCSF</a:t>
            </a:r>
            <a:endParaRPr lang="es-ES" noProof="0" dirty="0"/>
          </a:p>
        </p:txBody>
      </p:sp>
    </p:spTree>
    <p:extLst>
      <p:ext uri="{BB962C8B-B14F-4D97-AF65-F5344CB8AC3E}">
        <p14:creationId xmlns:p14="http://schemas.microsoft.com/office/powerpoint/2010/main" val="302884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Marcador de imagen de diapositiva 1">
            <a:extLst>
              <a:ext uri="{FF2B5EF4-FFF2-40B4-BE49-F238E27FC236}">
                <a16:creationId xmlns:a16="http://schemas.microsoft.com/office/drawing/2014/main" id="{022CA934-BC59-4EE9-9691-DF7E22BB1709}"/>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Marcador de notas 2">
            <a:extLst>
              <a:ext uri="{FF2B5EF4-FFF2-40B4-BE49-F238E27FC236}">
                <a16:creationId xmlns:a16="http://schemas.microsoft.com/office/drawing/2014/main" id="{34D8E0D9-5BFB-4B95-9086-7B22041133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 name="Marcador de pie de página 1">
            <a:extLst>
              <a:ext uri="{FF2B5EF4-FFF2-40B4-BE49-F238E27FC236}">
                <a16:creationId xmlns:a16="http://schemas.microsoft.com/office/drawing/2014/main" id="{1FB33AC0-DC36-4AFB-BE37-07C198F87FD5}"/>
              </a:ext>
            </a:extLst>
          </p:cNvPr>
          <p:cNvSpPr>
            <a:spLocks noGrp="1"/>
          </p:cNvSpPr>
          <p:nvPr>
            <p:ph type="ftr" sz="quarter" idx="4"/>
          </p:nvPr>
        </p:nvSpPr>
        <p:spPr/>
        <p:txBody>
          <a:bodyPr/>
          <a:lstStyle/>
          <a:p>
            <a:pPr rtl="0"/>
            <a:r>
              <a:rPr lang="es-ES" noProof="0"/>
              <a:t>DR. LUIS H. OLAGUIBE - UCSF</a:t>
            </a:r>
            <a:endParaRPr lang="es-ES" noProof="0" dirty="0"/>
          </a:p>
        </p:txBody>
      </p:sp>
    </p:spTree>
    <p:extLst>
      <p:ext uri="{BB962C8B-B14F-4D97-AF65-F5344CB8AC3E}">
        <p14:creationId xmlns:p14="http://schemas.microsoft.com/office/powerpoint/2010/main" val="1664492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Marcador de imagen de diapositiva 1">
            <a:extLst>
              <a:ext uri="{FF2B5EF4-FFF2-40B4-BE49-F238E27FC236}">
                <a16:creationId xmlns:a16="http://schemas.microsoft.com/office/drawing/2014/main" id="{022CA934-BC59-4EE9-9691-DF7E22BB1709}"/>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Marcador de notas 2">
            <a:extLst>
              <a:ext uri="{FF2B5EF4-FFF2-40B4-BE49-F238E27FC236}">
                <a16:creationId xmlns:a16="http://schemas.microsoft.com/office/drawing/2014/main" id="{34D8E0D9-5BFB-4B95-9086-7B22041133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 name="Marcador de pie de página 1">
            <a:extLst>
              <a:ext uri="{FF2B5EF4-FFF2-40B4-BE49-F238E27FC236}">
                <a16:creationId xmlns:a16="http://schemas.microsoft.com/office/drawing/2014/main" id="{3C8415B7-E87B-4195-BEEA-A23CAF8B57C9}"/>
              </a:ext>
            </a:extLst>
          </p:cNvPr>
          <p:cNvSpPr>
            <a:spLocks noGrp="1"/>
          </p:cNvSpPr>
          <p:nvPr>
            <p:ph type="ftr" sz="quarter" idx="4"/>
          </p:nvPr>
        </p:nvSpPr>
        <p:spPr/>
        <p:txBody>
          <a:bodyPr/>
          <a:lstStyle/>
          <a:p>
            <a:pPr rtl="0"/>
            <a:r>
              <a:rPr lang="es-ES" noProof="0"/>
              <a:t>DR. LUIS H. OLAGUIBE - UCSF</a:t>
            </a:r>
            <a:endParaRPr lang="es-ES" noProof="0" dirty="0"/>
          </a:p>
        </p:txBody>
      </p:sp>
    </p:spTree>
    <p:extLst>
      <p:ext uri="{BB962C8B-B14F-4D97-AF65-F5344CB8AC3E}">
        <p14:creationId xmlns:p14="http://schemas.microsoft.com/office/powerpoint/2010/main" val="1681648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Marcador de imagen de diapositiva 1">
            <a:extLst>
              <a:ext uri="{FF2B5EF4-FFF2-40B4-BE49-F238E27FC236}">
                <a16:creationId xmlns:a16="http://schemas.microsoft.com/office/drawing/2014/main" id="{022CA934-BC59-4EE9-9691-DF7E22BB1709}"/>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Marcador de notas 2">
            <a:extLst>
              <a:ext uri="{FF2B5EF4-FFF2-40B4-BE49-F238E27FC236}">
                <a16:creationId xmlns:a16="http://schemas.microsoft.com/office/drawing/2014/main" id="{34D8E0D9-5BFB-4B95-9086-7B22041133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 name="Marcador de pie de página 1">
            <a:extLst>
              <a:ext uri="{FF2B5EF4-FFF2-40B4-BE49-F238E27FC236}">
                <a16:creationId xmlns:a16="http://schemas.microsoft.com/office/drawing/2014/main" id="{537B3B45-AECA-40CD-ABF5-8CC5BAF4448A}"/>
              </a:ext>
            </a:extLst>
          </p:cNvPr>
          <p:cNvSpPr>
            <a:spLocks noGrp="1"/>
          </p:cNvSpPr>
          <p:nvPr>
            <p:ph type="ftr" sz="quarter" idx="4"/>
          </p:nvPr>
        </p:nvSpPr>
        <p:spPr/>
        <p:txBody>
          <a:bodyPr/>
          <a:lstStyle/>
          <a:p>
            <a:pPr rtl="0"/>
            <a:r>
              <a:rPr lang="es-ES" noProof="0"/>
              <a:t>DR. LUIS H. OLAGUIBE - UCSF</a:t>
            </a:r>
            <a:endParaRPr lang="es-ES" noProof="0" dirty="0"/>
          </a:p>
        </p:txBody>
      </p:sp>
    </p:spTree>
    <p:extLst>
      <p:ext uri="{BB962C8B-B14F-4D97-AF65-F5344CB8AC3E}">
        <p14:creationId xmlns:p14="http://schemas.microsoft.com/office/powerpoint/2010/main" val="4444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a:extLst>
              <a:ext uri="{FF2B5EF4-FFF2-40B4-BE49-F238E27FC236}">
                <a16:creationId xmlns:a16="http://schemas.microsoft.com/office/drawing/2014/main" id="{994B6021-E2A3-4660-8418-DB1137E6A5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a:extLst>
              <a:ext uri="{FF2B5EF4-FFF2-40B4-BE49-F238E27FC236}">
                <a16:creationId xmlns:a16="http://schemas.microsoft.com/office/drawing/2014/main" id="{8C534EFF-7123-4CAF-AB7E-C117269F9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 name="Marcador de pie de página 1">
            <a:extLst>
              <a:ext uri="{FF2B5EF4-FFF2-40B4-BE49-F238E27FC236}">
                <a16:creationId xmlns:a16="http://schemas.microsoft.com/office/drawing/2014/main" id="{EADC1D35-F819-4225-BC9A-39B51A2D814E}"/>
              </a:ext>
            </a:extLst>
          </p:cNvPr>
          <p:cNvSpPr>
            <a:spLocks noGrp="1"/>
          </p:cNvSpPr>
          <p:nvPr>
            <p:ph type="ftr" sz="quarter" idx="4"/>
          </p:nvPr>
        </p:nvSpPr>
        <p:spPr/>
        <p:txBody>
          <a:bodyPr/>
          <a:lstStyle/>
          <a:p>
            <a:pPr rtl="0"/>
            <a:r>
              <a:rPr lang="es-ES" noProof="0"/>
              <a:t>DR. LUIS H. OLAGUIBE - UCSF</a:t>
            </a:r>
            <a:endParaRPr lang="es-ES" noProof="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imagen de diapositiva 1">
            <a:extLst>
              <a:ext uri="{FF2B5EF4-FFF2-40B4-BE49-F238E27FC236}">
                <a16:creationId xmlns:a16="http://schemas.microsoft.com/office/drawing/2014/main" id="{7E809FD5-3E7A-4ECA-82AF-81E2D493F7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Marcador de notas 2">
            <a:extLst>
              <a:ext uri="{FF2B5EF4-FFF2-40B4-BE49-F238E27FC236}">
                <a16:creationId xmlns:a16="http://schemas.microsoft.com/office/drawing/2014/main" id="{7A0DD91E-D396-4E4C-AC59-D6A7AA9F55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 name="Marcador de pie de página 1">
            <a:extLst>
              <a:ext uri="{FF2B5EF4-FFF2-40B4-BE49-F238E27FC236}">
                <a16:creationId xmlns:a16="http://schemas.microsoft.com/office/drawing/2014/main" id="{9175C2DC-3851-42F2-ADCF-8446117C0EE4}"/>
              </a:ext>
            </a:extLst>
          </p:cNvPr>
          <p:cNvSpPr>
            <a:spLocks noGrp="1"/>
          </p:cNvSpPr>
          <p:nvPr>
            <p:ph type="ftr" sz="quarter" idx="4"/>
          </p:nvPr>
        </p:nvSpPr>
        <p:spPr/>
        <p:txBody>
          <a:bodyPr/>
          <a:lstStyle/>
          <a:p>
            <a:pPr rtl="0"/>
            <a:r>
              <a:rPr lang="es-ES" noProof="0"/>
              <a:t>DR. LUIS H. OLAGUIBE - UCSF</a:t>
            </a:r>
            <a:endParaRPr lang="es-ES" noProof="0" dirty="0"/>
          </a:p>
        </p:txBody>
      </p:sp>
    </p:spTree>
    <p:extLst>
      <p:ext uri="{BB962C8B-B14F-4D97-AF65-F5344CB8AC3E}">
        <p14:creationId xmlns:p14="http://schemas.microsoft.com/office/powerpoint/2010/main" val="2736705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imagen de diapositiva 1">
            <a:extLst>
              <a:ext uri="{FF2B5EF4-FFF2-40B4-BE49-F238E27FC236}">
                <a16:creationId xmlns:a16="http://schemas.microsoft.com/office/drawing/2014/main" id="{BEB45EB7-B254-4FC4-BFBB-DDB27D4207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Marcador de notas 2">
            <a:extLst>
              <a:ext uri="{FF2B5EF4-FFF2-40B4-BE49-F238E27FC236}">
                <a16:creationId xmlns:a16="http://schemas.microsoft.com/office/drawing/2014/main" id="{6AABEE57-B3A6-4532-9A17-5A5DB9B52E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 name="Marcador de pie de página 1">
            <a:extLst>
              <a:ext uri="{FF2B5EF4-FFF2-40B4-BE49-F238E27FC236}">
                <a16:creationId xmlns:a16="http://schemas.microsoft.com/office/drawing/2014/main" id="{1AC1BAAF-A866-4403-B479-324B0B149264}"/>
              </a:ext>
            </a:extLst>
          </p:cNvPr>
          <p:cNvSpPr>
            <a:spLocks noGrp="1"/>
          </p:cNvSpPr>
          <p:nvPr>
            <p:ph type="ftr" sz="quarter" idx="4"/>
          </p:nvPr>
        </p:nvSpPr>
        <p:spPr/>
        <p:txBody>
          <a:bodyPr/>
          <a:lstStyle/>
          <a:p>
            <a:pPr rtl="0"/>
            <a:r>
              <a:rPr lang="es-ES" noProof="0"/>
              <a:t>DR. LUIS H. OLAGUIBE - UCSF</a:t>
            </a:r>
            <a:endParaRPr lang="es-ES" noProof="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a:extLst>
              <a:ext uri="{FF2B5EF4-FFF2-40B4-BE49-F238E27FC236}">
                <a16:creationId xmlns:a16="http://schemas.microsoft.com/office/drawing/2014/main" id="{10A58061-248D-4667-8A6E-FDA70B55DC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a:extLst>
              <a:ext uri="{FF2B5EF4-FFF2-40B4-BE49-F238E27FC236}">
                <a16:creationId xmlns:a16="http://schemas.microsoft.com/office/drawing/2014/main" id="{722BB42D-D023-4DBB-8AB4-B0CFCB9E94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 name="Marcador de pie de página 1">
            <a:extLst>
              <a:ext uri="{FF2B5EF4-FFF2-40B4-BE49-F238E27FC236}">
                <a16:creationId xmlns:a16="http://schemas.microsoft.com/office/drawing/2014/main" id="{9AD0E27E-F14C-4FD7-BC00-50B828156DF0}"/>
              </a:ext>
            </a:extLst>
          </p:cNvPr>
          <p:cNvSpPr>
            <a:spLocks noGrp="1"/>
          </p:cNvSpPr>
          <p:nvPr>
            <p:ph type="ftr" sz="quarter" idx="4"/>
          </p:nvPr>
        </p:nvSpPr>
        <p:spPr/>
        <p:txBody>
          <a:bodyPr/>
          <a:lstStyle/>
          <a:p>
            <a:pPr rtl="0"/>
            <a:r>
              <a:rPr lang="es-ES" noProof="0"/>
              <a:t>DR. LUIS H. OLAGUIBE - UCSF</a:t>
            </a:r>
            <a:endParaRPr lang="es-ES" noProof="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a:extLst>
              <a:ext uri="{FF2B5EF4-FFF2-40B4-BE49-F238E27FC236}">
                <a16:creationId xmlns:a16="http://schemas.microsoft.com/office/drawing/2014/main" id="{580496E3-3D1C-4B36-9CCF-E747B78272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Marcador de notas 2">
            <a:extLst>
              <a:ext uri="{FF2B5EF4-FFF2-40B4-BE49-F238E27FC236}">
                <a16:creationId xmlns:a16="http://schemas.microsoft.com/office/drawing/2014/main" id="{B62E572D-327B-4B3F-B95B-9ACB33F4BC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 name="Marcador de pie de página 1">
            <a:extLst>
              <a:ext uri="{FF2B5EF4-FFF2-40B4-BE49-F238E27FC236}">
                <a16:creationId xmlns:a16="http://schemas.microsoft.com/office/drawing/2014/main" id="{C6677148-CB10-4226-9237-40A317886CC4}"/>
              </a:ext>
            </a:extLst>
          </p:cNvPr>
          <p:cNvSpPr>
            <a:spLocks noGrp="1"/>
          </p:cNvSpPr>
          <p:nvPr>
            <p:ph type="ftr" sz="quarter" idx="4"/>
          </p:nvPr>
        </p:nvSpPr>
        <p:spPr/>
        <p:txBody>
          <a:bodyPr/>
          <a:lstStyle/>
          <a:p>
            <a:pPr rtl="0"/>
            <a:r>
              <a:rPr lang="es-ES" noProof="0"/>
              <a:t>DR. LUIS H. OLAGUIBE - UCSF</a:t>
            </a:r>
            <a:endParaRPr lang="es-ES" noProof="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Marcador de imagen de diapositiva 1">
            <a:extLst>
              <a:ext uri="{FF2B5EF4-FFF2-40B4-BE49-F238E27FC236}">
                <a16:creationId xmlns:a16="http://schemas.microsoft.com/office/drawing/2014/main" id="{022CA934-BC59-4EE9-9691-DF7E22BB1709}"/>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Marcador de notas 2">
            <a:extLst>
              <a:ext uri="{FF2B5EF4-FFF2-40B4-BE49-F238E27FC236}">
                <a16:creationId xmlns:a16="http://schemas.microsoft.com/office/drawing/2014/main" id="{34D8E0D9-5BFB-4B95-9086-7B22041133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 name="Marcador de pie de página 1">
            <a:extLst>
              <a:ext uri="{FF2B5EF4-FFF2-40B4-BE49-F238E27FC236}">
                <a16:creationId xmlns:a16="http://schemas.microsoft.com/office/drawing/2014/main" id="{BECAC561-A230-4B4B-81DA-FA8B6E2CC632}"/>
              </a:ext>
            </a:extLst>
          </p:cNvPr>
          <p:cNvSpPr>
            <a:spLocks noGrp="1"/>
          </p:cNvSpPr>
          <p:nvPr>
            <p:ph type="ftr" sz="quarter" idx="4"/>
          </p:nvPr>
        </p:nvSpPr>
        <p:spPr/>
        <p:txBody>
          <a:bodyPr/>
          <a:lstStyle/>
          <a:p>
            <a:pPr rtl="0"/>
            <a:r>
              <a:rPr lang="es-ES" noProof="0"/>
              <a:t>DR. LUIS H. OLAGUIBE - UCSF</a:t>
            </a:r>
            <a:endParaRPr lang="es-ES" noProof="0" dirty="0"/>
          </a:p>
        </p:txBody>
      </p:sp>
    </p:spTree>
    <p:extLst>
      <p:ext uri="{BB962C8B-B14F-4D97-AF65-F5344CB8AC3E}">
        <p14:creationId xmlns:p14="http://schemas.microsoft.com/office/powerpoint/2010/main" val="490033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imagen de diapositiva 1">
            <a:extLst>
              <a:ext uri="{FF2B5EF4-FFF2-40B4-BE49-F238E27FC236}">
                <a16:creationId xmlns:a16="http://schemas.microsoft.com/office/drawing/2014/main" id="{BD4A9231-087E-468A-B2FB-B2A17EF8AC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Marcador de notas 2">
            <a:extLst>
              <a:ext uri="{FF2B5EF4-FFF2-40B4-BE49-F238E27FC236}">
                <a16:creationId xmlns:a16="http://schemas.microsoft.com/office/drawing/2014/main" id="{303DCCD6-AC96-4450-AFAA-5D2E574A5F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 name="Marcador de pie de página 1">
            <a:extLst>
              <a:ext uri="{FF2B5EF4-FFF2-40B4-BE49-F238E27FC236}">
                <a16:creationId xmlns:a16="http://schemas.microsoft.com/office/drawing/2014/main" id="{C5EE1817-BD13-4484-B80C-F994AA130DE3}"/>
              </a:ext>
            </a:extLst>
          </p:cNvPr>
          <p:cNvSpPr>
            <a:spLocks noGrp="1"/>
          </p:cNvSpPr>
          <p:nvPr>
            <p:ph type="ftr" sz="quarter" idx="4"/>
          </p:nvPr>
        </p:nvSpPr>
        <p:spPr/>
        <p:txBody>
          <a:bodyPr/>
          <a:lstStyle/>
          <a:p>
            <a:pPr rtl="0"/>
            <a:r>
              <a:rPr lang="es-ES" noProof="0"/>
              <a:t>DR. LUIS H. OLAGUIBE - UCSF</a:t>
            </a:r>
            <a:endParaRPr lang="es-ES" noProof="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a:extLst>
              <a:ext uri="{FF2B5EF4-FFF2-40B4-BE49-F238E27FC236}">
                <a16:creationId xmlns:a16="http://schemas.microsoft.com/office/drawing/2014/main" id="{FEDD4DA6-A50D-4CE7-82E4-9056FF390B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Marcador de notas 2">
            <a:extLst>
              <a:ext uri="{FF2B5EF4-FFF2-40B4-BE49-F238E27FC236}">
                <a16:creationId xmlns:a16="http://schemas.microsoft.com/office/drawing/2014/main" id="{C709B0F8-0890-4B76-8997-350E195395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 name="Marcador de pie de página 1">
            <a:extLst>
              <a:ext uri="{FF2B5EF4-FFF2-40B4-BE49-F238E27FC236}">
                <a16:creationId xmlns:a16="http://schemas.microsoft.com/office/drawing/2014/main" id="{5792DAB1-2FEF-4C9C-8F3B-9C50E5CDE605}"/>
              </a:ext>
            </a:extLst>
          </p:cNvPr>
          <p:cNvSpPr>
            <a:spLocks noGrp="1"/>
          </p:cNvSpPr>
          <p:nvPr>
            <p:ph type="ftr" sz="quarter" idx="4"/>
          </p:nvPr>
        </p:nvSpPr>
        <p:spPr/>
        <p:txBody>
          <a:bodyPr/>
          <a:lstStyle/>
          <a:p>
            <a:pPr rtl="0"/>
            <a:r>
              <a:rPr lang="es-ES" noProof="0"/>
              <a:t>DR. LUIS H. OLAGUIBE - UCSF</a:t>
            </a:r>
            <a:endParaRPr lang="es-ES" noProof="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imagen de diapositiva 1">
            <a:extLst>
              <a:ext uri="{FF2B5EF4-FFF2-40B4-BE49-F238E27FC236}">
                <a16:creationId xmlns:a16="http://schemas.microsoft.com/office/drawing/2014/main" id="{88403535-BA9A-4498-A70F-1392F87D6E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Marcador de notas 2">
            <a:extLst>
              <a:ext uri="{FF2B5EF4-FFF2-40B4-BE49-F238E27FC236}">
                <a16:creationId xmlns:a16="http://schemas.microsoft.com/office/drawing/2014/main" id="{7CEB62CF-1F0E-4B96-844E-10241EE45B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s-AR"/>
          </a:p>
        </p:txBody>
      </p:sp>
      <p:sp>
        <p:nvSpPr>
          <p:cNvPr id="2" name="Marcador de pie de página 1">
            <a:extLst>
              <a:ext uri="{FF2B5EF4-FFF2-40B4-BE49-F238E27FC236}">
                <a16:creationId xmlns:a16="http://schemas.microsoft.com/office/drawing/2014/main" id="{5C958A70-3551-45AA-8717-BEA2F5C453A1}"/>
              </a:ext>
            </a:extLst>
          </p:cNvPr>
          <p:cNvSpPr>
            <a:spLocks noGrp="1"/>
          </p:cNvSpPr>
          <p:nvPr>
            <p:ph type="ftr" sz="quarter" idx="4"/>
          </p:nvPr>
        </p:nvSpPr>
        <p:spPr/>
        <p:txBody>
          <a:bodyPr/>
          <a:lstStyle/>
          <a:p>
            <a:pPr rtl="0"/>
            <a:r>
              <a:rPr lang="es-ES" noProof="0"/>
              <a:t>DR. LUIS H. OLAGUIBE - UCSF</a:t>
            </a:r>
            <a:endParaRPr lang="es-ES" noProof="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rtl="0"/>
            <a:fld id="{26C8FCF1-F3AA-4FDB-8A17-2C171E308741}" type="datetime1">
              <a:rPr lang="es-ES" noProof="0" smtClean="0"/>
              <a:pPr rtl="0"/>
              <a:t>28/04/2025</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20803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pPr rtl="0"/>
            <a:fld id="{FA6F2DB0-AA7B-40EF-A1F6-597D5286B151}" type="datetime1">
              <a:rPr lang="es-ES" noProof="0" smtClean="0"/>
              <a:pPr rtl="0"/>
              <a:t>28/04/2025</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34438593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pPr rtl="0"/>
            <a:fld id="{FA6F2DB0-AA7B-40EF-A1F6-597D5286B151}" type="datetime1">
              <a:rPr lang="es-ES" noProof="0" smtClean="0"/>
              <a:pPr rtl="0"/>
              <a:t>28/04/2025</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205660270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pPr rtl="0"/>
            <a:fld id="{FA6F2DB0-AA7B-40EF-A1F6-597D5286B151}" type="datetime1">
              <a:rPr lang="es-ES" noProof="0" smtClean="0"/>
              <a:pPr rtl="0"/>
              <a:t>28/04/2025</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385702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pPr rtl="0"/>
            <a:fld id="{FA6F2DB0-AA7B-40EF-A1F6-597D5286B151}" type="datetime1">
              <a:rPr lang="es-ES" noProof="0" smtClean="0"/>
              <a:pPr rtl="0"/>
              <a:t>28/04/2025</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17379881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fld id="{FA6F2DB0-AA7B-40EF-A1F6-597D5286B151}" type="datetime1">
              <a:rPr lang="es-ES" noProof="0" smtClean="0"/>
              <a:pPr rtl="0"/>
              <a:t>28/04/2025</a:t>
            </a:fld>
            <a:endParaRPr lang="es-ES" noProof="0" dirty="0"/>
          </a:p>
        </p:txBody>
      </p:sp>
      <p:sp>
        <p:nvSpPr>
          <p:cNvPr id="4"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34981179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fld id="{FA6F2DB0-AA7B-40EF-A1F6-597D5286B151}" type="datetime1">
              <a:rPr lang="es-ES" noProof="0" smtClean="0"/>
              <a:pPr rtl="0"/>
              <a:t>28/04/2025</a:t>
            </a:fld>
            <a:endParaRPr lang="es-ES" noProof="0" dirty="0"/>
          </a:p>
        </p:txBody>
      </p:sp>
      <p:sp>
        <p:nvSpPr>
          <p:cNvPr id="4"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232811408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fld id="{C5470B91-F814-4B9B-AA3B-3C51F2BE89C5}" type="datetime1">
              <a:rPr lang="es-ES" noProof="0" smtClean="0"/>
              <a:pPr rtl="0"/>
              <a:t>28/04/2025</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1524962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fld id="{ED835F3C-9C57-4EBD-805B-107A2B7AB542}" type="datetime1">
              <a:rPr lang="es-ES" noProof="0" smtClean="0"/>
              <a:pPr rtl="0"/>
              <a:t>28/04/2025</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3231671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Diapositiva de título con imagen">
    <p:spTree>
      <p:nvGrpSpPr>
        <p:cNvPr id="1" name=""/>
        <p:cNvGrpSpPr/>
        <p:nvPr/>
      </p:nvGrpSpPr>
      <p:grpSpPr>
        <a:xfrm>
          <a:off x="0" y="0"/>
          <a:ext cx="0" cy="0"/>
          <a:chOff x="0" y="0"/>
          <a:chExt cx="0" cy="0"/>
        </a:xfrm>
      </p:grpSpPr>
      <p:sp>
        <p:nvSpPr>
          <p:cNvPr id="5" name="Rectángulo 7">
            <a:extLst>
              <a:ext uri="{FF2B5EF4-FFF2-40B4-BE49-F238E27FC236}">
                <a16:creationId xmlns:a16="http://schemas.microsoft.com/office/drawing/2014/main" id="{DD00BAE3-87A4-43D2-8232-FB0506A29C97}"/>
              </a:ext>
            </a:extLst>
          </p:cNvPr>
          <p:cNvSpPr/>
          <p:nvPr/>
        </p:nvSpPr>
        <p:spPr>
          <a:xfrm>
            <a:off x="0" y="0"/>
            <a:ext cx="121920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grpSp>
        <p:nvGrpSpPr>
          <p:cNvPr id="6" name="Grupo 13">
            <a:extLst>
              <a:ext uri="{FF2B5EF4-FFF2-40B4-BE49-F238E27FC236}">
                <a16:creationId xmlns:a16="http://schemas.microsoft.com/office/drawing/2014/main" id="{28347666-4EBC-4539-93FA-FDC592850672}"/>
              </a:ext>
            </a:extLst>
          </p:cNvPr>
          <p:cNvGrpSpPr>
            <a:grpSpLocks/>
          </p:cNvGrpSpPr>
          <p:nvPr/>
        </p:nvGrpSpPr>
        <p:grpSpPr bwMode="auto">
          <a:xfrm>
            <a:off x="0" y="1143000"/>
            <a:ext cx="12192000" cy="63500"/>
            <a:chOff x="507492" y="1501519"/>
            <a:chExt cx="8129016" cy="63125"/>
          </a:xfrm>
        </p:grpSpPr>
        <p:cxnSp>
          <p:nvCxnSpPr>
            <p:cNvPr id="7" name="Conector recto 14">
              <a:extLst>
                <a:ext uri="{FF2B5EF4-FFF2-40B4-BE49-F238E27FC236}">
                  <a16:creationId xmlns:a16="http://schemas.microsoft.com/office/drawing/2014/main" id="{0C281728-C022-466A-B778-1C1B200E6D26}"/>
                </a:ext>
              </a:extLst>
            </p:cNvPr>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 name="Conector recto 15">
              <a:extLst>
                <a:ext uri="{FF2B5EF4-FFF2-40B4-BE49-F238E27FC236}">
                  <a16:creationId xmlns:a16="http://schemas.microsoft.com/office/drawing/2014/main" id="{69B7D827-88C1-48FB-A8AA-D16C2D9D59AB}"/>
                </a:ext>
              </a:extLst>
            </p:cNvPr>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9" name="Imagen 9">
            <a:extLst>
              <a:ext uri="{FF2B5EF4-FFF2-40B4-BE49-F238E27FC236}">
                <a16:creationId xmlns:a16="http://schemas.microsoft.com/office/drawing/2014/main" id="{0BEACF15-0D1D-4F58-8372-B3D3C821AB9B}"/>
              </a:ext>
            </a:extLst>
          </p:cNvPr>
          <p:cNvPicPr>
            <a:picLocks noChangeAspect="1"/>
          </p:cNvPicPr>
          <p:nvPr/>
        </p:nvPicPr>
        <p:blipFill rotWithShape="1">
          <a:blip r:embed="rId2" cstate="print">
            <a:duotone>
              <a:schemeClr val="accent2">
                <a:shade val="45000"/>
                <a:satMod val="135000"/>
              </a:schemeClr>
              <a:prstClr val="white"/>
            </a:duotone>
            <a:extLst/>
          </a:blip>
          <a:srcRect/>
          <a:stretch/>
        </p:blipFill>
        <p:spPr>
          <a:xfrm>
            <a:off x="1325880" y="0"/>
            <a:ext cx="1747524" cy="2292094"/>
          </a:xfrm>
          <a:prstGeom prst="rect">
            <a:avLst/>
          </a:prstGeom>
        </p:spPr>
      </p:pic>
      <p:grpSp>
        <p:nvGrpSpPr>
          <p:cNvPr id="10" name="Grupo 12">
            <a:extLst>
              <a:ext uri="{FF2B5EF4-FFF2-40B4-BE49-F238E27FC236}">
                <a16:creationId xmlns:a16="http://schemas.microsoft.com/office/drawing/2014/main" id="{E1652D25-C439-49D1-BAC0-788AFE18D8B4}"/>
              </a:ext>
            </a:extLst>
          </p:cNvPr>
          <p:cNvGrpSpPr>
            <a:grpSpLocks/>
          </p:cNvGrpSpPr>
          <p:nvPr/>
        </p:nvGrpSpPr>
        <p:grpSpPr bwMode="auto">
          <a:xfrm rot="10800000">
            <a:off x="0" y="5645150"/>
            <a:ext cx="12192000" cy="63500"/>
            <a:chOff x="507492" y="1501519"/>
            <a:chExt cx="8129016" cy="63125"/>
          </a:xfrm>
        </p:grpSpPr>
        <p:cxnSp>
          <p:nvCxnSpPr>
            <p:cNvPr id="12" name="Conector recto 16">
              <a:extLst>
                <a:ext uri="{FF2B5EF4-FFF2-40B4-BE49-F238E27FC236}">
                  <a16:creationId xmlns:a16="http://schemas.microsoft.com/office/drawing/2014/main" id="{71339196-8A2F-48B5-AEEB-4727FAC5E893}"/>
                </a:ext>
              </a:extLst>
            </p:cNvPr>
            <p:cNvCxnSpPr/>
            <p:nvPr/>
          </p:nvCxnSpPr>
          <p:spPr>
            <a:xfrm>
              <a:off x="510667" y="1564644"/>
              <a:ext cx="8129017"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ector recto 17">
              <a:extLst>
                <a:ext uri="{FF2B5EF4-FFF2-40B4-BE49-F238E27FC236}">
                  <a16:creationId xmlns:a16="http://schemas.microsoft.com/office/drawing/2014/main" id="{EAC24B67-93B5-426E-BCAD-0052F9EE1974}"/>
                </a:ext>
              </a:extLst>
            </p:cNvPr>
            <p:cNvCxnSpPr/>
            <p:nvPr/>
          </p:nvCxnSpPr>
          <p:spPr>
            <a:xfrm>
              <a:off x="510667" y="1501519"/>
              <a:ext cx="8129017"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4" name="Rectángulo 6">
            <a:extLst>
              <a:ext uri="{FF2B5EF4-FFF2-40B4-BE49-F238E27FC236}">
                <a16:creationId xmlns:a16="http://schemas.microsoft.com/office/drawing/2014/main" id="{B6952565-3AD2-4149-BEB7-B32616328569}"/>
              </a:ext>
            </a:extLst>
          </p:cNvPr>
          <p:cNvSpPr/>
          <p:nvPr/>
        </p:nvSpPr>
        <p:spPr>
          <a:xfrm>
            <a:off x="0" y="5778500"/>
            <a:ext cx="12192000"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2" name="Título 1"/>
          <p:cNvSpPr>
            <a:spLocks noGrp="1"/>
          </p:cNvSpPr>
          <p:nvPr>
            <p:ph type="ctrTitle"/>
          </p:nvPr>
        </p:nvSpPr>
        <p:spPr>
          <a:xfrm>
            <a:off x="1104900" y="2292094"/>
            <a:ext cx="5734050" cy="2219691"/>
          </a:xfrm>
        </p:spPr>
        <p:txBody>
          <a:bodyPr rtlCol="0" anchor="ctr">
            <a:normAutofit/>
          </a:bodyPr>
          <a:lstStyle>
            <a:lvl1pPr algn="l">
              <a:defRPr sz="4400" cap="all" baseline="0"/>
            </a:lvl1pPr>
          </a:lstStyle>
          <a:p>
            <a:r>
              <a:rPr lang="es-ES" noProof="0"/>
              <a:t>Haga clic para modificar el estilo de título del patrón</a:t>
            </a:r>
          </a:p>
        </p:txBody>
      </p:sp>
      <p:sp>
        <p:nvSpPr>
          <p:cNvPr id="3" name="Subtítulo 2"/>
          <p:cNvSpPr>
            <a:spLocks noGrp="1"/>
          </p:cNvSpPr>
          <p:nvPr>
            <p:ph type="subTitle" idx="1"/>
          </p:nvPr>
        </p:nvSpPr>
        <p:spPr>
          <a:xfrm>
            <a:off x="1104900" y="4511784"/>
            <a:ext cx="5734050" cy="955565"/>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noProof="0"/>
              <a:t>Haga clic para modificar el estilo de subtítulo del patrón</a:t>
            </a:r>
          </a:p>
        </p:txBody>
      </p:sp>
      <p:sp>
        <p:nvSpPr>
          <p:cNvPr id="11" name="Marcador de posición de imagen 10" descr="Marcador de posición vacío para agregar una imagen. Haga clic en el marcador de posición y seleccione la imagen que desee agregar."/>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pPr lvl="0"/>
            <a:r>
              <a:rPr lang="es-ES" noProof="0"/>
              <a:t>Haga clic en el icono para agregar una imagen</a:t>
            </a:r>
          </a:p>
        </p:txBody>
      </p:sp>
    </p:spTree>
    <p:extLst>
      <p:ext uri="{BB962C8B-B14F-4D97-AF65-F5344CB8AC3E}">
        <p14:creationId xmlns:p14="http://schemas.microsoft.com/office/powerpoint/2010/main" val="253097024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pPr rtl="0"/>
            <a:fld id="{FA6F2DB0-AA7B-40EF-A1F6-597D5286B151}" type="datetime1">
              <a:rPr lang="es-ES" noProof="0" smtClean="0"/>
              <a:pPr rtl="0"/>
              <a:t>28/04/2025</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49500535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pPr rtl="0"/>
            <a:fld id="{245D95F4-6294-46FB-BED2-470C54CD309B}" type="datetime1">
              <a:rPr lang="es-ES" noProof="0" smtClean="0"/>
              <a:pPr rtl="0"/>
              <a:t>28/04/2025</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360761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rtl="0"/>
            <a:fld id="{B212402B-58A7-4079-84A4-9B3ECD262263}" type="datetime1">
              <a:rPr lang="es-ES" noProof="0" smtClean="0"/>
              <a:pPr rtl="0"/>
              <a:t>28/04/2025</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308074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rtl="0"/>
            <a:fld id="{6E4FA3BB-22B0-47F1-9051-72CDE62E688F}" type="datetime1">
              <a:rPr lang="es-ES" noProof="0" smtClean="0"/>
              <a:pPr rtl="0"/>
              <a:t>28/04/2025</a:t>
            </a:fld>
            <a:endParaRPr lang="es-ES" noProof="0" dirty="0"/>
          </a:p>
        </p:txBody>
      </p:sp>
      <p:sp>
        <p:nvSpPr>
          <p:cNvPr id="8" name="Footer Placeholder 7"/>
          <p:cNvSpPr>
            <a:spLocks noGrp="1"/>
          </p:cNvSpPr>
          <p:nvPr>
            <p:ph type="ftr" sz="quarter" idx="11"/>
          </p:nvPr>
        </p:nvSpPr>
        <p:spPr/>
        <p:txBody>
          <a:bodyPr/>
          <a:lstStyle/>
          <a:p>
            <a:pPr rtl="0"/>
            <a:endParaRPr lang="es-ES" noProof="0" dirty="0"/>
          </a:p>
        </p:txBody>
      </p:sp>
      <p:sp>
        <p:nvSpPr>
          <p:cNvPr id="9" name="Slide Number Placeholder 8"/>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366759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pPr rtl="0"/>
            <a:fld id="{B723C4E6-6BAB-45D7-A331-7972B0412103}" type="datetime1">
              <a:rPr lang="es-ES" noProof="0" smtClean="0"/>
              <a:pPr rtl="0"/>
              <a:t>28/04/2025</a:t>
            </a:fld>
            <a:endParaRPr lang="es-ES" noProof="0" dirty="0"/>
          </a:p>
        </p:txBody>
      </p:sp>
      <p:sp>
        <p:nvSpPr>
          <p:cNvPr id="5" name="Footer Placeholder 3"/>
          <p:cNvSpPr>
            <a:spLocks noGrp="1"/>
          </p:cNvSpPr>
          <p:nvPr>
            <p:ph type="ftr" sz="quarter" idx="11"/>
          </p:nvPr>
        </p:nvSpPr>
        <p:spPr/>
        <p:txBody>
          <a:bodyPr/>
          <a:lstStyle/>
          <a:p>
            <a:pPr rtl="0"/>
            <a:endParaRPr lang="es-ES" noProof="0" dirty="0"/>
          </a:p>
        </p:txBody>
      </p:sp>
      <p:sp>
        <p:nvSpPr>
          <p:cNvPr id="6" name="Slide Number Placeholder 4"/>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390404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rtl="0"/>
            <a:fld id="{F66E4CD3-F2CC-42DA-BE22-23AE45D6EF47}" type="datetime1">
              <a:rPr lang="es-ES" noProof="0" smtClean="0"/>
              <a:pPr rtl="0"/>
              <a:t>28/04/2025</a:t>
            </a:fld>
            <a:endParaRPr lang="es-ES" noProof="0" dirty="0"/>
          </a:p>
        </p:txBody>
      </p:sp>
      <p:sp>
        <p:nvSpPr>
          <p:cNvPr id="5" name="Footer Placeholder 2"/>
          <p:cNvSpPr>
            <a:spLocks noGrp="1"/>
          </p:cNvSpPr>
          <p:nvPr>
            <p:ph type="ftr" sz="quarter" idx="11"/>
          </p:nvPr>
        </p:nvSpPr>
        <p:spPr/>
        <p:txBody>
          <a:bodyPr/>
          <a:lstStyle/>
          <a:p>
            <a:pPr rtl="0"/>
            <a:endParaRPr lang="es-ES" noProof="0" dirty="0"/>
          </a:p>
        </p:txBody>
      </p:sp>
      <p:sp>
        <p:nvSpPr>
          <p:cNvPr id="6" name="Slide Number Placeholder 3"/>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202745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7" name="Date Placeholder 4"/>
          <p:cNvSpPr>
            <a:spLocks noGrp="1"/>
          </p:cNvSpPr>
          <p:nvPr>
            <p:ph type="dt" sz="half" idx="10"/>
          </p:nvPr>
        </p:nvSpPr>
        <p:spPr/>
        <p:txBody>
          <a:bodyPr/>
          <a:lstStyle/>
          <a:p>
            <a:pPr rtl="0"/>
            <a:fld id="{0E590D0D-54FD-4BE8-9D95-21C52216E548}" type="datetime1">
              <a:rPr lang="es-ES" noProof="0" smtClean="0"/>
              <a:pPr rtl="0"/>
              <a:t>28/04/2025</a:t>
            </a:fld>
            <a:endParaRPr lang="es-ES" noProof="0" dirty="0"/>
          </a:p>
        </p:txBody>
      </p:sp>
      <p:sp>
        <p:nvSpPr>
          <p:cNvPr id="5" name="Footer Placeholder 5"/>
          <p:cNvSpPr>
            <a:spLocks noGrp="1"/>
          </p:cNvSpPr>
          <p:nvPr>
            <p:ph type="ftr" sz="quarter" idx="11"/>
          </p:nvPr>
        </p:nvSpPr>
        <p:spPr/>
        <p:txBody>
          <a:bodyPr/>
          <a:lstStyle/>
          <a:p>
            <a:pPr rtl="0"/>
            <a:endParaRPr lang="es-ES" noProof="0" dirty="0"/>
          </a:p>
        </p:txBody>
      </p:sp>
      <p:sp>
        <p:nvSpPr>
          <p:cNvPr id="6" name="Slide Number Placeholder 6"/>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926135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pPr rtl="0"/>
            <a:fld id="{FA6F2DB0-AA7B-40EF-A1F6-597D5286B151}" type="datetime1">
              <a:rPr lang="es-ES" noProof="0" smtClean="0"/>
              <a:pPr rtl="0"/>
              <a:t>28/04/2025</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8995453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fld id="{FA6F2DB0-AA7B-40EF-A1F6-597D5286B151}" type="datetime1">
              <a:rPr lang="es-ES" noProof="0" smtClean="0"/>
              <a:pPr rtl="0"/>
              <a:t>28/04/2025</a:t>
            </a:fld>
            <a:endParaRPr lang="es-ES" noProof="0"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es-ES" noProof="0"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6D22F896-40B5-4ADD-8801-0D06FADFA095}" type="slidenum">
              <a:rPr lang="es-ES" noProof="0" smtClean="0"/>
              <a:pPr rtl="0"/>
              <a:t>‹Nº›</a:t>
            </a:fld>
            <a:endParaRPr lang="es-ES" noProof="0" dirty="0"/>
          </a:p>
        </p:txBody>
      </p:sp>
    </p:spTree>
    <p:extLst>
      <p:ext uri="{BB962C8B-B14F-4D97-AF65-F5344CB8AC3E}">
        <p14:creationId xmlns:p14="http://schemas.microsoft.com/office/powerpoint/2010/main" val="407533565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ucsf.edu.ar/?p=17457" TargetMode="External"/><Relationship Id="rId7" Type="http://schemas.openxmlformats.org/officeDocument/2006/relationships/hyperlink" Target="https://www.ucsf.edu.ar/wp-content/uploads/2018/04/ConvocatoriaPREACORDADA.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ucsf.edu.ar/wp-content/uploads/2018/04/ConvocatoriaFORMADOS.docx" TargetMode="External"/><Relationship Id="rId5" Type="http://schemas.openxmlformats.org/officeDocument/2006/relationships/hyperlink" Target="https://www.ucsf.edu.ar/wp-content/uploads/2018/04/ConvocatoriaPROMOCION.doc" TargetMode="External"/><Relationship Id="rId4" Type="http://schemas.openxmlformats.org/officeDocument/2006/relationships/hyperlink" Target="https://www.ucsf.edu.ar/wp-content/uploads/2018/04/ConvocatoriaBECADEINICIACION.do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468E93AB-CA80-46E9-84AD-0697D6CB4895}"/>
              </a:ext>
            </a:extLst>
          </p:cNvPr>
          <p:cNvSpPr>
            <a:spLocks noGrp="1"/>
          </p:cNvSpPr>
          <p:nvPr>
            <p:ph type="ctrTitle"/>
          </p:nvPr>
        </p:nvSpPr>
        <p:spPr>
          <a:xfrm>
            <a:off x="1104900" y="2292350"/>
            <a:ext cx="5734050" cy="2219325"/>
          </a:xfrm>
        </p:spPr>
        <p:txBody>
          <a:bodyPr/>
          <a:lstStyle/>
          <a:p>
            <a:pPr eaLnBrk="1" fontAlgn="auto" hangingPunct="1">
              <a:spcAft>
                <a:spcPts val="0"/>
              </a:spcAft>
              <a:defRPr/>
            </a:pPr>
            <a:r>
              <a:rPr lang="es-ES" dirty="0"/>
              <a:t>ciencia</a:t>
            </a:r>
          </a:p>
        </p:txBody>
      </p:sp>
      <p:pic>
        <p:nvPicPr>
          <p:cNvPr id="4" name="Marcador de posición de imagen 3" descr="Libro abierto en una mesa, con estanterías de libros borrosas en el fondo">
            <a:extLst>
              <a:ext uri="{FF2B5EF4-FFF2-40B4-BE49-F238E27FC236}">
                <a16:creationId xmlns:a16="http://schemas.microsoft.com/office/drawing/2014/main" id="{DA2FC549-EF65-4942-9E1B-DF44BA7E2C0E}"/>
              </a:ext>
            </a:extLst>
          </p:cNvPr>
          <p:cNvPicPr>
            <a:picLocks noGrp="1" noChangeAspect="1"/>
          </p:cNvPicPr>
          <p:nvPr>
            <p:ph type="pic" sz="quarter" idx="13"/>
          </p:nvPr>
        </p:nvPicPr>
        <p:blipFill>
          <a:blip r:embed="rId3"/>
          <a:srcRect l="8890" r="8890"/>
          <a:stretch>
            <a:fillRect/>
          </a:stretch>
        </p:blipFill>
        <p:spPr>
          <a:xfrm>
            <a:off x="6981825" y="1311275"/>
            <a:ext cx="5210175" cy="4208463"/>
          </a:xfr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
            <a:extLst>
              <a:ext uri="{FF2B5EF4-FFF2-40B4-BE49-F238E27FC236}">
                <a16:creationId xmlns:a16="http://schemas.microsoft.com/office/drawing/2014/main" id="{E7631454-0772-4317-BEDB-1A1647156550}"/>
              </a:ext>
            </a:extLst>
          </p:cNvPr>
          <p:cNvSpPr>
            <a:spLocks noChangeArrowheads="1"/>
          </p:cNvSpPr>
          <p:nvPr/>
        </p:nvSpPr>
        <p:spPr bwMode="auto">
          <a:xfrm>
            <a:off x="777240" y="1447730"/>
            <a:ext cx="970788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lnSpc>
                <a:spcPct val="90000"/>
              </a:lnSpc>
              <a:spcBef>
                <a:spcPts val="1800"/>
              </a:spcBef>
              <a:buFont typeface="Wingdings" panose="05000000000000000000" pitchFamily="2" charset="2"/>
              <a:buChar char="§"/>
              <a:tabLst>
                <a:tab pos="457200" algn="l"/>
              </a:tabLst>
              <a:defRPr sz="2000">
                <a:solidFill>
                  <a:schemeClr val="tx1"/>
                </a:solidFill>
                <a:latin typeface="Euphemia" panose="020B0503040102020104" pitchFamily="34" charset="0"/>
              </a:defRPr>
            </a:lvl1pPr>
            <a:lvl2pPr marL="742950" indent="-285750">
              <a:lnSpc>
                <a:spcPct val="90000"/>
              </a:lnSpc>
              <a:spcBef>
                <a:spcPts val="600"/>
              </a:spcBef>
              <a:buFont typeface="Wingdings" panose="05000000000000000000" pitchFamily="2" charset="2"/>
              <a:buChar char="§"/>
              <a:tabLst>
                <a:tab pos="457200" algn="l"/>
              </a:tabLst>
              <a:defRPr sz="1600">
                <a:solidFill>
                  <a:schemeClr val="tx1"/>
                </a:solidFill>
                <a:latin typeface="Euphemia" panose="020B0503040102020104" pitchFamily="34" charset="0"/>
              </a:defRPr>
            </a:lvl2pPr>
            <a:lvl3pPr marL="1143000" indent="-228600">
              <a:lnSpc>
                <a:spcPct val="90000"/>
              </a:lnSpc>
              <a:spcBef>
                <a:spcPts val="600"/>
              </a:spcBef>
              <a:buFont typeface="Wingdings" panose="05000000000000000000" pitchFamily="2" charset="2"/>
              <a:buChar char="§"/>
              <a:tabLst>
                <a:tab pos="457200" algn="l"/>
              </a:tabLst>
              <a:defRPr sz="1400">
                <a:solidFill>
                  <a:schemeClr val="tx1"/>
                </a:solidFill>
                <a:latin typeface="Euphemia" panose="020B0503040102020104" pitchFamily="34" charset="0"/>
              </a:defRPr>
            </a:lvl3pPr>
            <a:lvl4pPr marL="1600200" indent="-228600">
              <a:lnSpc>
                <a:spcPct val="90000"/>
              </a:lnSpc>
              <a:spcBef>
                <a:spcPts val="600"/>
              </a:spcBef>
              <a:buFont typeface="Wingdings" panose="05000000000000000000" pitchFamily="2" charset="2"/>
              <a:buChar char="§"/>
              <a:tabLst>
                <a:tab pos="457200" algn="l"/>
              </a:tabLst>
              <a:defRPr sz="1400">
                <a:solidFill>
                  <a:schemeClr val="tx1"/>
                </a:solidFill>
                <a:latin typeface="Euphemia" panose="020B0503040102020104" pitchFamily="34" charset="0"/>
              </a:defRPr>
            </a:lvl4pPr>
            <a:lvl5pPr marL="2057400" indent="-228600">
              <a:lnSpc>
                <a:spcPct val="90000"/>
              </a:lnSpc>
              <a:spcBef>
                <a:spcPts val="600"/>
              </a:spcBef>
              <a:buFont typeface="Wingdings" panose="05000000000000000000" pitchFamily="2" charset="2"/>
              <a:buChar char="§"/>
              <a:tabLst>
                <a:tab pos="457200" algn="l"/>
              </a:tabLst>
              <a:defRPr sz="1400">
                <a:solidFill>
                  <a:schemeClr val="tx1"/>
                </a:solidFill>
                <a:latin typeface="Euphemia" panose="020B0503040102020104" pitchFamily="34" charset="0"/>
              </a:defRPr>
            </a:lvl5pPr>
            <a:lvl6pPr marL="2514600" indent="-228600" eaLnBrk="0" fontAlgn="base" hangingPunct="0">
              <a:lnSpc>
                <a:spcPct val="90000"/>
              </a:lnSpc>
              <a:spcBef>
                <a:spcPts val="600"/>
              </a:spcBef>
              <a:spcAft>
                <a:spcPct val="0"/>
              </a:spcAft>
              <a:buFont typeface="Wingdings" panose="05000000000000000000" pitchFamily="2" charset="2"/>
              <a:buChar char="§"/>
              <a:tabLst>
                <a:tab pos="457200" algn="l"/>
              </a:tabLst>
              <a:defRPr sz="1400">
                <a:solidFill>
                  <a:schemeClr val="tx1"/>
                </a:solidFill>
                <a:latin typeface="Euphemia" panose="020B0503040102020104" pitchFamily="34" charset="0"/>
              </a:defRPr>
            </a:lvl6pPr>
            <a:lvl7pPr marL="2971800" indent="-228600" eaLnBrk="0" fontAlgn="base" hangingPunct="0">
              <a:lnSpc>
                <a:spcPct val="90000"/>
              </a:lnSpc>
              <a:spcBef>
                <a:spcPts val="600"/>
              </a:spcBef>
              <a:spcAft>
                <a:spcPct val="0"/>
              </a:spcAft>
              <a:buFont typeface="Wingdings" panose="05000000000000000000" pitchFamily="2" charset="2"/>
              <a:buChar char="§"/>
              <a:tabLst>
                <a:tab pos="457200" algn="l"/>
              </a:tabLst>
              <a:defRPr sz="1400">
                <a:solidFill>
                  <a:schemeClr val="tx1"/>
                </a:solidFill>
                <a:latin typeface="Euphemia" panose="020B0503040102020104" pitchFamily="34" charset="0"/>
              </a:defRPr>
            </a:lvl7pPr>
            <a:lvl8pPr marL="3429000" indent="-228600" eaLnBrk="0" fontAlgn="base" hangingPunct="0">
              <a:lnSpc>
                <a:spcPct val="90000"/>
              </a:lnSpc>
              <a:spcBef>
                <a:spcPts val="600"/>
              </a:spcBef>
              <a:spcAft>
                <a:spcPct val="0"/>
              </a:spcAft>
              <a:buFont typeface="Wingdings" panose="05000000000000000000" pitchFamily="2" charset="2"/>
              <a:buChar char="§"/>
              <a:tabLst>
                <a:tab pos="457200" algn="l"/>
              </a:tabLst>
              <a:defRPr sz="1400">
                <a:solidFill>
                  <a:schemeClr val="tx1"/>
                </a:solidFill>
                <a:latin typeface="Euphemia" panose="020B0503040102020104" pitchFamily="34" charset="0"/>
              </a:defRPr>
            </a:lvl8pPr>
            <a:lvl9pPr marL="3886200" indent="-228600" eaLnBrk="0" fontAlgn="base" hangingPunct="0">
              <a:lnSpc>
                <a:spcPct val="90000"/>
              </a:lnSpc>
              <a:spcBef>
                <a:spcPts val="600"/>
              </a:spcBef>
              <a:spcAft>
                <a:spcPct val="0"/>
              </a:spcAft>
              <a:buFont typeface="Wingdings" panose="05000000000000000000" pitchFamily="2" charset="2"/>
              <a:buChar char="§"/>
              <a:tabLst>
                <a:tab pos="457200" algn="l"/>
              </a:tabLst>
              <a:defRPr sz="1400">
                <a:solidFill>
                  <a:schemeClr val="tx1"/>
                </a:solidFill>
                <a:latin typeface="Euphemia" panose="020B0503040102020104" pitchFamily="34" charset="0"/>
              </a:defRPr>
            </a:lvl9pPr>
          </a:lstStyle>
          <a:p>
            <a:pPr>
              <a:lnSpc>
                <a:spcPct val="100000"/>
              </a:lnSpc>
              <a:spcBef>
                <a:spcPct val="0"/>
              </a:spcBef>
              <a:buFont typeface="Arial" panose="020B0604020202020204" pitchFamily="34" charset="0"/>
              <a:buChar char="•"/>
            </a:pPr>
            <a:r>
              <a:rPr lang="es-AR" altLang="es-AR" sz="2400" dirty="0"/>
              <a:t>La comprensión unidisciplinaria no fue siempre la regla. La separación de la ciencia en disciplinas es más bien un resultado histórico de la modernidad. Wallerstein (2006) sugiere que las ciencias como disciplinas específicas y delimitadas surgen simultáneamente con el capitalismo en Europa. En el siglo XVIII, las fronteras entre disciplinas eran más bien porosas: </a:t>
            </a:r>
          </a:p>
          <a:p>
            <a:pPr>
              <a:lnSpc>
                <a:spcPct val="100000"/>
              </a:lnSpc>
              <a:spcBef>
                <a:spcPct val="0"/>
              </a:spcBef>
              <a:buFont typeface="Arial" panose="020B0604020202020204" pitchFamily="34" charset="0"/>
              <a:buChar char="•"/>
            </a:pPr>
            <a:r>
              <a:rPr lang="es-AR" altLang="es-AR" sz="2400" dirty="0"/>
              <a:t>El proceso de especialización de la ciencia suponía que esta era la única forma de aprehender la realidad. Por ello, “la separación-especialización en campos, áreas y subdisciplinas es una necesidad para la aprehensión de los objetos sociales. La totalidad no puede ser integralmente descrita, experimentada o ‘verificada’ estadísticamente. Descomponiéndola en sus partes, esto es posible” (Espina 2003: 20). </a:t>
            </a:r>
            <a:endParaRPr lang="es-ES" altLang="es-AR" sz="2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5A739B3A-97BB-4604-B367-C0C67E389918}"/>
              </a:ext>
            </a:extLst>
          </p:cNvPr>
          <p:cNvSpPr>
            <a:spLocks noGrp="1"/>
          </p:cNvSpPr>
          <p:nvPr>
            <p:ph idx="1"/>
          </p:nvPr>
        </p:nvSpPr>
        <p:spPr>
          <a:xfrm>
            <a:off x="853440" y="426720"/>
            <a:ext cx="9196413" cy="5821679"/>
          </a:xfrm>
        </p:spPr>
        <p:txBody>
          <a:bodyPr/>
          <a:lstStyle/>
          <a:p>
            <a:pPr marL="0" indent="0">
              <a:buNone/>
            </a:pPr>
            <a:r>
              <a:rPr lang="es-ES" sz="2800" b="1" dirty="0">
                <a:hlinkClick r:id="rId3">
                  <a:extLst>
                    <a:ext uri="{A12FA001-AC4F-418D-AE19-62706E023703}">
                      <ahyp:hlinkClr xmlns="" xmlns:ahyp="http://schemas.microsoft.com/office/drawing/2018/hyperlinkcolor" val="tx"/>
                    </a:ext>
                  </a:extLst>
                </a:hlinkClick>
              </a:rPr>
              <a:t>RCS </a:t>
            </a:r>
            <a:r>
              <a:rPr lang="es-ES" sz="2800" b="1" dirty="0" err="1">
                <a:hlinkClick r:id="rId3">
                  <a:extLst>
                    <a:ext uri="{A12FA001-AC4F-418D-AE19-62706E023703}">
                      <ahyp:hlinkClr xmlns="" xmlns:ahyp="http://schemas.microsoft.com/office/drawing/2018/hyperlinkcolor" val="tx"/>
                    </a:ext>
                  </a:extLst>
                </a:hlinkClick>
              </a:rPr>
              <a:t>N°</a:t>
            </a:r>
            <a:r>
              <a:rPr lang="es-ES" sz="2800" b="1" dirty="0">
                <a:hlinkClick r:id="rId3">
                  <a:extLst>
                    <a:ext uri="{A12FA001-AC4F-418D-AE19-62706E023703}">
                      <ahyp:hlinkClr xmlns="" xmlns:ahyp="http://schemas.microsoft.com/office/drawing/2018/hyperlinkcolor" val="tx"/>
                    </a:ext>
                  </a:extLst>
                </a:hlinkClick>
              </a:rPr>
              <a:t> 7044 – Protocolos de Investigación</a:t>
            </a:r>
            <a:endParaRPr lang="es-ES" sz="2800" b="1" dirty="0"/>
          </a:p>
          <a:p>
            <a:endParaRPr lang="es-ES" sz="2800" b="1" dirty="0"/>
          </a:p>
          <a:p>
            <a:r>
              <a:rPr lang="es-ES" sz="2800" u="sng" dirty="0">
                <a:hlinkClick r:id="rId4">
                  <a:extLst>
                    <a:ext uri="{A12FA001-AC4F-418D-AE19-62706E023703}">
                      <ahyp:hlinkClr xmlns="" xmlns:ahyp="http://schemas.microsoft.com/office/drawing/2018/hyperlinkcolor" val="tx"/>
                    </a:ext>
                  </a:extLst>
                </a:hlinkClick>
              </a:rPr>
              <a:t>Protocolo</a:t>
            </a:r>
            <a:r>
              <a:rPr lang="es-ES" sz="2800" dirty="0">
                <a:hlinkClick r:id="rId4">
                  <a:extLst>
                    <a:ext uri="{A12FA001-AC4F-418D-AE19-62706E023703}">
                      <ahyp:hlinkClr xmlns="" xmlns:ahyp="http://schemas.microsoft.com/office/drawing/2018/hyperlinkcolor" val="tx"/>
                    </a:ext>
                  </a:extLst>
                </a:hlinkClick>
              </a:rPr>
              <a:t> para becas de iniciación en la investigación</a:t>
            </a:r>
            <a:endParaRPr lang="es-ES" sz="2800" dirty="0"/>
          </a:p>
          <a:p>
            <a:r>
              <a:rPr lang="es-ES" sz="2800" dirty="0">
                <a:hlinkClick r:id="rId5">
                  <a:extLst>
                    <a:ext uri="{A12FA001-AC4F-418D-AE19-62706E023703}">
                      <ahyp:hlinkClr xmlns="" xmlns:ahyp="http://schemas.microsoft.com/office/drawing/2018/hyperlinkcolor" val="tx"/>
                    </a:ext>
                  </a:extLst>
                </a:hlinkClick>
              </a:rPr>
              <a:t>Protocolo para Proyectos para la Promoción de la investigación</a:t>
            </a:r>
            <a:endParaRPr lang="es-ES" sz="2800" dirty="0"/>
          </a:p>
          <a:p>
            <a:r>
              <a:rPr lang="es-ES" sz="2800" dirty="0">
                <a:hlinkClick r:id="rId6">
                  <a:extLst>
                    <a:ext uri="{A12FA001-AC4F-418D-AE19-62706E023703}">
                      <ahyp:hlinkClr xmlns="" xmlns:ahyp="http://schemas.microsoft.com/office/drawing/2018/hyperlinkcolor" val="tx"/>
                    </a:ext>
                  </a:extLst>
                </a:hlinkClick>
              </a:rPr>
              <a:t>Protocolo para proyectos de investigación para investigadores formados</a:t>
            </a:r>
            <a:endParaRPr lang="es-ES" sz="2800" dirty="0"/>
          </a:p>
          <a:p>
            <a:r>
              <a:rPr lang="es-ES" sz="2800" dirty="0">
                <a:hlinkClick r:id="rId7">
                  <a:extLst>
                    <a:ext uri="{A12FA001-AC4F-418D-AE19-62706E023703}">
                      <ahyp:hlinkClr xmlns="" xmlns:ahyp="http://schemas.microsoft.com/office/drawing/2018/hyperlinkcolor" val="tx"/>
                    </a:ext>
                  </a:extLst>
                </a:hlinkClick>
              </a:rPr>
              <a:t>Protocolo para Proyectos de Investigación y Desarrollo con Transferencia </a:t>
            </a:r>
            <a:r>
              <a:rPr lang="es-ES" sz="2800" dirty="0" err="1">
                <a:hlinkClick r:id="rId7">
                  <a:extLst>
                    <a:ext uri="{A12FA001-AC4F-418D-AE19-62706E023703}">
                      <ahyp:hlinkClr xmlns="" xmlns:ahyp="http://schemas.microsoft.com/office/drawing/2018/hyperlinkcolor" val="tx"/>
                    </a:ext>
                  </a:extLst>
                </a:hlinkClick>
              </a:rPr>
              <a:t>pre-acordada</a:t>
            </a:r>
            <a:endParaRPr lang="es-ES" sz="2800" dirty="0"/>
          </a:p>
          <a:p>
            <a:endParaRPr lang="es-AR" dirty="0"/>
          </a:p>
        </p:txBody>
      </p:sp>
    </p:spTree>
    <p:extLst>
      <p:ext uri="{BB962C8B-B14F-4D97-AF65-F5344CB8AC3E}">
        <p14:creationId xmlns:p14="http://schemas.microsoft.com/office/powerpoint/2010/main" val="301590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4">
            <a:extLst>
              <a:ext uri="{FF2B5EF4-FFF2-40B4-BE49-F238E27FC236}">
                <a16:creationId xmlns:a16="http://schemas.microsoft.com/office/drawing/2014/main" id="{91E2E372-1D34-4177-9DC9-576085A1D95A}"/>
              </a:ext>
            </a:extLst>
          </p:cNvPr>
          <p:cNvSpPr>
            <a:spLocks noChangeArrowheads="1"/>
          </p:cNvSpPr>
          <p:nvPr/>
        </p:nvSpPr>
        <p:spPr bwMode="auto">
          <a:xfrm>
            <a:off x="1417320" y="830580"/>
            <a:ext cx="8839200" cy="1249680"/>
          </a:xfrm>
          <a:prstGeom prst="downArrowCallout">
            <a:avLst>
              <a:gd name="adj1" fmla="val 263636"/>
              <a:gd name="adj2" fmla="val 263636"/>
              <a:gd name="adj3" fmla="val 16667"/>
              <a:gd name="adj4" fmla="val 66667"/>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AR" sz="2400" b="1" dirty="0">
                <a:solidFill>
                  <a:srgbClr val="000000"/>
                </a:solidFill>
                <a:latin typeface="Times New Roman" panose="02020603050405020304" pitchFamily="18" charset="0"/>
              </a:rPr>
              <a:t> SEGÚN NIVEL O ALCANCE</a:t>
            </a:r>
          </a:p>
        </p:txBody>
      </p:sp>
      <p:sp>
        <p:nvSpPr>
          <p:cNvPr id="8197" name="AutoShape 6">
            <a:extLst>
              <a:ext uri="{FF2B5EF4-FFF2-40B4-BE49-F238E27FC236}">
                <a16:creationId xmlns:a16="http://schemas.microsoft.com/office/drawing/2014/main" id="{B2E067B0-5F97-4B0F-A292-0E1E289771AC}"/>
              </a:ext>
            </a:extLst>
          </p:cNvPr>
          <p:cNvSpPr>
            <a:spLocks noChangeArrowheads="1"/>
          </p:cNvSpPr>
          <p:nvPr/>
        </p:nvSpPr>
        <p:spPr bwMode="auto">
          <a:xfrm rot="10800000">
            <a:off x="1752600" y="3733800"/>
            <a:ext cx="2743200" cy="914400"/>
          </a:xfrm>
          <a:prstGeom prst="wedgeRectCallout">
            <a:avLst>
              <a:gd name="adj1" fmla="val -95606"/>
              <a:gd name="adj2" fmla="val 153991"/>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AR" sz="2000" b="1">
                <a:solidFill>
                  <a:srgbClr val="000000"/>
                </a:solidFill>
                <a:latin typeface="Times New Roman" panose="02020603050405020304" pitchFamily="18" charset="0"/>
              </a:rPr>
              <a:t>EXPLORATORIA</a:t>
            </a:r>
          </a:p>
          <a:p>
            <a:pPr algn="ctr" eaLnBrk="1" hangingPunct="1"/>
            <a:r>
              <a:rPr lang="es-ES" altLang="es-AR" sz="2000" b="1">
                <a:solidFill>
                  <a:srgbClr val="000000"/>
                </a:solidFill>
                <a:latin typeface="Times New Roman" panose="02020603050405020304" pitchFamily="18" charset="0"/>
              </a:rPr>
              <a:t>“familiarizarse con</a:t>
            </a:r>
          </a:p>
          <a:p>
            <a:pPr algn="ctr" eaLnBrk="1" hangingPunct="1"/>
            <a:r>
              <a:rPr lang="es-ES" altLang="es-AR" sz="2000" b="1">
                <a:solidFill>
                  <a:srgbClr val="000000"/>
                </a:solidFill>
                <a:latin typeface="Times New Roman" panose="02020603050405020304" pitchFamily="18" charset="0"/>
              </a:rPr>
              <a:t>el fenómeno”</a:t>
            </a:r>
          </a:p>
        </p:txBody>
      </p:sp>
      <p:sp>
        <p:nvSpPr>
          <p:cNvPr id="8198" name="AutoShape 7">
            <a:extLst>
              <a:ext uri="{FF2B5EF4-FFF2-40B4-BE49-F238E27FC236}">
                <a16:creationId xmlns:a16="http://schemas.microsoft.com/office/drawing/2014/main" id="{6E762E1D-1A52-4BBB-8936-508FE0094367}"/>
              </a:ext>
            </a:extLst>
          </p:cNvPr>
          <p:cNvSpPr>
            <a:spLocks noChangeArrowheads="1"/>
          </p:cNvSpPr>
          <p:nvPr/>
        </p:nvSpPr>
        <p:spPr bwMode="auto">
          <a:xfrm rot="10800000">
            <a:off x="2590800" y="5410200"/>
            <a:ext cx="3200400" cy="838200"/>
          </a:xfrm>
          <a:prstGeom prst="wedgeRectCallout">
            <a:avLst>
              <a:gd name="adj1" fmla="val -54171"/>
              <a:gd name="adj2" fmla="val 366477"/>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AR" b="1">
                <a:solidFill>
                  <a:srgbClr val="000000"/>
                </a:solidFill>
                <a:latin typeface="Times New Roman" panose="02020603050405020304" pitchFamily="18" charset="0"/>
              </a:rPr>
              <a:t>DESCRIPTIVA</a:t>
            </a:r>
          </a:p>
          <a:p>
            <a:pPr algn="ctr" eaLnBrk="1" hangingPunct="1"/>
            <a:r>
              <a:rPr lang="es-ES" altLang="es-AR" b="1">
                <a:solidFill>
                  <a:srgbClr val="000000"/>
                </a:solidFill>
                <a:latin typeface="Times New Roman" panose="02020603050405020304" pitchFamily="18" charset="0"/>
              </a:rPr>
              <a:t>“describir y medir </a:t>
            </a:r>
          </a:p>
          <a:p>
            <a:pPr algn="ctr" eaLnBrk="1" hangingPunct="1"/>
            <a:r>
              <a:rPr lang="es-ES" altLang="es-AR" b="1">
                <a:solidFill>
                  <a:srgbClr val="000000"/>
                </a:solidFill>
                <a:latin typeface="Times New Roman" panose="02020603050405020304" pitchFamily="18" charset="0"/>
              </a:rPr>
              <a:t>variables”</a:t>
            </a:r>
          </a:p>
        </p:txBody>
      </p:sp>
      <p:sp>
        <p:nvSpPr>
          <p:cNvPr id="8199" name="AutoShape 8">
            <a:extLst>
              <a:ext uri="{FF2B5EF4-FFF2-40B4-BE49-F238E27FC236}">
                <a16:creationId xmlns:a16="http://schemas.microsoft.com/office/drawing/2014/main" id="{0425C124-B502-4F5A-9E0A-992F411E88BE}"/>
              </a:ext>
            </a:extLst>
          </p:cNvPr>
          <p:cNvSpPr>
            <a:spLocks noChangeArrowheads="1"/>
          </p:cNvSpPr>
          <p:nvPr/>
        </p:nvSpPr>
        <p:spPr bwMode="auto">
          <a:xfrm rot="10800000">
            <a:off x="6477000" y="5410200"/>
            <a:ext cx="2895600" cy="838200"/>
          </a:xfrm>
          <a:prstGeom prst="wedgeRectCallout">
            <a:avLst>
              <a:gd name="adj1" fmla="val 67486"/>
              <a:gd name="adj2" fmla="val 364204"/>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AR" b="1">
                <a:solidFill>
                  <a:srgbClr val="000000"/>
                </a:solidFill>
                <a:latin typeface="Times New Roman" panose="02020603050405020304" pitchFamily="18" charset="0"/>
              </a:rPr>
              <a:t>CORRELACIONAL</a:t>
            </a:r>
          </a:p>
          <a:p>
            <a:pPr algn="ctr" eaLnBrk="1" hangingPunct="1"/>
            <a:r>
              <a:rPr lang="es-ES" altLang="es-AR" b="1">
                <a:solidFill>
                  <a:srgbClr val="000000"/>
                </a:solidFill>
                <a:latin typeface="Times New Roman" panose="02020603050405020304" pitchFamily="18" charset="0"/>
              </a:rPr>
              <a:t>“explicación parcial”</a:t>
            </a:r>
          </a:p>
        </p:txBody>
      </p:sp>
      <p:sp>
        <p:nvSpPr>
          <p:cNvPr id="8200" name="AutoShape 9">
            <a:extLst>
              <a:ext uri="{FF2B5EF4-FFF2-40B4-BE49-F238E27FC236}">
                <a16:creationId xmlns:a16="http://schemas.microsoft.com/office/drawing/2014/main" id="{4336721E-9C8F-446D-805F-22A2BB3E9D51}"/>
              </a:ext>
            </a:extLst>
          </p:cNvPr>
          <p:cNvSpPr>
            <a:spLocks noChangeArrowheads="1"/>
          </p:cNvSpPr>
          <p:nvPr/>
        </p:nvSpPr>
        <p:spPr bwMode="auto">
          <a:xfrm rot="10800000">
            <a:off x="7467600" y="3733800"/>
            <a:ext cx="2819400" cy="914400"/>
          </a:xfrm>
          <a:prstGeom prst="wedgeRectCallout">
            <a:avLst>
              <a:gd name="adj1" fmla="val 99324"/>
              <a:gd name="adj2" fmla="val 151213"/>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AR" b="1" dirty="0">
                <a:solidFill>
                  <a:srgbClr val="000000"/>
                </a:solidFill>
                <a:latin typeface="Times New Roman" panose="02020603050405020304" pitchFamily="18" charset="0"/>
              </a:rPr>
              <a:t>EXPLICATIVA</a:t>
            </a:r>
          </a:p>
          <a:p>
            <a:pPr algn="ctr" eaLnBrk="1" hangingPunct="1"/>
            <a:r>
              <a:rPr lang="es-ES" altLang="es-AR" b="1" dirty="0">
                <a:solidFill>
                  <a:srgbClr val="000000"/>
                </a:solidFill>
                <a:latin typeface="Times New Roman" panose="02020603050405020304" pitchFamily="18" charset="0"/>
              </a:rPr>
              <a:t>“el porqué del </a:t>
            </a:r>
            <a:r>
              <a:rPr lang="es-ES" altLang="es-AR" b="1" dirty="0" err="1">
                <a:solidFill>
                  <a:srgbClr val="000000"/>
                </a:solidFill>
                <a:latin typeface="Times New Roman" panose="02020603050405020304" pitchFamily="18" charset="0"/>
              </a:rPr>
              <a:t>fenòmeno</a:t>
            </a:r>
            <a:r>
              <a:rPr lang="es-ES" altLang="es-AR" b="1" dirty="0">
                <a:solidFill>
                  <a:srgbClr val="000000"/>
                </a:solidFill>
                <a:latin typeface="Times New Roman" panose="02020603050405020304" pitchFamily="18" charset="0"/>
              </a:rPr>
              <a:t>”</a:t>
            </a:r>
          </a:p>
        </p:txBody>
      </p:sp>
      <p:sp>
        <p:nvSpPr>
          <p:cNvPr id="45066" name="Rectangle 10">
            <a:extLst>
              <a:ext uri="{FF2B5EF4-FFF2-40B4-BE49-F238E27FC236}">
                <a16:creationId xmlns:a16="http://schemas.microsoft.com/office/drawing/2014/main" id="{93C40C7B-1E32-4CDD-92C6-7863A295D26A}"/>
              </a:ext>
            </a:extLst>
          </p:cNvPr>
          <p:cNvSpPr>
            <a:spLocks noGrp="1" noChangeArrowheads="1"/>
          </p:cNvSpPr>
          <p:nvPr>
            <p:ph type="body" idx="1"/>
          </p:nvPr>
        </p:nvSpPr>
        <p:spPr>
          <a:xfrm>
            <a:off x="1524000" y="1752600"/>
            <a:ext cx="9144000" cy="5105400"/>
          </a:xfrm>
          <a:extLst>
            <a:ext uri="{909E8E84-426E-40DD-AFC4-6F175D3DCCD1}">
              <a14:hiddenFill xmlns:a14="http://schemas.microsoft.com/office/drawing/2010/main">
                <a:solidFill>
                  <a:srgbClr val="CCFF33"/>
                </a:solidFill>
              </a14:hiddenFill>
            </a:ext>
          </a:extLst>
        </p:spPr>
        <p:txBody>
          <a:bodyPr/>
          <a:lstStyle/>
          <a:p>
            <a:pPr eaLnBrk="1" hangingPunct="1">
              <a:defRPr/>
            </a:pPr>
            <a:r>
              <a:rPr lang="es-ES" altLang="es-AR" b="1" dirty="0">
                <a:latin typeface="Times New Roman" panose="02020603050405020304"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4">
            <a:extLst>
              <a:ext uri="{FF2B5EF4-FFF2-40B4-BE49-F238E27FC236}">
                <a16:creationId xmlns:a16="http://schemas.microsoft.com/office/drawing/2014/main" id="{91E2E372-1D34-4177-9DC9-576085A1D95A}"/>
              </a:ext>
            </a:extLst>
          </p:cNvPr>
          <p:cNvSpPr>
            <a:spLocks noChangeArrowheads="1"/>
          </p:cNvSpPr>
          <p:nvPr/>
        </p:nvSpPr>
        <p:spPr bwMode="auto">
          <a:xfrm>
            <a:off x="1417320" y="830580"/>
            <a:ext cx="8839200" cy="1249680"/>
          </a:xfrm>
          <a:prstGeom prst="downArrowCallout">
            <a:avLst>
              <a:gd name="adj1" fmla="val 263636"/>
              <a:gd name="adj2" fmla="val 263636"/>
              <a:gd name="adj3" fmla="val 16667"/>
              <a:gd name="adj4" fmla="val 66667"/>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AR" sz="2400" b="1" dirty="0">
                <a:solidFill>
                  <a:srgbClr val="000000"/>
                </a:solidFill>
                <a:latin typeface="Times New Roman" panose="02020603050405020304" pitchFamily="18" charset="0"/>
              </a:rPr>
              <a:t>SEGÚN SU NATURALEZA</a:t>
            </a:r>
          </a:p>
        </p:txBody>
      </p:sp>
      <p:sp>
        <p:nvSpPr>
          <p:cNvPr id="8197" name="AutoShape 6">
            <a:extLst>
              <a:ext uri="{FF2B5EF4-FFF2-40B4-BE49-F238E27FC236}">
                <a16:creationId xmlns:a16="http://schemas.microsoft.com/office/drawing/2014/main" id="{B2E067B0-5F97-4B0F-A292-0E1E289771AC}"/>
              </a:ext>
            </a:extLst>
          </p:cNvPr>
          <p:cNvSpPr>
            <a:spLocks noChangeArrowheads="1"/>
          </p:cNvSpPr>
          <p:nvPr/>
        </p:nvSpPr>
        <p:spPr bwMode="auto">
          <a:xfrm rot="10800000">
            <a:off x="1752600" y="3733800"/>
            <a:ext cx="2743200" cy="914400"/>
          </a:xfrm>
          <a:prstGeom prst="wedgeRectCallout">
            <a:avLst>
              <a:gd name="adj1" fmla="val -95606"/>
              <a:gd name="adj2" fmla="val 153991"/>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s-AR" sz="2000" b="1" dirty="0">
              <a:solidFill>
                <a:srgbClr val="000000"/>
              </a:solidFill>
              <a:latin typeface="Times New Roman" panose="02020603050405020304" pitchFamily="18" charset="0"/>
            </a:endParaRPr>
          </a:p>
          <a:p>
            <a:pPr algn="ctr" eaLnBrk="1" hangingPunct="1"/>
            <a:r>
              <a:rPr lang="es-ES" altLang="es-AR" sz="2000" b="1" dirty="0">
                <a:solidFill>
                  <a:srgbClr val="000000"/>
                </a:solidFill>
                <a:latin typeface="Times New Roman" panose="02020603050405020304" pitchFamily="18" charset="0"/>
              </a:rPr>
              <a:t>DOCUMENTALES</a:t>
            </a:r>
          </a:p>
        </p:txBody>
      </p:sp>
      <p:sp>
        <p:nvSpPr>
          <p:cNvPr id="8198" name="AutoShape 7">
            <a:extLst>
              <a:ext uri="{FF2B5EF4-FFF2-40B4-BE49-F238E27FC236}">
                <a16:creationId xmlns:a16="http://schemas.microsoft.com/office/drawing/2014/main" id="{6E762E1D-1A52-4BBB-8936-508FE0094367}"/>
              </a:ext>
            </a:extLst>
          </p:cNvPr>
          <p:cNvSpPr>
            <a:spLocks noChangeArrowheads="1"/>
          </p:cNvSpPr>
          <p:nvPr/>
        </p:nvSpPr>
        <p:spPr bwMode="auto">
          <a:xfrm rot="10800000">
            <a:off x="2590800" y="5410200"/>
            <a:ext cx="3200400" cy="838200"/>
          </a:xfrm>
          <a:prstGeom prst="wedgeRectCallout">
            <a:avLst>
              <a:gd name="adj1" fmla="val -54171"/>
              <a:gd name="adj2" fmla="val 366477"/>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AR" b="1" dirty="0">
                <a:solidFill>
                  <a:srgbClr val="000000"/>
                </a:solidFill>
                <a:latin typeface="Times New Roman" panose="02020603050405020304" pitchFamily="18" charset="0"/>
              </a:rPr>
              <a:t>DOCTRINALES</a:t>
            </a:r>
          </a:p>
        </p:txBody>
      </p:sp>
      <p:sp>
        <p:nvSpPr>
          <p:cNvPr id="8199" name="AutoShape 8">
            <a:extLst>
              <a:ext uri="{FF2B5EF4-FFF2-40B4-BE49-F238E27FC236}">
                <a16:creationId xmlns:a16="http://schemas.microsoft.com/office/drawing/2014/main" id="{0425C124-B502-4F5A-9E0A-992F411E88BE}"/>
              </a:ext>
            </a:extLst>
          </p:cNvPr>
          <p:cNvSpPr>
            <a:spLocks noChangeArrowheads="1"/>
          </p:cNvSpPr>
          <p:nvPr/>
        </p:nvSpPr>
        <p:spPr bwMode="auto">
          <a:xfrm rot="10800000">
            <a:off x="6477000" y="5410200"/>
            <a:ext cx="2895600" cy="838200"/>
          </a:xfrm>
          <a:prstGeom prst="wedgeRectCallout">
            <a:avLst>
              <a:gd name="adj1" fmla="val 67486"/>
              <a:gd name="adj2" fmla="val 364204"/>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AR" b="1" dirty="0">
                <a:solidFill>
                  <a:srgbClr val="000000"/>
                </a:solidFill>
                <a:latin typeface="Times New Roman" panose="02020603050405020304" pitchFamily="18" charset="0"/>
              </a:rPr>
              <a:t>EXPERIMENTALES</a:t>
            </a:r>
          </a:p>
        </p:txBody>
      </p:sp>
      <p:sp>
        <p:nvSpPr>
          <p:cNvPr id="8200" name="AutoShape 9">
            <a:extLst>
              <a:ext uri="{FF2B5EF4-FFF2-40B4-BE49-F238E27FC236}">
                <a16:creationId xmlns:a16="http://schemas.microsoft.com/office/drawing/2014/main" id="{4336721E-9C8F-446D-805F-22A2BB3E9D51}"/>
              </a:ext>
            </a:extLst>
          </p:cNvPr>
          <p:cNvSpPr>
            <a:spLocks noChangeArrowheads="1"/>
          </p:cNvSpPr>
          <p:nvPr/>
        </p:nvSpPr>
        <p:spPr bwMode="auto">
          <a:xfrm rot="10800000">
            <a:off x="7467600" y="3733800"/>
            <a:ext cx="2819400" cy="838202"/>
          </a:xfrm>
          <a:prstGeom prst="wedgeRectCallout">
            <a:avLst>
              <a:gd name="adj1" fmla="val 99324"/>
              <a:gd name="adj2" fmla="val 151213"/>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s-AR" b="1" dirty="0">
              <a:solidFill>
                <a:srgbClr val="000000"/>
              </a:solidFill>
              <a:latin typeface="Times New Roman" panose="02020603050405020304" pitchFamily="18" charset="0"/>
            </a:endParaRPr>
          </a:p>
          <a:p>
            <a:pPr algn="ctr" eaLnBrk="1" hangingPunct="1"/>
            <a:r>
              <a:rPr lang="es-ES" altLang="es-AR" b="1" dirty="0">
                <a:solidFill>
                  <a:srgbClr val="000000"/>
                </a:solidFill>
                <a:latin typeface="Times New Roman" panose="02020603050405020304" pitchFamily="18" charset="0"/>
              </a:rPr>
              <a:t>EMPÍRICAS</a:t>
            </a:r>
          </a:p>
        </p:txBody>
      </p:sp>
      <p:sp>
        <p:nvSpPr>
          <p:cNvPr id="45066" name="Rectangle 10">
            <a:extLst>
              <a:ext uri="{FF2B5EF4-FFF2-40B4-BE49-F238E27FC236}">
                <a16:creationId xmlns:a16="http://schemas.microsoft.com/office/drawing/2014/main" id="{93C40C7B-1E32-4CDD-92C6-7863A295D26A}"/>
              </a:ext>
            </a:extLst>
          </p:cNvPr>
          <p:cNvSpPr>
            <a:spLocks noGrp="1" noChangeArrowheads="1"/>
          </p:cNvSpPr>
          <p:nvPr>
            <p:ph type="body" idx="1"/>
          </p:nvPr>
        </p:nvSpPr>
        <p:spPr>
          <a:xfrm>
            <a:off x="1524000" y="6583680"/>
            <a:ext cx="9144000" cy="274320"/>
          </a:xfrm>
          <a:extLst>
            <a:ext uri="{909E8E84-426E-40DD-AFC4-6F175D3DCCD1}">
              <a14:hiddenFill xmlns:a14="http://schemas.microsoft.com/office/drawing/2010/main">
                <a:solidFill>
                  <a:srgbClr val="CCFF33"/>
                </a:solidFill>
              </a14:hiddenFill>
            </a:ext>
          </a:extLst>
        </p:spPr>
        <p:txBody>
          <a:bodyPr>
            <a:normAutofit fontScale="70000" lnSpcReduction="20000"/>
          </a:bodyPr>
          <a:lstStyle/>
          <a:p>
            <a:pPr eaLnBrk="1" hangingPunct="1">
              <a:defRPr/>
            </a:pPr>
            <a:r>
              <a:rPr lang="es-ES" altLang="es-AR" b="1" dirty="0">
                <a:latin typeface="Times New Roman" panose="02020603050405020304" pitchFamily="18" charset="0"/>
              </a:rPr>
              <a:t>  </a:t>
            </a:r>
          </a:p>
        </p:txBody>
      </p:sp>
    </p:spTree>
    <p:extLst>
      <p:ext uri="{BB962C8B-B14F-4D97-AF65-F5344CB8AC3E}">
        <p14:creationId xmlns:p14="http://schemas.microsoft.com/office/powerpoint/2010/main" val="326283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4">
            <a:extLst>
              <a:ext uri="{FF2B5EF4-FFF2-40B4-BE49-F238E27FC236}">
                <a16:creationId xmlns:a16="http://schemas.microsoft.com/office/drawing/2014/main" id="{91E2E372-1D34-4177-9DC9-576085A1D95A}"/>
              </a:ext>
            </a:extLst>
          </p:cNvPr>
          <p:cNvSpPr>
            <a:spLocks noChangeArrowheads="1"/>
          </p:cNvSpPr>
          <p:nvPr/>
        </p:nvSpPr>
        <p:spPr bwMode="auto">
          <a:xfrm>
            <a:off x="1630680" y="274320"/>
            <a:ext cx="8625840" cy="1036320"/>
          </a:xfrm>
          <a:prstGeom prst="downArrowCallout">
            <a:avLst>
              <a:gd name="adj1" fmla="val 263636"/>
              <a:gd name="adj2" fmla="val 263636"/>
              <a:gd name="adj3" fmla="val 16667"/>
              <a:gd name="adj4" fmla="val 66667"/>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AR" sz="2400" b="1" dirty="0">
                <a:solidFill>
                  <a:srgbClr val="000000"/>
                </a:solidFill>
                <a:latin typeface="Times New Roman" panose="02020603050405020304" pitchFamily="18" charset="0"/>
              </a:rPr>
              <a:t>SEGÚN LAS VARIABLES</a:t>
            </a:r>
          </a:p>
        </p:txBody>
      </p:sp>
      <p:sp>
        <p:nvSpPr>
          <p:cNvPr id="8197" name="AutoShape 6">
            <a:extLst>
              <a:ext uri="{FF2B5EF4-FFF2-40B4-BE49-F238E27FC236}">
                <a16:creationId xmlns:a16="http://schemas.microsoft.com/office/drawing/2014/main" id="{B2E067B0-5F97-4B0F-A292-0E1E289771AC}"/>
              </a:ext>
            </a:extLst>
          </p:cNvPr>
          <p:cNvSpPr>
            <a:spLocks noChangeArrowheads="1"/>
          </p:cNvSpPr>
          <p:nvPr/>
        </p:nvSpPr>
        <p:spPr bwMode="auto">
          <a:xfrm rot="10800000">
            <a:off x="1493520" y="1906904"/>
            <a:ext cx="2743200" cy="914400"/>
          </a:xfrm>
          <a:prstGeom prst="wedgeRectCallout">
            <a:avLst>
              <a:gd name="adj1" fmla="val -78939"/>
              <a:gd name="adj2" fmla="val 120658"/>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AR" sz="2000" b="1" dirty="0">
                <a:solidFill>
                  <a:srgbClr val="000000"/>
                </a:solidFill>
                <a:latin typeface="Times New Roman" panose="02020603050405020304" pitchFamily="18" charset="0"/>
              </a:rPr>
              <a:t>CUALITATIVAS</a:t>
            </a:r>
          </a:p>
          <a:p>
            <a:pPr algn="ctr" eaLnBrk="1" hangingPunct="1"/>
            <a:r>
              <a:rPr lang="es-ES" altLang="es-AR" sz="2000" b="1" dirty="0">
                <a:solidFill>
                  <a:srgbClr val="000000"/>
                </a:solidFill>
                <a:latin typeface="Times New Roman" panose="02020603050405020304" pitchFamily="18" charset="0"/>
              </a:rPr>
              <a:t>(INDUCTIVO)</a:t>
            </a:r>
          </a:p>
        </p:txBody>
      </p:sp>
      <p:sp>
        <p:nvSpPr>
          <p:cNvPr id="8198" name="AutoShape 7">
            <a:extLst>
              <a:ext uri="{FF2B5EF4-FFF2-40B4-BE49-F238E27FC236}">
                <a16:creationId xmlns:a16="http://schemas.microsoft.com/office/drawing/2014/main" id="{6E762E1D-1A52-4BBB-8936-508FE0094367}"/>
              </a:ext>
            </a:extLst>
          </p:cNvPr>
          <p:cNvSpPr>
            <a:spLocks noChangeArrowheads="1"/>
          </p:cNvSpPr>
          <p:nvPr/>
        </p:nvSpPr>
        <p:spPr bwMode="auto">
          <a:xfrm rot="10800000">
            <a:off x="746761" y="4804414"/>
            <a:ext cx="3200400" cy="502920"/>
          </a:xfrm>
          <a:prstGeom prst="wedgeRectCallout">
            <a:avLst>
              <a:gd name="adj1" fmla="val -39885"/>
              <a:gd name="adj2" fmla="val 201022"/>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AR" b="1" dirty="0">
                <a:solidFill>
                  <a:srgbClr val="000000"/>
                </a:solidFill>
                <a:latin typeface="Times New Roman" panose="02020603050405020304" pitchFamily="18" charset="0"/>
              </a:rPr>
              <a:t>DE CAMPO</a:t>
            </a:r>
          </a:p>
        </p:txBody>
      </p:sp>
      <p:sp>
        <p:nvSpPr>
          <p:cNvPr id="8199" name="AutoShape 8">
            <a:extLst>
              <a:ext uri="{FF2B5EF4-FFF2-40B4-BE49-F238E27FC236}">
                <a16:creationId xmlns:a16="http://schemas.microsoft.com/office/drawing/2014/main" id="{0425C124-B502-4F5A-9E0A-992F411E88BE}"/>
              </a:ext>
            </a:extLst>
          </p:cNvPr>
          <p:cNvSpPr>
            <a:spLocks noChangeArrowheads="1"/>
          </p:cNvSpPr>
          <p:nvPr/>
        </p:nvSpPr>
        <p:spPr bwMode="auto">
          <a:xfrm rot="10800000">
            <a:off x="8008621" y="4865367"/>
            <a:ext cx="2895600" cy="502922"/>
          </a:xfrm>
          <a:prstGeom prst="wedgeRectCallout">
            <a:avLst>
              <a:gd name="adj1" fmla="val 46433"/>
              <a:gd name="adj2" fmla="val 195113"/>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AR" b="1" dirty="0">
                <a:solidFill>
                  <a:srgbClr val="000000"/>
                </a:solidFill>
                <a:latin typeface="Times New Roman" panose="02020603050405020304" pitchFamily="18" charset="0"/>
              </a:rPr>
              <a:t>DE LABORATORIO</a:t>
            </a:r>
          </a:p>
        </p:txBody>
      </p:sp>
      <p:sp>
        <p:nvSpPr>
          <p:cNvPr id="8200" name="AutoShape 9">
            <a:extLst>
              <a:ext uri="{FF2B5EF4-FFF2-40B4-BE49-F238E27FC236}">
                <a16:creationId xmlns:a16="http://schemas.microsoft.com/office/drawing/2014/main" id="{4336721E-9C8F-446D-805F-22A2BB3E9D51}"/>
              </a:ext>
            </a:extLst>
          </p:cNvPr>
          <p:cNvSpPr>
            <a:spLocks noChangeArrowheads="1"/>
          </p:cNvSpPr>
          <p:nvPr/>
        </p:nvSpPr>
        <p:spPr bwMode="auto">
          <a:xfrm rot="10800000">
            <a:off x="5638800" y="1847849"/>
            <a:ext cx="2819400" cy="914400"/>
          </a:xfrm>
          <a:prstGeom prst="wedgeRectCallout">
            <a:avLst>
              <a:gd name="adj1" fmla="val 67432"/>
              <a:gd name="adj2" fmla="val 114546"/>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AR" b="1" dirty="0">
                <a:solidFill>
                  <a:srgbClr val="000000"/>
                </a:solidFill>
                <a:latin typeface="Times New Roman" panose="02020603050405020304" pitchFamily="18" charset="0"/>
              </a:rPr>
              <a:t>CUANTITATIVAS</a:t>
            </a:r>
          </a:p>
          <a:p>
            <a:pPr algn="ctr" eaLnBrk="1" hangingPunct="1"/>
            <a:r>
              <a:rPr lang="es-ES" altLang="es-AR" b="1" dirty="0">
                <a:solidFill>
                  <a:srgbClr val="000000"/>
                </a:solidFill>
                <a:latin typeface="Times New Roman" panose="02020603050405020304" pitchFamily="18" charset="0"/>
              </a:rPr>
              <a:t>(DEDUCTIVO)</a:t>
            </a:r>
          </a:p>
        </p:txBody>
      </p:sp>
      <p:sp>
        <p:nvSpPr>
          <p:cNvPr id="9" name="AutoShape 4">
            <a:extLst>
              <a:ext uri="{FF2B5EF4-FFF2-40B4-BE49-F238E27FC236}">
                <a16:creationId xmlns:a16="http://schemas.microsoft.com/office/drawing/2014/main" id="{D54E63FC-0079-4B39-87F7-33E7285097BF}"/>
              </a:ext>
            </a:extLst>
          </p:cNvPr>
          <p:cNvSpPr>
            <a:spLocks noChangeArrowheads="1"/>
          </p:cNvSpPr>
          <p:nvPr/>
        </p:nvSpPr>
        <p:spPr bwMode="auto">
          <a:xfrm>
            <a:off x="1676400" y="3147063"/>
            <a:ext cx="8839200" cy="914400"/>
          </a:xfrm>
          <a:prstGeom prst="downArrowCallout">
            <a:avLst>
              <a:gd name="adj1" fmla="val 263636"/>
              <a:gd name="adj2" fmla="val 263636"/>
              <a:gd name="adj3" fmla="val 16667"/>
              <a:gd name="adj4" fmla="val 66667"/>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AR" sz="2400" b="1" dirty="0">
                <a:solidFill>
                  <a:srgbClr val="000000"/>
                </a:solidFill>
                <a:latin typeface="Times New Roman" panose="02020603050405020304" pitchFamily="18" charset="0"/>
              </a:rPr>
              <a:t>SEGÚN EL MARCO </a:t>
            </a:r>
          </a:p>
        </p:txBody>
      </p:sp>
      <p:sp>
        <p:nvSpPr>
          <p:cNvPr id="11" name="AutoShape 8">
            <a:extLst>
              <a:ext uri="{FF2B5EF4-FFF2-40B4-BE49-F238E27FC236}">
                <a16:creationId xmlns:a16="http://schemas.microsoft.com/office/drawing/2014/main" id="{DEE2CD9C-0D7E-4545-BDD7-15D6A8DA8297}"/>
              </a:ext>
            </a:extLst>
          </p:cNvPr>
          <p:cNvSpPr>
            <a:spLocks noChangeArrowheads="1"/>
          </p:cNvSpPr>
          <p:nvPr/>
        </p:nvSpPr>
        <p:spPr bwMode="auto">
          <a:xfrm rot="10800000">
            <a:off x="6560821" y="5943599"/>
            <a:ext cx="2895600" cy="502922"/>
          </a:xfrm>
          <a:prstGeom prst="wedgeRectCallout">
            <a:avLst>
              <a:gd name="adj1" fmla="val 46433"/>
              <a:gd name="adj2" fmla="val 195113"/>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AR" b="1" dirty="0">
                <a:solidFill>
                  <a:srgbClr val="000000"/>
                </a:solidFill>
                <a:latin typeface="Times New Roman" panose="02020603050405020304" pitchFamily="18" charset="0"/>
              </a:rPr>
              <a:t>APLICADA</a:t>
            </a:r>
          </a:p>
        </p:txBody>
      </p:sp>
      <p:sp>
        <p:nvSpPr>
          <p:cNvPr id="12" name="AutoShape 7">
            <a:extLst>
              <a:ext uri="{FF2B5EF4-FFF2-40B4-BE49-F238E27FC236}">
                <a16:creationId xmlns:a16="http://schemas.microsoft.com/office/drawing/2014/main" id="{A8F3B26C-58A8-45F2-A993-5AA58B7335A8}"/>
              </a:ext>
            </a:extLst>
          </p:cNvPr>
          <p:cNvSpPr>
            <a:spLocks noChangeArrowheads="1"/>
          </p:cNvSpPr>
          <p:nvPr/>
        </p:nvSpPr>
        <p:spPr bwMode="auto">
          <a:xfrm rot="10800000">
            <a:off x="1935481" y="5897886"/>
            <a:ext cx="3200400" cy="502920"/>
          </a:xfrm>
          <a:prstGeom prst="wedgeRectCallout">
            <a:avLst>
              <a:gd name="adj1" fmla="val -39885"/>
              <a:gd name="adj2" fmla="val 201022"/>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AR" b="1" dirty="0">
                <a:solidFill>
                  <a:srgbClr val="000000"/>
                </a:solidFill>
                <a:latin typeface="Times New Roman" panose="02020603050405020304" pitchFamily="18" charset="0"/>
              </a:rPr>
              <a:t>DE BASE</a:t>
            </a:r>
          </a:p>
        </p:txBody>
      </p:sp>
      <p:sp>
        <p:nvSpPr>
          <p:cNvPr id="10" name="AutoShape 9">
            <a:extLst>
              <a:ext uri="{FF2B5EF4-FFF2-40B4-BE49-F238E27FC236}">
                <a16:creationId xmlns:a16="http://schemas.microsoft.com/office/drawing/2014/main" id="{3AF3C63C-0F34-4FCE-9D6A-A2AEB91EAA49}"/>
              </a:ext>
            </a:extLst>
          </p:cNvPr>
          <p:cNvSpPr>
            <a:spLocks noChangeArrowheads="1"/>
          </p:cNvSpPr>
          <p:nvPr/>
        </p:nvSpPr>
        <p:spPr bwMode="auto">
          <a:xfrm rot="10800000">
            <a:off x="8846820" y="1828799"/>
            <a:ext cx="2819400" cy="914400"/>
          </a:xfrm>
          <a:prstGeom prst="wedgeRectCallout">
            <a:avLst>
              <a:gd name="adj1" fmla="val 67432"/>
              <a:gd name="adj2" fmla="val 114546"/>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ES" altLang="es-AR" b="1" dirty="0">
              <a:solidFill>
                <a:srgbClr val="000000"/>
              </a:solidFill>
              <a:latin typeface="Times New Roman" panose="02020603050405020304" pitchFamily="18" charset="0"/>
            </a:endParaRPr>
          </a:p>
          <a:p>
            <a:pPr algn="ctr" eaLnBrk="1" hangingPunct="1"/>
            <a:r>
              <a:rPr lang="es-ES" altLang="es-AR" b="1" dirty="0">
                <a:solidFill>
                  <a:srgbClr val="000000"/>
                </a:solidFill>
                <a:latin typeface="Times New Roman" panose="02020603050405020304" pitchFamily="18" charset="0"/>
              </a:rPr>
              <a:t>MIXTO</a:t>
            </a:r>
          </a:p>
        </p:txBody>
      </p:sp>
      <p:sp>
        <p:nvSpPr>
          <p:cNvPr id="3" name="Marcador de pie de página 2">
            <a:extLst>
              <a:ext uri="{FF2B5EF4-FFF2-40B4-BE49-F238E27FC236}">
                <a16:creationId xmlns:a16="http://schemas.microsoft.com/office/drawing/2014/main" id="{73335FAE-4530-418B-A50D-31AEAC733E69}"/>
              </a:ext>
            </a:extLst>
          </p:cNvPr>
          <p:cNvSpPr>
            <a:spLocks noGrp="1"/>
          </p:cNvSpPr>
          <p:nvPr>
            <p:ph type="ftr" sz="quarter" idx="11"/>
          </p:nvPr>
        </p:nvSpPr>
        <p:spPr>
          <a:xfrm>
            <a:off x="9788605" y="6268933"/>
            <a:ext cx="2231230" cy="502923"/>
          </a:xfrm>
        </p:spPr>
        <p:txBody>
          <a:bodyPr/>
          <a:lstStyle/>
          <a:p>
            <a:pPr rtl="0"/>
            <a:r>
              <a:rPr lang="es-ES" noProof="0"/>
              <a:t>DR. LUIS H. OLAGUIBE - UCSF</a:t>
            </a:r>
            <a:endParaRPr lang="es-ES" noProof="0" dirty="0"/>
          </a:p>
        </p:txBody>
      </p:sp>
    </p:spTree>
    <p:extLst>
      <p:ext uri="{BB962C8B-B14F-4D97-AF65-F5344CB8AC3E}">
        <p14:creationId xmlns:p14="http://schemas.microsoft.com/office/powerpoint/2010/main" val="235783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81F489-B701-4C74-9747-27C8656A89CC}"/>
              </a:ext>
            </a:extLst>
          </p:cNvPr>
          <p:cNvSpPr>
            <a:spLocks noGrp="1"/>
          </p:cNvSpPr>
          <p:nvPr>
            <p:ph type="ctrTitle"/>
          </p:nvPr>
        </p:nvSpPr>
        <p:spPr>
          <a:xfrm>
            <a:off x="1109980" y="773725"/>
            <a:ext cx="9966960" cy="3034733"/>
          </a:xfrm>
        </p:spPr>
        <p:txBody>
          <a:bodyPr rtlCol="0">
            <a:normAutofit/>
          </a:bodyPr>
          <a:lstStyle/>
          <a:p>
            <a:pPr rtl="0"/>
            <a:r>
              <a:rPr lang="es-ES" dirty="0">
                <a:latin typeface="Rockwell" panose="02060603020205020403" pitchFamily="18" charset="0"/>
              </a:rPr>
              <a:t>El PROYECTO de investigación</a:t>
            </a:r>
          </a:p>
        </p:txBody>
      </p:sp>
      <p:sp>
        <p:nvSpPr>
          <p:cNvPr id="3" name="Subtítulo 2">
            <a:extLst>
              <a:ext uri="{FF2B5EF4-FFF2-40B4-BE49-F238E27FC236}">
                <a16:creationId xmlns:a16="http://schemas.microsoft.com/office/drawing/2014/main" id="{6D699F35-1401-4ECD-9F96-7017DB9FA104}"/>
              </a:ext>
            </a:extLst>
          </p:cNvPr>
          <p:cNvSpPr>
            <a:spLocks noGrp="1"/>
          </p:cNvSpPr>
          <p:nvPr>
            <p:ph type="subTitle" idx="1"/>
          </p:nvPr>
        </p:nvSpPr>
        <p:spPr>
          <a:xfrm>
            <a:off x="1709531" y="3869634"/>
            <a:ext cx="9738055" cy="2707012"/>
          </a:xfrm>
        </p:spPr>
        <p:txBody>
          <a:bodyPr rtlCol="0">
            <a:normAutofit/>
          </a:bodyPr>
          <a:lstStyle/>
          <a:p>
            <a:pPr rtl="0"/>
            <a:endParaRPr lang="es-ES" dirty="0">
              <a:latin typeface="Tahoma" panose="020B0604030504040204" pitchFamily="34" charset="0"/>
              <a:ea typeface="Tahoma" panose="020B0604030504040204" pitchFamily="34" charset="0"/>
              <a:cs typeface="Tahoma" panose="020B0604030504040204" pitchFamily="34" charset="0"/>
            </a:endParaRPr>
          </a:p>
          <a:p>
            <a:pPr rtl="0"/>
            <a:endParaRPr lang="es-E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8525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FD87E72B-7155-4815-BCAC-FE57E7624EAD}"/>
              </a:ext>
            </a:extLst>
          </p:cNvPr>
          <p:cNvSpPr>
            <a:spLocks noGrp="1" noChangeArrowheads="1"/>
          </p:cNvSpPr>
          <p:nvPr>
            <p:ph type="title"/>
          </p:nvPr>
        </p:nvSpPr>
        <p:spPr/>
        <p:txBody>
          <a:bodyPr/>
          <a:lstStyle/>
          <a:p>
            <a:pPr eaLnBrk="1" hangingPunct="1">
              <a:defRPr/>
            </a:pPr>
            <a:r>
              <a:rPr lang="es-ES_tradnl" altLang="es-AR" sz="4000" u="sng"/>
              <a:t>QUÉ SE EVALÚA  DEL PROYECTO DE INVESTIGACIÓN </a:t>
            </a:r>
            <a:endParaRPr lang="es-ES" altLang="es-AR" sz="4000"/>
          </a:p>
        </p:txBody>
      </p:sp>
      <p:sp>
        <p:nvSpPr>
          <p:cNvPr id="138243" name="Rectangle 3">
            <a:extLst>
              <a:ext uri="{FF2B5EF4-FFF2-40B4-BE49-F238E27FC236}">
                <a16:creationId xmlns:a16="http://schemas.microsoft.com/office/drawing/2014/main" id="{6DBBC34E-A73A-4A2E-B7B5-313AC6DF06C6}"/>
              </a:ext>
            </a:extLst>
          </p:cNvPr>
          <p:cNvSpPr>
            <a:spLocks noGrp="1" noChangeArrowheads="1"/>
          </p:cNvSpPr>
          <p:nvPr>
            <p:ph type="body" idx="1"/>
          </p:nvPr>
        </p:nvSpPr>
        <p:spPr>
          <a:xfrm>
            <a:off x="1524000" y="1600200"/>
            <a:ext cx="8991600" cy="5257800"/>
          </a:xfrm>
        </p:spPr>
        <p:txBody>
          <a:bodyPr>
            <a:normAutofit lnSpcReduction="10000"/>
          </a:bodyPr>
          <a:lstStyle/>
          <a:p>
            <a:pPr eaLnBrk="1" hangingPunct="1">
              <a:lnSpc>
                <a:spcPct val="90000"/>
              </a:lnSpc>
              <a:defRPr/>
            </a:pPr>
            <a:endParaRPr lang="es-ES_tradnl" altLang="es-AR" sz="2400"/>
          </a:p>
          <a:p>
            <a:pPr eaLnBrk="1" hangingPunct="1">
              <a:lnSpc>
                <a:spcPct val="90000"/>
              </a:lnSpc>
              <a:defRPr/>
            </a:pPr>
            <a:r>
              <a:rPr lang="es-ES_tradnl" altLang="es-AR" sz="2400"/>
              <a:t>La </a:t>
            </a:r>
            <a:r>
              <a:rPr lang="es-ES_tradnl" altLang="es-AR" sz="2400" b="1"/>
              <a:t>claridad conceptual</a:t>
            </a:r>
            <a:r>
              <a:rPr lang="es-ES_tradnl" altLang="es-AR" sz="2400"/>
              <a:t> del Proyecto (precisión, simplicidad, definiciones)</a:t>
            </a:r>
          </a:p>
          <a:p>
            <a:pPr eaLnBrk="1" hangingPunct="1">
              <a:lnSpc>
                <a:spcPct val="90000"/>
              </a:lnSpc>
              <a:defRPr/>
            </a:pPr>
            <a:r>
              <a:rPr lang="es-ES_tradnl" altLang="es-AR" sz="2400"/>
              <a:t>La </a:t>
            </a:r>
            <a:r>
              <a:rPr lang="es-ES_tradnl" altLang="es-AR" sz="2400" b="1"/>
              <a:t>coherencia  </a:t>
            </a:r>
            <a:r>
              <a:rPr lang="es-ES_tradnl" altLang="es-AR" sz="2400"/>
              <a:t>del Proyecto (ausencia de contradicciones entre sus partes )</a:t>
            </a:r>
          </a:p>
          <a:p>
            <a:pPr eaLnBrk="1" hangingPunct="1">
              <a:lnSpc>
                <a:spcPct val="90000"/>
              </a:lnSpc>
              <a:defRPr/>
            </a:pPr>
            <a:r>
              <a:rPr lang="es-ES_tradnl" altLang="es-AR" sz="2400"/>
              <a:t>La </a:t>
            </a:r>
            <a:r>
              <a:rPr lang="es-ES_tradnl" altLang="es-AR" sz="2400" b="1"/>
              <a:t>factibilidad</a:t>
            </a:r>
            <a:r>
              <a:rPr lang="es-ES_tradnl" altLang="es-AR" sz="2400"/>
              <a:t> del Proyecto ( si es posible su realización en el tiempo previsto)</a:t>
            </a:r>
          </a:p>
          <a:p>
            <a:pPr eaLnBrk="1" hangingPunct="1">
              <a:lnSpc>
                <a:spcPct val="90000"/>
              </a:lnSpc>
              <a:defRPr/>
            </a:pPr>
            <a:r>
              <a:rPr lang="es-ES_tradnl" altLang="es-AR" sz="2400"/>
              <a:t>La </a:t>
            </a:r>
            <a:r>
              <a:rPr lang="es-ES_tradnl" altLang="es-AR" sz="2400" b="1"/>
              <a:t>utilidad</a:t>
            </a:r>
            <a:r>
              <a:rPr lang="es-ES_tradnl" altLang="es-AR" sz="2400"/>
              <a:t> del proyecto ( beneficios que implicará la solución del problema investigado)</a:t>
            </a:r>
          </a:p>
          <a:p>
            <a:pPr eaLnBrk="1" hangingPunct="1">
              <a:lnSpc>
                <a:spcPct val="90000"/>
              </a:lnSpc>
              <a:defRPr/>
            </a:pPr>
            <a:r>
              <a:rPr lang="es-ES_tradnl" altLang="es-AR" sz="2400"/>
              <a:t>La </a:t>
            </a:r>
            <a:r>
              <a:rPr lang="es-ES_tradnl" altLang="es-AR" sz="2400" b="1"/>
              <a:t>relevancia </a:t>
            </a:r>
            <a:r>
              <a:rPr lang="es-ES_tradnl" altLang="es-AR" sz="2400"/>
              <a:t>del problema investigado ( su importancia)</a:t>
            </a:r>
          </a:p>
          <a:p>
            <a:pPr eaLnBrk="1" hangingPunct="1">
              <a:lnSpc>
                <a:spcPct val="90000"/>
              </a:lnSpc>
              <a:defRPr/>
            </a:pPr>
            <a:r>
              <a:rPr lang="es-ES_tradnl" altLang="es-AR" sz="2400"/>
              <a:t>La </a:t>
            </a:r>
            <a:r>
              <a:rPr lang="es-ES_tradnl" altLang="es-AR" sz="2400" b="1"/>
              <a:t>calidad de sus instrumentos </a:t>
            </a:r>
            <a:r>
              <a:rPr lang="es-ES_tradnl" altLang="es-AR" sz="2400"/>
              <a:t>( de recolección de datos ) : su </a:t>
            </a:r>
            <a:r>
              <a:rPr lang="es-ES_tradnl" altLang="es-AR" sz="2400" b="1" i="1"/>
              <a:t>confiabilidad (precisión + constancia) y su adecuación (pertinencia) . </a:t>
            </a:r>
            <a:endParaRPr lang="es-ES" altLang="es-A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2"/>
            <a:ext cx="9875520" cy="497305"/>
          </a:xfrm>
        </p:spPr>
        <p:txBody>
          <a:bodyPr>
            <a:noAutofit/>
          </a:bodyPr>
          <a:lstStyle/>
          <a:p>
            <a:r>
              <a:rPr lang="es-AR" sz="3600" u="sng" dirty="0"/>
              <a:t>DISEÑO DEL PLAN DE TRABAJO - Res. 7044</a:t>
            </a:r>
          </a:p>
        </p:txBody>
      </p:sp>
      <p:sp>
        <p:nvSpPr>
          <p:cNvPr id="3" name="2 Marcador de contenido"/>
          <p:cNvSpPr>
            <a:spLocks noGrp="1"/>
          </p:cNvSpPr>
          <p:nvPr>
            <p:ph idx="1"/>
          </p:nvPr>
        </p:nvSpPr>
        <p:spPr>
          <a:xfrm>
            <a:off x="1143000" y="1287380"/>
            <a:ext cx="10178716" cy="5161547"/>
          </a:xfrm>
        </p:spPr>
        <p:txBody>
          <a:bodyPr>
            <a:normAutofit fontScale="92500" lnSpcReduction="10000"/>
          </a:bodyPr>
          <a:lstStyle/>
          <a:p>
            <a:pPr lvl="0"/>
            <a:r>
              <a:rPr lang="es-AR" b="1" dirty="0"/>
              <a:t>ELECCIÓN DEL TEMA</a:t>
            </a:r>
          </a:p>
          <a:p>
            <a:pPr lvl="0"/>
            <a:r>
              <a:rPr lang="es-AR" b="1" dirty="0"/>
              <a:t>ESTADO DEL ARTE</a:t>
            </a:r>
          </a:p>
          <a:p>
            <a:pPr lvl="0"/>
            <a:r>
              <a:rPr lang="es-AR" b="1" dirty="0"/>
              <a:t>FORMULACIÓN Y FUNDAMENTACIÓN DEL PROBLEMA :</a:t>
            </a:r>
          </a:p>
          <a:p>
            <a:pPr lvl="0"/>
            <a:r>
              <a:rPr lang="es-AR" b="1" dirty="0"/>
              <a:t>MARCO TEÓRICO:</a:t>
            </a:r>
          </a:p>
          <a:p>
            <a:pPr lvl="0"/>
            <a:r>
              <a:rPr lang="es-AR" b="1" dirty="0"/>
              <a:t>OBJETIVOS GENERALES Y ESPECÍFICOS: </a:t>
            </a:r>
          </a:p>
          <a:p>
            <a:pPr lvl="0"/>
            <a:r>
              <a:rPr lang="es-AR" b="1" dirty="0"/>
              <a:t>HIPÓTESIS DE TRABAJO:</a:t>
            </a:r>
          </a:p>
          <a:p>
            <a:pPr lvl="0"/>
            <a:r>
              <a:rPr lang="es-AR" b="1" dirty="0"/>
              <a:t>METODOLOGÍA:</a:t>
            </a:r>
          </a:p>
          <a:p>
            <a:pPr lvl="0"/>
            <a:r>
              <a:rPr lang="es-AR" b="1" dirty="0"/>
              <a:t>RESULTADOS ESPERADOS:</a:t>
            </a:r>
          </a:p>
          <a:p>
            <a:pPr lvl="0"/>
            <a:r>
              <a:rPr lang="es-AR" b="1" dirty="0"/>
              <a:t>TRANFERENCIA Y BENEFICIARIOS:</a:t>
            </a:r>
          </a:p>
          <a:p>
            <a:pPr lvl="0"/>
            <a:r>
              <a:rPr lang="es-AR" b="1" dirty="0"/>
              <a:t>CRONOGRAMA:</a:t>
            </a:r>
          </a:p>
          <a:p>
            <a:pPr lvl="0"/>
            <a:r>
              <a:rPr lang="es-AR" b="1" dirty="0"/>
              <a:t>RECURSOS :</a:t>
            </a:r>
          </a:p>
          <a:p>
            <a:pPr lvl="0"/>
            <a:r>
              <a:rPr lang="es-AR" b="1" dirty="0"/>
              <a:t>BIBLIOGRAFÍA:</a:t>
            </a:r>
          </a:p>
          <a:p>
            <a:r>
              <a:rPr lang="es-AR" b="1" dirty="0"/>
              <a:t>APORTE A LA EVANGELIZACIÓN DE LA CULTURA: según líneas de investigación</a:t>
            </a:r>
          </a:p>
          <a:p>
            <a:endParaRPr lang="es-A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E39D0562-1E4F-4C1A-9E26-DD24310D1C24}"/>
              </a:ext>
            </a:extLst>
          </p:cNvPr>
          <p:cNvSpPr>
            <a:spLocks noGrp="1" noChangeArrowheads="1"/>
          </p:cNvSpPr>
          <p:nvPr>
            <p:ph type="body" idx="1"/>
          </p:nvPr>
        </p:nvSpPr>
        <p:spPr>
          <a:xfrm>
            <a:off x="1386840" y="609600"/>
            <a:ext cx="9144000" cy="6248400"/>
          </a:xfrm>
        </p:spPr>
        <p:txBody>
          <a:bodyPr/>
          <a:lstStyle/>
          <a:p>
            <a:pPr eaLnBrk="1" hangingPunct="1">
              <a:defRPr/>
            </a:pPr>
            <a:endParaRPr lang="es-ES" altLang="es-AR" b="1">
              <a:latin typeface="Times New Roman" panose="02020603050405020304" pitchFamily="18" charset="0"/>
            </a:endParaRPr>
          </a:p>
          <a:p>
            <a:pPr eaLnBrk="1" hangingPunct="1">
              <a:buFont typeface="Wingdings" panose="05000000000000000000" pitchFamily="2" charset="2"/>
              <a:buNone/>
              <a:defRPr/>
            </a:pPr>
            <a:endParaRPr lang="es-ES" altLang="es-AR" b="1">
              <a:solidFill>
                <a:srgbClr val="CCFF33"/>
              </a:solidFill>
              <a:latin typeface="Times New Roman" panose="02020603050405020304" pitchFamily="18" charset="0"/>
            </a:endParaRPr>
          </a:p>
          <a:p>
            <a:pPr eaLnBrk="1" hangingPunct="1">
              <a:defRPr/>
            </a:pPr>
            <a:endParaRPr lang="es-ES" altLang="es-AR" b="1">
              <a:solidFill>
                <a:srgbClr val="CCFF33"/>
              </a:solidFill>
              <a:latin typeface="Times New Roman" panose="02020603050405020304" pitchFamily="18" charset="0"/>
            </a:endParaRPr>
          </a:p>
          <a:p>
            <a:pPr eaLnBrk="1" hangingPunct="1">
              <a:defRPr/>
            </a:pPr>
            <a:endParaRPr lang="es-ES" altLang="es-AR" b="1">
              <a:solidFill>
                <a:srgbClr val="CCFF33"/>
              </a:solidFill>
              <a:latin typeface="Times New Roman" panose="02020603050405020304" pitchFamily="18" charset="0"/>
            </a:endParaRPr>
          </a:p>
        </p:txBody>
      </p:sp>
      <p:sp>
        <p:nvSpPr>
          <p:cNvPr id="18436" name="Text Box 4">
            <a:extLst>
              <a:ext uri="{FF2B5EF4-FFF2-40B4-BE49-F238E27FC236}">
                <a16:creationId xmlns:a16="http://schemas.microsoft.com/office/drawing/2014/main" id="{AB923CA1-60D2-41AE-91C3-B1646AE68D11}"/>
              </a:ext>
            </a:extLst>
          </p:cNvPr>
          <p:cNvSpPr txBox="1">
            <a:spLocks noChangeArrowheads="1"/>
          </p:cNvSpPr>
          <p:nvPr/>
        </p:nvSpPr>
        <p:spPr bwMode="auto">
          <a:xfrm>
            <a:off x="1234440" y="1856363"/>
            <a:ext cx="91440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AR" dirty="0"/>
              <a:t> </a:t>
            </a:r>
            <a:r>
              <a:rPr lang="es-ES_tradnl" altLang="es-AR" sz="2800" dirty="0"/>
              <a:t>El </a:t>
            </a:r>
            <a:r>
              <a:rPr lang="es-ES_tradnl" altLang="es-AR" sz="2800" b="1" dirty="0"/>
              <a:t>diseño de la investigación</a:t>
            </a:r>
            <a:r>
              <a:rPr lang="es-ES_tradnl" altLang="es-AR" sz="2800" dirty="0"/>
              <a:t> es la </a:t>
            </a:r>
            <a:r>
              <a:rPr lang="es-ES_tradnl" altLang="es-AR" sz="2800" b="1" i="1" dirty="0"/>
              <a:t>estrategia metodológica general</a:t>
            </a:r>
            <a:r>
              <a:rPr lang="es-ES_tradnl" altLang="es-AR" sz="2800" i="1" dirty="0"/>
              <a:t> </a:t>
            </a:r>
            <a:r>
              <a:rPr lang="es-ES_tradnl" altLang="es-AR" sz="2800" dirty="0"/>
              <a:t> que se usa para abordar y resolver el problema de investigación , </a:t>
            </a:r>
            <a:r>
              <a:rPr lang="es-ES_tradnl" altLang="es-AR" sz="2800" b="1" i="1" dirty="0"/>
              <a:t>contrastando la teoría con los hechos</a:t>
            </a:r>
            <a:r>
              <a:rPr lang="es-ES_tradnl" altLang="es-AR" sz="2800" i="1" dirty="0"/>
              <a:t> </a:t>
            </a:r>
          </a:p>
          <a:p>
            <a:pPr algn="ctr" eaLnBrk="1" hangingPunct="1">
              <a:spcBef>
                <a:spcPct val="50000"/>
              </a:spcBef>
            </a:pPr>
            <a:r>
              <a:rPr lang="es-ES_tradnl" altLang="es-AR" sz="2800" dirty="0"/>
              <a:t>Es el </a:t>
            </a:r>
            <a:r>
              <a:rPr lang="es-ES_tradnl" altLang="es-AR" sz="2800" i="1" dirty="0"/>
              <a:t>modelo o plan integral  de prueba de la hipótesis</a:t>
            </a:r>
            <a:r>
              <a:rPr lang="es-ES_tradnl" altLang="es-AR" sz="2800" dirty="0"/>
              <a:t>, que incluye los </a:t>
            </a:r>
            <a:r>
              <a:rPr lang="es-ES_tradnl" altLang="es-AR" sz="2800" b="1" dirty="0"/>
              <a:t>métodos</a:t>
            </a:r>
            <a:r>
              <a:rPr lang="es-ES_tradnl" altLang="es-AR" sz="2800" dirty="0"/>
              <a:t>, </a:t>
            </a:r>
            <a:r>
              <a:rPr lang="es-ES_tradnl" altLang="es-AR" sz="2800" b="1" dirty="0"/>
              <a:t>técnicas</a:t>
            </a:r>
            <a:r>
              <a:rPr lang="es-ES_tradnl" altLang="es-AR" sz="2800" dirty="0"/>
              <a:t> y </a:t>
            </a:r>
            <a:r>
              <a:rPr lang="es-ES_tradnl" altLang="es-AR" sz="2800" b="1" dirty="0"/>
              <a:t>procedimientos de recolección, procesamiento, análisis y síntesis de datos</a:t>
            </a:r>
            <a:r>
              <a:rPr lang="es-ES_tradnl" altLang="es-AR" sz="2800" dirty="0"/>
              <a:t>. </a:t>
            </a:r>
            <a:endParaRPr lang="es-ES" altLang="es-AR"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ítulo 1">
            <a:extLst>
              <a:ext uri="{FF2B5EF4-FFF2-40B4-BE49-F238E27FC236}">
                <a16:creationId xmlns:a16="http://schemas.microsoft.com/office/drawing/2014/main" id="{801D37FE-5795-4FDF-AC51-A04D9D97A8FB}"/>
              </a:ext>
            </a:extLst>
          </p:cNvPr>
          <p:cNvSpPr>
            <a:spLocks noGrp="1"/>
          </p:cNvSpPr>
          <p:nvPr>
            <p:ph type="title"/>
          </p:nvPr>
        </p:nvSpPr>
        <p:spPr>
          <a:xfrm>
            <a:off x="1158240" y="396240"/>
            <a:ext cx="8961120" cy="1356360"/>
          </a:xfrm>
        </p:spPr>
        <p:txBody>
          <a:bodyPr>
            <a:normAutofit/>
          </a:bodyPr>
          <a:lstStyle/>
          <a:p>
            <a:r>
              <a:rPr lang="es-ES" sz="2700" b="1" i="1" u="sng" noProof="1">
                <a:latin typeface="Arial" pitchFamily="34" charset="0"/>
                <a:cs typeface="Arial" pitchFamily="34" charset="0"/>
              </a:rPr>
              <a:t>LÍNEAS PRIORITARIAS DE INVESTIGACIÓN DE DERECHO Y CIENCIA POLÍTICA  (Res. 7460)</a:t>
            </a:r>
            <a:r>
              <a:rPr lang="es-AR" sz="2700" b="1" i="1" dirty="0">
                <a:latin typeface="Arial" pitchFamily="34" charset="0"/>
                <a:cs typeface="Arial" pitchFamily="34" charset="0"/>
              </a:rPr>
              <a:t/>
            </a:r>
            <a:br>
              <a:rPr lang="es-AR" sz="2700" b="1" i="1" dirty="0">
                <a:latin typeface="Arial" pitchFamily="34" charset="0"/>
                <a:cs typeface="Arial" pitchFamily="34" charset="0"/>
              </a:rPr>
            </a:br>
            <a:endParaRPr lang="es-AR" altLang="es-AR" sz="2700" u="sng" noProof="1"/>
          </a:p>
        </p:txBody>
      </p:sp>
      <p:graphicFrame>
        <p:nvGraphicFramePr>
          <p:cNvPr id="4" name="Marcador de contenido 3" descr="Lista apilada en la que se muestran 4 grupos que se organizan de izquierda a derecha con descripciones de tareas en cada grupo">
            <a:extLst>
              <a:ext uri="{FF2B5EF4-FFF2-40B4-BE49-F238E27FC236}">
                <a16:creationId xmlns:a16="http://schemas.microsoft.com/office/drawing/2014/main" id="{2790EA3D-8053-4C6B-8137-5134D6ECB393}"/>
              </a:ext>
            </a:extLst>
          </p:cNvPr>
          <p:cNvGraphicFramePr>
            <a:graphicFrameLocks noGrp="1"/>
          </p:cNvGraphicFramePr>
          <p:nvPr>
            <p:ph idx="1"/>
            <p:extLst>
              <p:ext uri="{D42A27DB-BD31-4B8C-83A1-F6EECF244321}">
                <p14:modId xmlns:p14="http://schemas.microsoft.com/office/powerpoint/2010/main" val="1267673520"/>
              </p:ext>
            </p:extLst>
          </p:nvPr>
        </p:nvGraphicFramePr>
        <p:xfrm>
          <a:off x="-190500" y="1481777"/>
          <a:ext cx="12382500" cy="5010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604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2">
            <a:extLst>
              <a:ext uri="{FF2B5EF4-FFF2-40B4-BE49-F238E27FC236}">
                <a16:creationId xmlns:a16="http://schemas.microsoft.com/office/drawing/2014/main" id="{D6703318-4A13-49CD-8390-00BACBFF1F9E}"/>
              </a:ext>
            </a:extLst>
          </p:cNvPr>
          <p:cNvSpPr>
            <a:spLocks noGrp="1"/>
          </p:cNvSpPr>
          <p:nvPr>
            <p:ph type="title"/>
          </p:nvPr>
        </p:nvSpPr>
        <p:spPr>
          <a:xfrm>
            <a:off x="1219200" y="452718"/>
            <a:ext cx="9014514" cy="1400530"/>
          </a:xfrm>
        </p:spPr>
        <p:txBody>
          <a:bodyPr/>
          <a:lstStyle/>
          <a:p>
            <a:pPr eaLnBrk="1" hangingPunct="1"/>
            <a:r>
              <a:rPr lang="es-ES" altLang="es-AR" u="sng" dirty="0"/>
              <a:t>Concepto de CIENCIA</a:t>
            </a:r>
          </a:p>
        </p:txBody>
      </p:sp>
      <p:sp>
        <p:nvSpPr>
          <p:cNvPr id="11267" name="Marcador de contenido 13">
            <a:extLst>
              <a:ext uri="{FF2B5EF4-FFF2-40B4-BE49-F238E27FC236}">
                <a16:creationId xmlns:a16="http://schemas.microsoft.com/office/drawing/2014/main" id="{76E476BC-3AC7-44B2-BA4F-02336BE44DF8}"/>
              </a:ext>
            </a:extLst>
          </p:cNvPr>
          <p:cNvSpPr>
            <a:spLocks noGrp="1" noChangeArrowheads="1"/>
          </p:cNvSpPr>
          <p:nvPr>
            <p:ph idx="1"/>
          </p:nvPr>
        </p:nvSpPr>
        <p:spPr bwMode="auto">
          <a:xfrm>
            <a:off x="1103313" y="1554480"/>
            <a:ext cx="10044586" cy="4850802"/>
          </a:xfrm>
        </p:spPr>
        <p:txBody>
          <a:bodyPr wrap="square" numCol="1" anchor="t" anchorCtr="0" compatLnSpc="1">
            <a:prstTxWarp prst="textNoShape">
              <a:avLst/>
            </a:prstTxWarp>
          </a:bodyPr>
          <a:lstStyle/>
          <a:p>
            <a:pPr eaLnBrk="1" hangingPunct="1"/>
            <a:endParaRPr lang="es-ES" altLang="es-AR" dirty="0"/>
          </a:p>
          <a:p>
            <a:pPr algn="just" eaLnBrk="1" hangingPunct="1"/>
            <a:r>
              <a:rPr lang="es-ES" altLang="es-AR" dirty="0"/>
              <a:t>CONJUNTO DE CONOCIMIENTOS  OBTENIDOS MEDIANTE LA OBSERVACIÓN Y EL RAZONAMIENTO, SISTEMÁTICAMENTE ESTRUCTURADOS Y  MEODOLÓGICAMENTE ADQUIRIDOS QUE PERMITE OBTENER PRINCIPIOS, LEYES COMO CONCLUSIONES COMPROBABLES EXPERIMENTALMENTE </a:t>
            </a:r>
          </a:p>
          <a:p>
            <a:pPr algn="just" eaLnBrk="1" hangingPunct="1"/>
            <a:endParaRPr lang="es-ES" altLang="es-AR" dirty="0"/>
          </a:p>
          <a:p>
            <a:pPr algn="just" eaLnBrk="1" hangingPunct="1"/>
            <a:r>
              <a:rPr lang="es-ES" altLang="es-AR" dirty="0"/>
              <a:t>ES UN CONOCIMIENTO RACIONAL, SISTEMÁTICO, EXACTO, VERIFICABLE Y POR CONSIGUIENTE FALIBLE (BUNGE)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descr="Lista apilada en la que se muestran 4 grupos que se organizan de izquierda a derecha con descripciones de tareas en cada grupo">
            <a:extLst>
              <a:ext uri="{FF2B5EF4-FFF2-40B4-BE49-F238E27FC236}">
                <a16:creationId xmlns:a16="http://schemas.microsoft.com/office/drawing/2014/main" id="{2790EA3D-8053-4C6B-8137-5134D6ECB393}"/>
              </a:ext>
            </a:extLst>
          </p:cNvPr>
          <p:cNvGraphicFramePr>
            <a:graphicFrameLocks noGrp="1"/>
          </p:cNvGraphicFramePr>
          <p:nvPr>
            <p:ph idx="1"/>
            <p:extLst>
              <p:ext uri="{D42A27DB-BD31-4B8C-83A1-F6EECF244321}">
                <p14:modId xmlns:p14="http://schemas.microsoft.com/office/powerpoint/2010/main" val="992447021"/>
              </p:ext>
            </p:extLst>
          </p:nvPr>
        </p:nvGraphicFramePr>
        <p:xfrm>
          <a:off x="533401" y="304801"/>
          <a:ext cx="11658600" cy="6305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BA92F9C5-81E9-4FA2-845B-71BA194F2BF6}"/>
              </a:ext>
            </a:extLst>
          </p:cNvPr>
          <p:cNvSpPr txBox="1"/>
          <p:nvPr/>
        </p:nvSpPr>
        <p:spPr>
          <a:xfrm>
            <a:off x="4907280" y="3627122"/>
            <a:ext cx="2849880" cy="646331"/>
          </a:xfrm>
          <a:prstGeom prst="rect">
            <a:avLst/>
          </a:prstGeom>
          <a:noFill/>
        </p:spPr>
        <p:txBody>
          <a:bodyPr wrap="square" rtlCol="0">
            <a:spAutoFit/>
          </a:bodyPr>
          <a:lstStyle/>
          <a:p>
            <a:pPr algn="ctr"/>
            <a:r>
              <a:rPr lang="es-ES" sz="3600" b="1" dirty="0"/>
              <a:t>PRODUCTO</a:t>
            </a:r>
            <a:endParaRPr lang="es-AR" sz="3600" b="1" dirty="0"/>
          </a:p>
        </p:txBody>
      </p:sp>
    </p:spTree>
    <p:extLst>
      <p:ext uri="{BB962C8B-B14F-4D97-AF65-F5344CB8AC3E}">
        <p14:creationId xmlns:p14="http://schemas.microsoft.com/office/powerpoint/2010/main" val="2683886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ítulo 1">
            <a:extLst>
              <a:ext uri="{FF2B5EF4-FFF2-40B4-BE49-F238E27FC236}">
                <a16:creationId xmlns:a16="http://schemas.microsoft.com/office/drawing/2014/main" id="{801D37FE-5795-4FDF-AC51-A04D9D97A8FB}"/>
              </a:ext>
            </a:extLst>
          </p:cNvPr>
          <p:cNvSpPr>
            <a:spLocks noGrp="1"/>
          </p:cNvSpPr>
          <p:nvPr>
            <p:ph type="title"/>
          </p:nvPr>
        </p:nvSpPr>
        <p:spPr>
          <a:xfrm>
            <a:off x="1158240" y="396240"/>
            <a:ext cx="9875520" cy="1356360"/>
          </a:xfrm>
        </p:spPr>
        <p:txBody>
          <a:bodyPr/>
          <a:lstStyle/>
          <a:p>
            <a:pPr eaLnBrk="1" hangingPunct="1"/>
            <a:r>
              <a:rPr lang="es-AR" altLang="es-AR" u="sng" noProof="1"/>
              <a:t>DELIMITAR LA ELECCIÓN DEL TEMA</a:t>
            </a:r>
          </a:p>
        </p:txBody>
      </p:sp>
      <p:graphicFrame>
        <p:nvGraphicFramePr>
          <p:cNvPr id="4" name="Marcador de contenido 3" descr="Lista apilada en la que se muestran 4 grupos que se organizan de izquierda a derecha con descripciones de tareas en cada grupo">
            <a:extLst>
              <a:ext uri="{FF2B5EF4-FFF2-40B4-BE49-F238E27FC236}">
                <a16:creationId xmlns:a16="http://schemas.microsoft.com/office/drawing/2014/main" id="{2790EA3D-8053-4C6B-8137-5134D6ECB393}"/>
              </a:ext>
            </a:extLst>
          </p:cNvPr>
          <p:cNvGraphicFramePr>
            <a:graphicFrameLocks noGrp="1"/>
          </p:cNvGraphicFramePr>
          <p:nvPr>
            <p:ph idx="1"/>
            <p:extLst>
              <p:ext uri="{D42A27DB-BD31-4B8C-83A1-F6EECF244321}">
                <p14:modId xmlns:p14="http://schemas.microsoft.com/office/powerpoint/2010/main" val="1962743328"/>
              </p:ext>
            </p:extLst>
          </p:nvPr>
        </p:nvGraphicFramePr>
        <p:xfrm>
          <a:off x="533401" y="1600201"/>
          <a:ext cx="11658600" cy="5010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a:extLst>
              <a:ext uri="{FF2B5EF4-FFF2-40B4-BE49-F238E27FC236}">
                <a16:creationId xmlns:a16="http://schemas.microsoft.com/office/drawing/2014/main" id="{ACD41209-186E-473E-BF2B-7789075486D9}"/>
              </a:ext>
            </a:extLst>
          </p:cNvPr>
          <p:cNvSpPr>
            <a:spLocks noGrp="1"/>
          </p:cNvSpPr>
          <p:nvPr>
            <p:ph type="title"/>
          </p:nvPr>
        </p:nvSpPr>
        <p:spPr>
          <a:xfrm>
            <a:off x="1276350" y="452718"/>
            <a:ext cx="8774484" cy="1400530"/>
          </a:xfrm>
        </p:spPr>
        <p:txBody>
          <a:bodyPr/>
          <a:lstStyle/>
          <a:p>
            <a:pPr eaLnBrk="1" hangingPunct="1"/>
            <a:r>
              <a:rPr lang="es-ES" altLang="es-AR" b="1" u="sng" dirty="0"/>
              <a:t>ELECCIÓN DEL TEMA</a:t>
            </a:r>
          </a:p>
        </p:txBody>
      </p:sp>
      <p:sp>
        <p:nvSpPr>
          <p:cNvPr id="48129" name="Rectangle 1">
            <a:extLst>
              <a:ext uri="{FF2B5EF4-FFF2-40B4-BE49-F238E27FC236}">
                <a16:creationId xmlns:a16="http://schemas.microsoft.com/office/drawing/2014/main" id="{86CBD71C-347F-4557-B649-6DBA9EF18A33}"/>
              </a:ext>
            </a:extLst>
          </p:cNvPr>
          <p:cNvSpPr>
            <a:spLocks noChangeArrowheads="1"/>
          </p:cNvSpPr>
          <p:nvPr/>
        </p:nvSpPr>
        <p:spPr bwMode="auto">
          <a:xfrm>
            <a:off x="1276350" y="1201545"/>
            <a:ext cx="9899650" cy="5062924"/>
          </a:xfrm>
          <a:prstGeom prst="rect">
            <a:avLst/>
          </a:prstGeom>
          <a:noFill/>
          <a:ln w="9525">
            <a:noFill/>
            <a:miter lim="800000"/>
            <a:headEnd/>
            <a:tailEnd/>
          </a:ln>
          <a:effectLst/>
        </p:spPr>
        <p:txBody>
          <a:bodyPr anchor="ctr">
            <a:spAutoFit/>
          </a:bodyPr>
          <a:lstStyle/>
          <a:p>
            <a:pPr eaLnBrk="1" hangingPunct="1">
              <a:tabLst>
                <a:tab pos="457200" algn="l"/>
              </a:tabLst>
              <a:defRPr/>
            </a:pPr>
            <a:endParaRPr lang="es-AR" sz="1100" dirty="0"/>
          </a:p>
          <a:p>
            <a:pPr>
              <a:tabLst>
                <a:tab pos="457200" algn="l"/>
              </a:tabLst>
              <a:defRPr/>
            </a:pPr>
            <a:r>
              <a:rPr lang="es-ES" dirty="0">
                <a:latin typeface="Calibri" pitchFamily="34" charset="0"/>
                <a:ea typeface="Calibri" pitchFamily="34" charset="0"/>
                <a:cs typeface="Times New Roman" pitchFamily="18" charset="0"/>
              </a:rPr>
              <a:t>.</a:t>
            </a:r>
          </a:p>
          <a:p>
            <a:pPr marL="342900" indent="-342900">
              <a:buFont typeface="Arial" panose="020B0604020202020204" pitchFamily="34" charset="0"/>
              <a:buChar char="•"/>
              <a:tabLst>
                <a:tab pos="457200" algn="l"/>
              </a:tabLst>
              <a:defRPr/>
            </a:pPr>
            <a:r>
              <a:rPr lang="es-ES" sz="2400" dirty="0">
                <a:latin typeface="Calibri" pitchFamily="34" charset="0"/>
                <a:ea typeface="Calibri" pitchFamily="34" charset="0"/>
                <a:cs typeface="Times New Roman" pitchFamily="18" charset="0"/>
              </a:rPr>
              <a:t>NOVEDAD</a:t>
            </a:r>
          </a:p>
          <a:p>
            <a:pPr marL="342900" indent="-342900">
              <a:buFont typeface="Arial" panose="020B0604020202020204" pitchFamily="34" charset="0"/>
              <a:buChar char="•"/>
              <a:tabLst>
                <a:tab pos="457200" algn="l"/>
              </a:tabLst>
              <a:defRPr/>
            </a:pPr>
            <a:r>
              <a:rPr lang="es-ES" sz="2400" dirty="0">
                <a:latin typeface="Calibri" pitchFamily="34" charset="0"/>
                <a:ea typeface="Calibri" pitchFamily="34" charset="0"/>
                <a:cs typeface="Times New Roman" pitchFamily="18" charset="0"/>
              </a:rPr>
              <a:t>INTERÉS Y GUSTO</a:t>
            </a:r>
          </a:p>
          <a:p>
            <a:pPr marL="342900" indent="-342900">
              <a:buFont typeface="Arial" panose="020B0604020202020204" pitchFamily="34" charset="0"/>
              <a:buChar char="•"/>
              <a:tabLst>
                <a:tab pos="457200" algn="l"/>
              </a:tabLst>
              <a:defRPr/>
            </a:pPr>
            <a:r>
              <a:rPr lang="es-ES" sz="2400" dirty="0">
                <a:latin typeface="Calibri" pitchFamily="34" charset="0"/>
                <a:ea typeface="Calibri" pitchFamily="34" charset="0"/>
                <a:cs typeface="Times New Roman" pitchFamily="18" charset="0"/>
              </a:rPr>
              <a:t>CONVENIENCIA</a:t>
            </a:r>
          </a:p>
          <a:p>
            <a:pPr marL="342900" indent="-342900">
              <a:buFont typeface="Arial" panose="020B0604020202020204" pitchFamily="34" charset="0"/>
              <a:buChar char="•"/>
              <a:tabLst>
                <a:tab pos="457200" algn="l"/>
              </a:tabLst>
              <a:defRPr/>
            </a:pPr>
            <a:r>
              <a:rPr lang="es-ES" sz="2400" dirty="0">
                <a:latin typeface="Calibri" pitchFamily="34" charset="0"/>
                <a:ea typeface="Calibri" pitchFamily="34" charset="0"/>
                <a:cs typeface="Times New Roman" pitchFamily="18" charset="0"/>
              </a:rPr>
              <a:t>CONFRONTACIÓN</a:t>
            </a:r>
          </a:p>
          <a:p>
            <a:pPr marL="342900" indent="-342900">
              <a:buFont typeface="Arial" panose="020B0604020202020204" pitchFamily="34" charset="0"/>
              <a:buChar char="•"/>
              <a:tabLst>
                <a:tab pos="457200" algn="l"/>
              </a:tabLst>
              <a:defRPr/>
            </a:pPr>
            <a:r>
              <a:rPr lang="es-ES" sz="2400" dirty="0">
                <a:latin typeface="Calibri" pitchFamily="34" charset="0"/>
                <a:ea typeface="Calibri" pitchFamily="34" charset="0"/>
                <a:cs typeface="Times New Roman" pitchFamily="18" charset="0"/>
              </a:rPr>
              <a:t>UTILIDAD O APORTE</a:t>
            </a:r>
          </a:p>
          <a:p>
            <a:pPr marL="342900" indent="-342900">
              <a:buFont typeface="Arial" panose="020B0604020202020204" pitchFamily="34" charset="0"/>
              <a:buChar char="•"/>
              <a:tabLst>
                <a:tab pos="457200" algn="l"/>
              </a:tabLst>
              <a:defRPr/>
            </a:pPr>
            <a:r>
              <a:rPr lang="es-ES" sz="2400" dirty="0">
                <a:latin typeface="Calibri" pitchFamily="34" charset="0"/>
                <a:ea typeface="Calibri" pitchFamily="34" charset="0"/>
                <a:cs typeface="Times New Roman" pitchFamily="18" charset="0"/>
              </a:rPr>
              <a:t>ACCESIBILIDAD</a:t>
            </a:r>
          </a:p>
          <a:p>
            <a:pPr marL="342900" indent="-342900">
              <a:buFont typeface="Arial" panose="020B0604020202020204" pitchFamily="34" charset="0"/>
              <a:buChar char="•"/>
              <a:tabLst>
                <a:tab pos="457200" algn="l"/>
              </a:tabLst>
              <a:defRPr/>
            </a:pPr>
            <a:r>
              <a:rPr lang="es-ES" sz="2400" dirty="0">
                <a:latin typeface="Calibri" pitchFamily="34" charset="0"/>
                <a:ea typeface="Calibri" pitchFamily="34" charset="0"/>
                <a:cs typeface="Times New Roman" pitchFamily="18" charset="0"/>
              </a:rPr>
              <a:t>LÍNEAS INSTITUCIONALES</a:t>
            </a:r>
          </a:p>
          <a:p>
            <a:pPr marL="342900" indent="-342900">
              <a:buFont typeface="Arial" panose="020B0604020202020204" pitchFamily="34" charset="0"/>
              <a:buChar char="•"/>
              <a:tabLst>
                <a:tab pos="457200" algn="l"/>
              </a:tabLst>
              <a:defRPr/>
            </a:pPr>
            <a:r>
              <a:rPr lang="es-ES" sz="2400" dirty="0">
                <a:latin typeface="Calibri" pitchFamily="34" charset="0"/>
                <a:ea typeface="Calibri" pitchFamily="34" charset="0"/>
                <a:cs typeface="Times New Roman" pitchFamily="18" charset="0"/>
              </a:rPr>
              <a:t>CÓMO?: LLUVIA DE IDEAS, LISTA DE PALABRAS, LECTURA, MATERIAS EN CURSO, INQUIETUDES PERSONALES, DIALOGO, REFERENTES</a:t>
            </a:r>
          </a:p>
          <a:p>
            <a:pPr marL="342900" indent="-342900">
              <a:buFont typeface="Arial" panose="020B0604020202020204" pitchFamily="34" charset="0"/>
              <a:buChar char="•"/>
              <a:tabLst>
                <a:tab pos="457200" algn="l"/>
              </a:tabLst>
              <a:defRPr/>
            </a:pPr>
            <a:r>
              <a:rPr lang="es-ES" sz="2400" dirty="0">
                <a:latin typeface="Calibri" pitchFamily="34" charset="0"/>
                <a:ea typeface="Calibri" pitchFamily="34" charset="0"/>
                <a:cs typeface="Times New Roman" pitchFamily="18" charset="0"/>
              </a:rPr>
              <a:t>LECTURA VELOZ Y PROFUNDIZADA</a:t>
            </a:r>
          </a:p>
          <a:p>
            <a:pPr>
              <a:tabLst>
                <a:tab pos="457200" algn="l"/>
              </a:tabLst>
              <a:defRPr/>
            </a:pPr>
            <a:endParaRPr lang="es-ES" dirty="0">
              <a:latin typeface="Calibri" pitchFamily="34" charset="0"/>
              <a:ea typeface="Calibri" pitchFamily="34" charset="0"/>
              <a:cs typeface="Times New Roman" pitchFamily="18" charset="0"/>
            </a:endParaRPr>
          </a:p>
          <a:p>
            <a:pPr>
              <a:tabLst>
                <a:tab pos="457200" algn="l"/>
              </a:tabLst>
              <a:defRPr/>
            </a:pPr>
            <a:endParaRPr lang="es-AR" dirty="0"/>
          </a:p>
          <a:p>
            <a:pPr>
              <a:tabLst>
                <a:tab pos="457200" algn="l"/>
              </a:tabLst>
              <a:defRPr/>
            </a:pPr>
            <a:r>
              <a:rPr lang="es-ES" dirty="0">
                <a:latin typeface="Calibri" pitchFamily="34" charset="0"/>
                <a:ea typeface="Calibri" pitchFamily="34" charset="0"/>
                <a:cs typeface="Times New Roman" pitchFamily="18" charset="0"/>
              </a:rPr>
              <a:t>  </a:t>
            </a:r>
            <a:endParaRPr lang="es-AR" dirty="0"/>
          </a:p>
        </p:txBody>
      </p:sp>
    </p:spTree>
    <p:extLst>
      <p:ext uri="{BB962C8B-B14F-4D97-AF65-F5344CB8AC3E}">
        <p14:creationId xmlns:p14="http://schemas.microsoft.com/office/powerpoint/2010/main" val="2115900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9875520" cy="810126"/>
          </a:xfrm>
        </p:spPr>
        <p:txBody>
          <a:bodyPr>
            <a:noAutofit/>
          </a:bodyPr>
          <a:lstStyle/>
          <a:p>
            <a:r>
              <a:rPr lang="es-ES" sz="2800" b="1" u="sng" dirty="0"/>
              <a:t>FORMULACIÓN Y FUNDAMENTACIÓN DEL PROBLEMA DE INVESTIGACIÓN</a:t>
            </a:r>
            <a:endParaRPr lang="es-AR" sz="2800" b="1" u="sng" dirty="0"/>
          </a:p>
        </p:txBody>
      </p:sp>
      <p:sp>
        <p:nvSpPr>
          <p:cNvPr id="3" name="2 Marcador de contenido"/>
          <p:cNvSpPr>
            <a:spLocks noGrp="1"/>
          </p:cNvSpPr>
          <p:nvPr>
            <p:ph idx="1"/>
          </p:nvPr>
        </p:nvSpPr>
        <p:spPr>
          <a:xfrm>
            <a:off x="1143000" y="1828800"/>
            <a:ext cx="10063264" cy="4419599"/>
          </a:xfrm>
        </p:spPr>
        <p:txBody>
          <a:bodyPr>
            <a:normAutofit/>
          </a:bodyPr>
          <a:lstStyle/>
          <a:p>
            <a:pPr marL="0" indent="0" fontAlgn="base">
              <a:spcBef>
                <a:spcPct val="0"/>
              </a:spcBef>
              <a:spcAft>
                <a:spcPct val="0"/>
              </a:spcAft>
              <a:buClrTx/>
              <a:buSzTx/>
              <a:buNone/>
              <a:tabLst>
                <a:tab pos="457200" algn="l"/>
              </a:tabLst>
            </a:pPr>
            <a:r>
              <a:rPr lang="es-AR" b="1" i="1" dirty="0">
                <a:latin typeface="Arial" pitchFamily="34" charset="0"/>
                <a:cs typeface="Arial" pitchFamily="34" charset="0"/>
              </a:rPr>
              <a:t>QUÉ SE VA A ESTUDIAR? QUÉ QUIERO SABER?</a:t>
            </a:r>
          </a:p>
          <a:p>
            <a:pPr marL="0" indent="0" eaLnBrk="0" fontAlgn="base" hangingPunct="0">
              <a:spcBef>
                <a:spcPct val="0"/>
              </a:spcBef>
              <a:spcAft>
                <a:spcPct val="0"/>
              </a:spcAft>
              <a:buClrTx/>
              <a:buSzTx/>
              <a:buNone/>
              <a:tabLst>
                <a:tab pos="457200" algn="l"/>
              </a:tabLst>
            </a:pPr>
            <a:endParaRPr lang="es-ES" b="1" dirty="0">
              <a:latin typeface="Calibri" pitchFamily="34" charset="0"/>
              <a:ea typeface="Calibri" pitchFamily="34" charset="0"/>
              <a:cs typeface="Times New Roman" pitchFamily="18" charset="0"/>
            </a:endParaRPr>
          </a:p>
          <a:p>
            <a:pPr eaLnBrk="0" fontAlgn="base" hangingPunct="0">
              <a:spcBef>
                <a:spcPct val="0"/>
              </a:spcBef>
              <a:spcAft>
                <a:spcPct val="0"/>
              </a:spcAft>
              <a:buClrTx/>
              <a:buSzTx/>
              <a:buFont typeface="Arial" panose="020B0604020202020204" pitchFamily="34" charset="0"/>
              <a:buChar char="•"/>
              <a:tabLst>
                <a:tab pos="457200" algn="l"/>
              </a:tabLst>
            </a:pPr>
            <a:r>
              <a:rPr lang="es-ES" b="1" dirty="0">
                <a:latin typeface="Calibri" pitchFamily="34" charset="0"/>
                <a:ea typeface="Calibri" pitchFamily="34" charset="0"/>
                <a:cs typeface="Times New Roman" pitchFamily="18" charset="0"/>
              </a:rPr>
              <a:t>PROBLEMÁTICA JURÍDICA – CONFLICTO DE NORMAS, DE DERECHOS, DE INTERESES, DE DOCTRINA, DE APLICACIÓN, DE JURISPRUDENCIA (METODO: tema, tiempo, tribunal)</a:t>
            </a:r>
          </a:p>
          <a:p>
            <a:pPr eaLnBrk="0" fontAlgn="base" hangingPunct="0">
              <a:spcBef>
                <a:spcPct val="0"/>
              </a:spcBef>
              <a:spcAft>
                <a:spcPct val="0"/>
              </a:spcAft>
              <a:buClrTx/>
              <a:buSzTx/>
              <a:buFont typeface="Arial" panose="020B0604020202020204" pitchFamily="34" charset="0"/>
              <a:buChar char="•"/>
              <a:tabLst>
                <a:tab pos="457200" algn="l"/>
              </a:tabLst>
            </a:pPr>
            <a:r>
              <a:rPr lang="es-ES" b="1" dirty="0">
                <a:latin typeface="Calibri" pitchFamily="34" charset="0"/>
                <a:ea typeface="Calibri" pitchFamily="34" charset="0"/>
                <a:cs typeface="Times New Roman" pitchFamily="18" charset="0"/>
              </a:rPr>
              <a:t>CUAL ES LA CUESTIÓN O ASPECTO DEL TEMA A INVESTIGAR</a:t>
            </a:r>
          </a:p>
          <a:p>
            <a:pPr eaLnBrk="0" fontAlgn="base" hangingPunct="0">
              <a:spcBef>
                <a:spcPct val="0"/>
              </a:spcBef>
              <a:spcAft>
                <a:spcPct val="0"/>
              </a:spcAft>
              <a:buClrTx/>
              <a:buSzTx/>
              <a:buFont typeface="Arial" panose="020B0604020202020204" pitchFamily="34" charset="0"/>
              <a:buChar char="•"/>
              <a:tabLst>
                <a:tab pos="457200" algn="l"/>
              </a:tabLst>
            </a:pPr>
            <a:r>
              <a:rPr lang="es-ES" b="1" dirty="0">
                <a:latin typeface="Calibri" pitchFamily="34" charset="0"/>
                <a:ea typeface="Calibri" pitchFamily="34" charset="0"/>
                <a:cs typeface="Times New Roman" pitchFamily="18" charset="0"/>
              </a:rPr>
              <a:t>CHISPA DISPARADORA</a:t>
            </a:r>
          </a:p>
          <a:p>
            <a:pPr eaLnBrk="0" fontAlgn="base" hangingPunct="0">
              <a:spcBef>
                <a:spcPct val="0"/>
              </a:spcBef>
              <a:spcAft>
                <a:spcPct val="0"/>
              </a:spcAft>
              <a:buClrTx/>
              <a:buSzTx/>
              <a:buFont typeface="Arial" panose="020B0604020202020204" pitchFamily="34" charset="0"/>
              <a:buChar char="•"/>
              <a:tabLst>
                <a:tab pos="457200" algn="l"/>
              </a:tabLst>
            </a:pPr>
            <a:r>
              <a:rPr lang="es-ES" b="1" dirty="0">
                <a:latin typeface="Calibri" pitchFamily="34" charset="0"/>
                <a:ea typeface="Calibri" pitchFamily="34" charset="0"/>
                <a:cs typeface="Times New Roman" pitchFamily="18" charset="0"/>
              </a:rPr>
              <a:t>“ES LA FASE MÁS IMPORTANTE DE TODO EL PROCESO DE INVESTIGACIÓN” (BRIONES 1985, p.39)</a:t>
            </a:r>
          </a:p>
          <a:p>
            <a:pPr eaLnBrk="0" fontAlgn="base" hangingPunct="0">
              <a:spcBef>
                <a:spcPct val="0"/>
              </a:spcBef>
              <a:spcAft>
                <a:spcPct val="0"/>
              </a:spcAft>
              <a:buClrTx/>
              <a:buSzTx/>
              <a:buFont typeface="Arial" panose="020B0604020202020204" pitchFamily="34" charset="0"/>
              <a:buChar char="•"/>
              <a:tabLst>
                <a:tab pos="457200" algn="l"/>
              </a:tabLst>
            </a:pPr>
            <a:r>
              <a:rPr lang="es-ES" b="1" dirty="0">
                <a:latin typeface="Calibri" pitchFamily="34" charset="0"/>
                <a:ea typeface="Calibri" pitchFamily="34" charset="0"/>
                <a:cs typeface="Times New Roman" pitchFamily="18" charset="0"/>
              </a:rPr>
              <a:t>“LA CIENCIA NO AVANZA DE HIPÓTESIS EN HIPÓTESIS SINO DE PROBLEMA EN PROBLEMA” (ANDER EGG)</a:t>
            </a:r>
          </a:p>
          <a:p>
            <a:pPr eaLnBrk="0" fontAlgn="base" hangingPunct="0">
              <a:spcBef>
                <a:spcPct val="0"/>
              </a:spcBef>
              <a:spcAft>
                <a:spcPct val="0"/>
              </a:spcAft>
              <a:buClrTx/>
              <a:buSzTx/>
              <a:buFont typeface="Arial" panose="020B0604020202020204" pitchFamily="34" charset="0"/>
              <a:buChar char="•"/>
              <a:tabLst>
                <a:tab pos="457200" algn="l"/>
              </a:tabLst>
            </a:pPr>
            <a:r>
              <a:rPr lang="es-ES" b="1" dirty="0">
                <a:latin typeface="Calibri" pitchFamily="34" charset="0"/>
                <a:ea typeface="Calibri" pitchFamily="34" charset="0"/>
                <a:cs typeface="Times New Roman" pitchFamily="18" charset="0"/>
              </a:rPr>
              <a:t>DELIMITA, GUÍA, ORIENTA </a:t>
            </a:r>
          </a:p>
          <a:p>
            <a:pPr eaLnBrk="0" fontAlgn="base" hangingPunct="0">
              <a:spcBef>
                <a:spcPct val="0"/>
              </a:spcBef>
              <a:spcAft>
                <a:spcPct val="0"/>
              </a:spcAft>
              <a:buClrTx/>
              <a:buSzTx/>
              <a:buFont typeface="Arial" panose="020B0604020202020204" pitchFamily="34" charset="0"/>
              <a:buChar char="•"/>
              <a:tabLst>
                <a:tab pos="457200" algn="l"/>
              </a:tabLst>
            </a:pPr>
            <a:r>
              <a:rPr lang="es-ES" b="1" dirty="0">
                <a:latin typeface="Calibri" pitchFamily="34" charset="0"/>
                <a:ea typeface="Calibri" pitchFamily="34" charset="0"/>
                <a:cs typeface="Times New Roman" pitchFamily="18" charset="0"/>
              </a:rPr>
              <a:t>JUSTIFICA LA INVESTIGACIÓN Y SU FACTIBILIDAD</a:t>
            </a:r>
          </a:p>
          <a:p>
            <a:pPr eaLnBrk="0" fontAlgn="base" hangingPunct="0">
              <a:spcBef>
                <a:spcPct val="0"/>
              </a:spcBef>
              <a:spcAft>
                <a:spcPct val="0"/>
              </a:spcAft>
              <a:buClrTx/>
              <a:buSzTx/>
              <a:buFont typeface="Arial" panose="020B0604020202020204" pitchFamily="34" charset="0"/>
              <a:buChar char="•"/>
              <a:tabLst>
                <a:tab pos="457200" algn="l"/>
              </a:tabLst>
            </a:pPr>
            <a:r>
              <a:rPr lang="es-ES" b="1" dirty="0">
                <a:latin typeface="Calibri" pitchFamily="34" charset="0"/>
                <a:ea typeface="Calibri" pitchFamily="34" charset="0"/>
                <a:cs typeface="Times New Roman" pitchFamily="18" charset="0"/>
              </a:rPr>
              <a:t>ESTABLECE SUS IMPLICANCIAS RELEVANCIA</a:t>
            </a:r>
          </a:p>
          <a:p>
            <a:endParaRPr lang="es-A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1319298"/>
            <a:ext cx="118414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3" algn="just" fontAlgn="base">
              <a:spcBef>
                <a:spcPct val="0"/>
              </a:spcBef>
              <a:spcAft>
                <a:spcPct val="0"/>
              </a:spcAft>
              <a:tabLst>
                <a:tab pos="457200" algn="l"/>
              </a:tabLst>
            </a:pPr>
            <a:r>
              <a:rPr lang="es-ES" sz="4000" b="1" dirty="0">
                <a:latin typeface="Raleigh DmBd BT"/>
                <a:ea typeface="Times New Roman" pitchFamily="18" charset="0"/>
                <a:cs typeface="Arial" pitchFamily="34" charset="0"/>
              </a:rPr>
              <a:t>Fuentes de los problemas de investigación</a:t>
            </a:r>
          </a:p>
          <a:p>
            <a:pPr lvl="3" algn="just" fontAlgn="base">
              <a:spcBef>
                <a:spcPct val="0"/>
              </a:spcBef>
              <a:spcAft>
                <a:spcPct val="0"/>
              </a:spcAft>
              <a:tabLst>
                <a:tab pos="457200" algn="l"/>
              </a:tabLst>
            </a:pPr>
            <a:endParaRPr lang="es-ES" sz="2400" dirty="0">
              <a:latin typeface="Raleigh DmBd BT"/>
              <a:ea typeface="Times New Roman" pitchFamily="18" charset="0"/>
              <a:cs typeface="Arial" pitchFamily="34" charset="0"/>
            </a:endParaRPr>
          </a:p>
          <a:p>
            <a:pPr marL="1828800" lvl="3" indent="-457200" algn="just" fontAlgn="base">
              <a:spcBef>
                <a:spcPct val="0"/>
              </a:spcBef>
              <a:spcAft>
                <a:spcPct val="0"/>
              </a:spcAft>
              <a:tabLst>
                <a:tab pos="457200" algn="l"/>
              </a:tabLst>
            </a:pPr>
            <a:r>
              <a:rPr lang="es-ES" sz="2400" b="1" dirty="0">
                <a:latin typeface="Raleigh DmBd BT"/>
                <a:ea typeface="Times New Roman" pitchFamily="18" charset="0"/>
                <a:cs typeface="Arial" pitchFamily="34" charset="0"/>
              </a:rPr>
              <a:t>Teóricos</a:t>
            </a:r>
            <a:r>
              <a:rPr lang="es-ES" sz="2400" dirty="0">
                <a:latin typeface="Raleigh DmBd BT"/>
                <a:ea typeface="Times New Roman" pitchFamily="18" charset="0"/>
                <a:cs typeface="Arial" pitchFamily="34" charset="0"/>
              </a:rPr>
              <a:t> : </a:t>
            </a:r>
            <a:r>
              <a:rPr lang="es-ES" sz="2400" i="1" dirty="0">
                <a:latin typeface="Raleigh DmBd BT"/>
                <a:ea typeface="Times New Roman" pitchFamily="18" charset="0"/>
                <a:cs typeface="Arial" pitchFamily="34" charset="0"/>
              </a:rPr>
              <a:t>vacíos o lagunas</a:t>
            </a:r>
            <a:r>
              <a:rPr lang="es-ES" sz="2400" dirty="0">
                <a:latin typeface="Raleigh DmBd BT"/>
                <a:ea typeface="Times New Roman" pitchFamily="18" charset="0"/>
                <a:cs typeface="Arial" pitchFamily="34" charset="0"/>
              </a:rPr>
              <a:t> (incompletitud) de la teoría previa ; </a:t>
            </a:r>
            <a:r>
              <a:rPr lang="es-ES" sz="2400" i="1" dirty="0">
                <a:latin typeface="Raleigh DmBd BT"/>
                <a:ea typeface="Times New Roman" pitchFamily="18" charset="0"/>
                <a:cs typeface="Arial" pitchFamily="34" charset="0"/>
              </a:rPr>
              <a:t>inconsistencias</a:t>
            </a:r>
          </a:p>
          <a:p>
            <a:pPr marL="1828800" lvl="3" indent="-457200" algn="just" fontAlgn="base">
              <a:spcBef>
                <a:spcPct val="0"/>
              </a:spcBef>
              <a:spcAft>
                <a:spcPct val="0"/>
              </a:spcAft>
              <a:tabLst>
                <a:tab pos="457200" algn="l"/>
              </a:tabLst>
            </a:pPr>
            <a:r>
              <a:rPr lang="es-ES" sz="2400" dirty="0">
                <a:latin typeface="Raleigh DmBd BT"/>
                <a:ea typeface="Times New Roman" pitchFamily="18" charset="0"/>
                <a:cs typeface="Arial" pitchFamily="34" charset="0"/>
              </a:rPr>
              <a:t> teóricas ; aspectos </a:t>
            </a:r>
            <a:r>
              <a:rPr lang="es-ES" sz="2400" i="1" dirty="0">
                <a:latin typeface="Raleigh DmBd BT"/>
                <a:ea typeface="Times New Roman" pitchFamily="18" charset="0"/>
                <a:cs typeface="Arial" pitchFamily="34" charset="0"/>
              </a:rPr>
              <a:t>criticables</a:t>
            </a:r>
            <a:r>
              <a:rPr lang="es-ES" sz="2400" dirty="0">
                <a:latin typeface="Raleigh DmBd BT"/>
                <a:ea typeface="Times New Roman" pitchFamily="18" charset="0"/>
                <a:cs typeface="Arial" pitchFamily="34" charset="0"/>
              </a:rPr>
              <a:t> de la teoría ; </a:t>
            </a:r>
            <a:r>
              <a:rPr lang="es-ES" sz="2400" i="1" dirty="0">
                <a:latin typeface="Raleigh DmBd BT"/>
                <a:ea typeface="Times New Roman" pitchFamily="18" charset="0"/>
                <a:cs typeface="Arial" pitchFamily="34" charset="0"/>
              </a:rPr>
              <a:t>otras explicaciones</a:t>
            </a:r>
            <a:r>
              <a:rPr lang="es-ES" sz="2400" dirty="0">
                <a:latin typeface="Raleigh DmBd BT"/>
                <a:ea typeface="Times New Roman" pitchFamily="18" charset="0"/>
                <a:cs typeface="Arial" pitchFamily="34" charset="0"/>
              </a:rPr>
              <a:t> teóricas</a:t>
            </a:r>
          </a:p>
          <a:p>
            <a:pPr marL="1828800" lvl="3" indent="-457200" algn="just" fontAlgn="base">
              <a:spcBef>
                <a:spcPct val="0"/>
              </a:spcBef>
              <a:spcAft>
                <a:spcPct val="0"/>
              </a:spcAft>
              <a:tabLst>
                <a:tab pos="457200" algn="l"/>
              </a:tabLst>
            </a:pPr>
            <a:r>
              <a:rPr lang="es-ES" sz="2400" dirty="0">
                <a:latin typeface="Raleigh DmBd BT"/>
                <a:ea typeface="Times New Roman" pitchFamily="18" charset="0"/>
                <a:cs typeface="Arial" pitchFamily="34" charset="0"/>
              </a:rPr>
              <a:t> posibles ante los mismos problemas ; </a:t>
            </a:r>
            <a:r>
              <a:rPr lang="es-ES" sz="2400" i="1" dirty="0">
                <a:latin typeface="Raleigh DmBd BT"/>
                <a:ea typeface="Times New Roman" pitchFamily="18" charset="0"/>
                <a:cs typeface="Arial" pitchFamily="34" charset="0"/>
              </a:rPr>
              <a:t>nuevos enfoques</a:t>
            </a:r>
            <a:r>
              <a:rPr lang="es-ES" sz="2400" dirty="0">
                <a:latin typeface="Raleigh DmBd BT"/>
                <a:ea typeface="Times New Roman" pitchFamily="18" charset="0"/>
                <a:cs typeface="Arial" pitchFamily="34" charset="0"/>
              </a:rPr>
              <a:t> teóricos para los</a:t>
            </a:r>
          </a:p>
          <a:p>
            <a:pPr marL="1828800" lvl="3" indent="-457200" algn="just" fontAlgn="base">
              <a:spcBef>
                <a:spcPct val="0"/>
              </a:spcBef>
              <a:spcAft>
                <a:spcPct val="0"/>
              </a:spcAft>
              <a:tabLst>
                <a:tab pos="457200" algn="l"/>
              </a:tabLst>
            </a:pPr>
            <a:r>
              <a:rPr lang="es-ES" sz="2400" dirty="0">
                <a:latin typeface="Raleigh DmBd BT"/>
                <a:ea typeface="Times New Roman" pitchFamily="18" charset="0"/>
                <a:cs typeface="Arial" pitchFamily="34" charset="0"/>
              </a:rPr>
              <a:t> mismos problemas ; </a:t>
            </a:r>
            <a:r>
              <a:rPr lang="es-ES" sz="2400" i="1" dirty="0">
                <a:latin typeface="Raleigh DmBd BT"/>
                <a:ea typeface="Times New Roman" pitchFamily="18" charset="0"/>
                <a:cs typeface="Arial" pitchFamily="34" charset="0"/>
              </a:rPr>
              <a:t>nuevos métodos</a:t>
            </a:r>
            <a:r>
              <a:rPr lang="es-ES" sz="2400" dirty="0">
                <a:latin typeface="Raleigh DmBd BT"/>
                <a:ea typeface="Times New Roman" pitchFamily="18" charset="0"/>
                <a:cs typeface="Arial" pitchFamily="34" charset="0"/>
              </a:rPr>
              <a:t> de verificación  y </a:t>
            </a:r>
            <a:r>
              <a:rPr lang="es-ES" sz="2400" i="1" dirty="0">
                <a:latin typeface="Raleigh DmBd BT"/>
                <a:ea typeface="Times New Roman" pitchFamily="18" charset="0"/>
                <a:cs typeface="Arial" pitchFamily="34" charset="0"/>
              </a:rPr>
              <a:t>aplicaciones</a:t>
            </a:r>
            <a:r>
              <a:rPr lang="es-ES" sz="2400" dirty="0">
                <a:latin typeface="Raleigh DmBd BT"/>
                <a:ea typeface="Times New Roman" pitchFamily="18" charset="0"/>
                <a:cs typeface="Arial" pitchFamily="34" charset="0"/>
              </a:rPr>
              <a:t> , de</a:t>
            </a:r>
          </a:p>
          <a:p>
            <a:pPr marL="1828800" lvl="3" indent="-457200" algn="just" fontAlgn="base">
              <a:spcBef>
                <a:spcPct val="0"/>
              </a:spcBef>
              <a:spcAft>
                <a:spcPct val="0"/>
              </a:spcAft>
              <a:tabLst>
                <a:tab pos="457200" algn="l"/>
              </a:tabLst>
            </a:pPr>
            <a:r>
              <a:rPr lang="es-ES" sz="2400" dirty="0">
                <a:latin typeface="Raleigh DmBd BT"/>
                <a:ea typeface="Times New Roman" pitchFamily="18" charset="0"/>
                <a:cs typeface="Arial" pitchFamily="34" charset="0"/>
              </a:rPr>
              <a:t> las conclusiones teóricas de otras investigaciones, etc. </a:t>
            </a:r>
          </a:p>
          <a:p>
            <a:pPr marL="1828800" lvl="3" indent="-457200" algn="just" fontAlgn="base">
              <a:spcBef>
                <a:spcPct val="0"/>
              </a:spcBef>
              <a:spcAft>
                <a:spcPct val="0"/>
              </a:spcAft>
              <a:tabLst>
                <a:tab pos="457200" algn="l"/>
              </a:tabLst>
            </a:pPr>
            <a:r>
              <a:rPr lang="es-ES" sz="2400" dirty="0">
                <a:latin typeface="Raleigh DmBd BT"/>
                <a:ea typeface="Times New Roman" pitchFamily="18" charset="0"/>
                <a:cs typeface="Arial" pitchFamily="34" charset="0"/>
              </a:rPr>
              <a:t> </a:t>
            </a:r>
            <a:endParaRPr lang="es-ES" sz="2400" dirty="0">
              <a:latin typeface="Raleigh DmBd BT"/>
              <a:cs typeface="Arial" pitchFamily="34" charset="0"/>
            </a:endParaRPr>
          </a:p>
          <a:p>
            <a:pPr marL="1828800" lvl="3" indent="-457200" algn="just" fontAlgn="base">
              <a:spcBef>
                <a:spcPct val="0"/>
              </a:spcBef>
              <a:spcAft>
                <a:spcPct val="0"/>
              </a:spcAft>
              <a:tabLst>
                <a:tab pos="457200" algn="l"/>
              </a:tabLst>
            </a:pPr>
            <a:r>
              <a:rPr lang="es-ES" sz="2400" b="1" dirty="0">
                <a:latin typeface="Raleigh DmBd BT"/>
                <a:ea typeface="Times New Roman" pitchFamily="18" charset="0"/>
                <a:cs typeface="Arial" pitchFamily="34" charset="0"/>
              </a:rPr>
              <a:t>Prácticos</a:t>
            </a:r>
            <a:r>
              <a:rPr lang="es-ES" sz="2400" dirty="0">
                <a:latin typeface="Raleigh DmBd BT"/>
                <a:ea typeface="Times New Roman" pitchFamily="18" charset="0"/>
                <a:cs typeface="Arial" pitchFamily="34" charset="0"/>
              </a:rPr>
              <a:t> : </a:t>
            </a:r>
            <a:r>
              <a:rPr lang="es-ES" sz="2400" i="1" dirty="0">
                <a:latin typeface="Raleigh DmBd BT"/>
                <a:ea typeface="Times New Roman" pitchFamily="18" charset="0"/>
                <a:cs typeface="Arial" pitchFamily="34" charset="0"/>
              </a:rPr>
              <a:t>problemas</a:t>
            </a:r>
            <a:r>
              <a:rPr lang="es-ES" sz="2400" dirty="0">
                <a:latin typeface="Raleigh DmBd BT"/>
                <a:ea typeface="Times New Roman" pitchFamily="18" charset="0"/>
                <a:cs typeface="Arial" pitchFamily="34" charset="0"/>
              </a:rPr>
              <a:t> concretos a solucionar ; </a:t>
            </a:r>
            <a:r>
              <a:rPr lang="es-ES" sz="2400" i="1" dirty="0">
                <a:latin typeface="Raleigh DmBd BT"/>
                <a:ea typeface="Times New Roman" pitchFamily="18" charset="0"/>
                <a:cs typeface="Arial" pitchFamily="34" charset="0"/>
              </a:rPr>
              <a:t>fenómenos </a:t>
            </a:r>
            <a:r>
              <a:rPr lang="es-ES" sz="2400" dirty="0">
                <a:latin typeface="Raleigh DmBd BT"/>
                <a:ea typeface="Times New Roman" pitchFamily="18" charset="0"/>
                <a:cs typeface="Arial" pitchFamily="34" charset="0"/>
              </a:rPr>
              <a:t>observados o situaciones</a:t>
            </a:r>
          </a:p>
          <a:p>
            <a:pPr marL="1828800" lvl="3" indent="-457200" algn="just" fontAlgn="base">
              <a:spcBef>
                <a:spcPct val="0"/>
              </a:spcBef>
              <a:spcAft>
                <a:spcPct val="0"/>
              </a:spcAft>
              <a:tabLst>
                <a:tab pos="457200" algn="l"/>
              </a:tabLst>
            </a:pPr>
            <a:r>
              <a:rPr lang="es-ES" sz="2400" dirty="0">
                <a:latin typeface="Raleigh DmBd BT"/>
                <a:ea typeface="Times New Roman" pitchFamily="18" charset="0"/>
                <a:cs typeface="Arial" pitchFamily="34" charset="0"/>
              </a:rPr>
              <a:t>a </a:t>
            </a:r>
            <a:r>
              <a:rPr lang="es-ES" sz="2400" i="1" dirty="0">
                <a:latin typeface="Raleigh DmBd BT"/>
                <a:ea typeface="Times New Roman" pitchFamily="18" charset="0"/>
                <a:cs typeface="Arial" pitchFamily="34" charset="0"/>
              </a:rPr>
              <a:t>explicar o interpretar</a:t>
            </a:r>
            <a:r>
              <a:rPr lang="es-ES" sz="2400" dirty="0">
                <a:latin typeface="Raleigh DmBd BT"/>
                <a:ea typeface="Times New Roman" pitchFamily="18" charset="0"/>
                <a:cs typeface="Arial" pitchFamily="34" charset="0"/>
              </a:rPr>
              <a:t> ,</a:t>
            </a:r>
            <a:r>
              <a:rPr lang="es-ES" sz="2400" i="1" dirty="0">
                <a:latin typeface="Raleigh DmBd BT"/>
                <a:ea typeface="Times New Roman" pitchFamily="18" charset="0"/>
                <a:cs typeface="Arial" pitchFamily="34" charset="0"/>
              </a:rPr>
              <a:t> </a:t>
            </a:r>
            <a:r>
              <a:rPr lang="es-ES" sz="2400" dirty="0">
                <a:latin typeface="Raleigh DmBd BT"/>
                <a:ea typeface="Times New Roman" pitchFamily="18" charset="0"/>
                <a:cs typeface="Arial" pitchFamily="34" charset="0"/>
              </a:rPr>
              <a:t>a </a:t>
            </a:r>
            <a:r>
              <a:rPr lang="es-ES" sz="2400" i="1" dirty="0">
                <a:latin typeface="Raleigh DmBd BT"/>
                <a:ea typeface="Times New Roman" pitchFamily="18" charset="0"/>
                <a:cs typeface="Arial" pitchFamily="34" charset="0"/>
              </a:rPr>
              <a:t>diagnosticar y/o transformar</a:t>
            </a:r>
            <a:r>
              <a:rPr lang="es-ES" sz="2400" dirty="0">
                <a:latin typeface="Raleigh DmBd BT"/>
                <a:ea typeface="Times New Roman" pitchFamily="18" charset="0"/>
                <a:cs typeface="Arial" pitchFamily="34" charset="0"/>
              </a:rPr>
              <a:t>.</a:t>
            </a:r>
          </a:p>
          <a:p>
            <a:pPr marL="1828800" lvl="3" indent="-457200" algn="just" fontAlgn="base">
              <a:spcBef>
                <a:spcPct val="0"/>
              </a:spcBef>
              <a:spcAft>
                <a:spcPct val="0"/>
              </a:spcAft>
              <a:tabLst>
                <a:tab pos="457200" algn="l"/>
              </a:tabLst>
            </a:pPr>
            <a:r>
              <a:rPr lang="es-ES" sz="2400" dirty="0">
                <a:latin typeface="Raleigh DmBd BT"/>
                <a:ea typeface="Times New Roman" pitchFamily="18" charset="0"/>
                <a:cs typeface="Arial" pitchFamily="34" charset="0"/>
              </a:rPr>
              <a:t>Determinan investigaciones </a:t>
            </a:r>
            <a:r>
              <a:rPr lang="es-ES" sz="2400" i="1" dirty="0">
                <a:latin typeface="Raleigh DmBd BT"/>
                <a:ea typeface="Times New Roman" pitchFamily="18" charset="0"/>
                <a:cs typeface="Arial" pitchFamily="34" charset="0"/>
              </a:rPr>
              <a:t>aplicadas</a:t>
            </a:r>
            <a:r>
              <a:rPr lang="es-ES" sz="2000" dirty="0">
                <a:latin typeface="Raleigh DmBd BT"/>
                <a:ea typeface="Times New Roman" pitchFamily="18" charset="0"/>
                <a:cs typeface="Arial" pitchFamily="34" charset="0"/>
              </a:rPr>
              <a:t>.</a:t>
            </a:r>
          </a:p>
        </p:txBody>
      </p:sp>
    </p:spTree>
    <p:extLst>
      <p:ext uri="{BB962C8B-B14F-4D97-AF65-F5344CB8AC3E}">
        <p14:creationId xmlns:p14="http://schemas.microsoft.com/office/powerpoint/2010/main" val="3202293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descr="Lista apilada en la que se muestran 4 grupos que se organizan de izquierda a derecha con descripciones de tareas en cada grupo">
            <a:extLst>
              <a:ext uri="{FF2B5EF4-FFF2-40B4-BE49-F238E27FC236}">
                <a16:creationId xmlns:a16="http://schemas.microsoft.com/office/drawing/2014/main" id="{2790EA3D-8053-4C6B-8137-5134D6ECB393}"/>
              </a:ext>
            </a:extLst>
          </p:cNvPr>
          <p:cNvGraphicFramePr>
            <a:graphicFrameLocks noGrp="1"/>
          </p:cNvGraphicFramePr>
          <p:nvPr>
            <p:ph idx="1"/>
            <p:extLst>
              <p:ext uri="{D42A27DB-BD31-4B8C-83A1-F6EECF244321}">
                <p14:modId xmlns:p14="http://schemas.microsoft.com/office/powerpoint/2010/main" val="2812724245"/>
              </p:ext>
            </p:extLst>
          </p:nvPr>
        </p:nvGraphicFramePr>
        <p:xfrm>
          <a:off x="533400" y="428427"/>
          <a:ext cx="11658600" cy="6001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141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ítulo 1">
            <a:extLst>
              <a:ext uri="{FF2B5EF4-FFF2-40B4-BE49-F238E27FC236}">
                <a16:creationId xmlns:a16="http://schemas.microsoft.com/office/drawing/2014/main" id="{801D37FE-5795-4FDF-AC51-A04D9D97A8FB}"/>
              </a:ext>
            </a:extLst>
          </p:cNvPr>
          <p:cNvSpPr>
            <a:spLocks noGrp="1"/>
          </p:cNvSpPr>
          <p:nvPr>
            <p:ph type="title"/>
          </p:nvPr>
        </p:nvSpPr>
        <p:spPr>
          <a:xfrm>
            <a:off x="1158240" y="396240"/>
            <a:ext cx="9875520" cy="1356360"/>
          </a:xfrm>
        </p:spPr>
        <p:txBody>
          <a:bodyPr>
            <a:normAutofit fontScale="90000"/>
          </a:bodyPr>
          <a:lstStyle/>
          <a:p>
            <a:r>
              <a:rPr lang="es-ES" altLang="es-AR" b="1" u="sng" noProof="1"/>
              <a:t>F</a:t>
            </a:r>
            <a:r>
              <a:rPr lang="es-AR" altLang="es-AR" b="1" u="sng" noProof="1"/>
              <a:t>ORMULACIÒN DE LOS OBJETIVOS</a:t>
            </a:r>
            <a:br>
              <a:rPr lang="es-AR" altLang="es-AR" b="1" u="sng" noProof="1"/>
            </a:br>
            <a:r>
              <a:rPr lang="es-AR" sz="2700" b="1" i="1" dirty="0">
                <a:latin typeface="Arial" pitchFamily="34" charset="0"/>
                <a:cs typeface="Arial" pitchFamily="34" charset="0"/>
              </a:rPr>
              <a:t>PARA QUÉ SE VA A ESTUDIAR EL TEMA?</a:t>
            </a:r>
            <a:br>
              <a:rPr lang="es-AR" sz="2700" b="1" i="1" dirty="0">
                <a:latin typeface="Arial" pitchFamily="34" charset="0"/>
                <a:cs typeface="Arial" pitchFamily="34" charset="0"/>
              </a:rPr>
            </a:br>
            <a:endParaRPr lang="es-AR" altLang="es-AR" sz="2700" u="sng" noProof="1"/>
          </a:p>
        </p:txBody>
      </p:sp>
      <p:graphicFrame>
        <p:nvGraphicFramePr>
          <p:cNvPr id="4" name="Marcador de contenido 3" descr="Lista apilada en la que se muestran 4 grupos que se organizan de izquierda a derecha con descripciones de tareas en cada grupo">
            <a:extLst>
              <a:ext uri="{FF2B5EF4-FFF2-40B4-BE49-F238E27FC236}">
                <a16:creationId xmlns:a16="http://schemas.microsoft.com/office/drawing/2014/main" id="{2790EA3D-8053-4C6B-8137-5134D6ECB393}"/>
              </a:ext>
            </a:extLst>
          </p:cNvPr>
          <p:cNvGraphicFramePr>
            <a:graphicFrameLocks noGrp="1"/>
          </p:cNvGraphicFramePr>
          <p:nvPr>
            <p:ph idx="1"/>
            <p:extLst>
              <p:ext uri="{D42A27DB-BD31-4B8C-83A1-F6EECF244321}">
                <p14:modId xmlns:p14="http://schemas.microsoft.com/office/powerpoint/2010/main" val="1518644363"/>
              </p:ext>
            </p:extLst>
          </p:nvPr>
        </p:nvGraphicFramePr>
        <p:xfrm>
          <a:off x="533400" y="1451299"/>
          <a:ext cx="11658600" cy="5010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3671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descr="Lista apilada en la que se muestran 4 grupos que se organizan de izquierda a derecha con descripciones de tareas en cada grupo">
            <a:extLst>
              <a:ext uri="{FF2B5EF4-FFF2-40B4-BE49-F238E27FC236}">
                <a16:creationId xmlns:a16="http://schemas.microsoft.com/office/drawing/2014/main" id="{2790EA3D-8053-4C6B-8137-5134D6ECB393}"/>
              </a:ext>
            </a:extLst>
          </p:cNvPr>
          <p:cNvGraphicFramePr>
            <a:graphicFrameLocks noGrp="1"/>
          </p:cNvGraphicFramePr>
          <p:nvPr>
            <p:ph idx="1"/>
            <p:extLst>
              <p:ext uri="{D42A27DB-BD31-4B8C-83A1-F6EECF244321}">
                <p14:modId xmlns:p14="http://schemas.microsoft.com/office/powerpoint/2010/main" val="789422975"/>
              </p:ext>
            </p:extLst>
          </p:nvPr>
        </p:nvGraphicFramePr>
        <p:xfrm>
          <a:off x="533401" y="487599"/>
          <a:ext cx="11658600" cy="6001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a16="http://schemas.microsoft.com/office/drawing/2014/main" id="{C2DAFC56-E1C6-484A-B067-79F8C6D0429F}"/>
              </a:ext>
            </a:extLst>
          </p:cNvPr>
          <p:cNvSpPr txBox="1"/>
          <p:nvPr/>
        </p:nvSpPr>
        <p:spPr>
          <a:xfrm>
            <a:off x="1219200" y="4422126"/>
            <a:ext cx="4130040" cy="1323439"/>
          </a:xfrm>
          <a:prstGeom prst="rect">
            <a:avLst/>
          </a:prstGeom>
          <a:noFill/>
        </p:spPr>
        <p:txBody>
          <a:bodyPr wrap="square" rtlCol="0">
            <a:spAutoFit/>
          </a:bodyPr>
          <a:lstStyle/>
          <a:p>
            <a:pPr algn="ctr"/>
            <a:r>
              <a:rPr lang="es-ES" sz="4000" b="1" dirty="0"/>
              <a:t>ESTADO DEL ARTE</a:t>
            </a:r>
            <a:endParaRPr lang="es-AR" sz="4000" b="1" dirty="0"/>
          </a:p>
        </p:txBody>
      </p:sp>
    </p:spTree>
    <p:extLst>
      <p:ext uri="{BB962C8B-B14F-4D97-AF65-F5344CB8AC3E}">
        <p14:creationId xmlns:p14="http://schemas.microsoft.com/office/powerpoint/2010/main" val="1354041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9875520" cy="882316"/>
          </a:xfrm>
        </p:spPr>
        <p:txBody>
          <a:bodyPr>
            <a:normAutofit/>
          </a:bodyPr>
          <a:lstStyle/>
          <a:p>
            <a:r>
              <a:rPr lang="es-AR" sz="3200" b="1" u="sng" dirty="0"/>
              <a:t>MARCO TEÓRICO</a:t>
            </a:r>
          </a:p>
        </p:txBody>
      </p:sp>
      <p:sp>
        <p:nvSpPr>
          <p:cNvPr id="3" name="2 Marcador de contenido"/>
          <p:cNvSpPr>
            <a:spLocks noGrp="1"/>
          </p:cNvSpPr>
          <p:nvPr>
            <p:ph idx="1"/>
          </p:nvPr>
        </p:nvSpPr>
        <p:spPr>
          <a:xfrm>
            <a:off x="1143001" y="1431758"/>
            <a:ext cx="10190747" cy="5017168"/>
          </a:xfrm>
        </p:spPr>
        <p:txBody>
          <a:bodyPr>
            <a:normAutofit/>
          </a:bodyPr>
          <a:lstStyle/>
          <a:p>
            <a:pPr marL="0" indent="0" fontAlgn="base">
              <a:spcBef>
                <a:spcPct val="0"/>
              </a:spcBef>
              <a:spcAft>
                <a:spcPct val="0"/>
              </a:spcAft>
              <a:buClrTx/>
              <a:buSzTx/>
              <a:buNone/>
              <a:tabLst>
                <a:tab pos="457200" algn="l"/>
              </a:tabLst>
            </a:pPr>
            <a:endParaRPr lang="es-AR" sz="1400" b="1" dirty="0">
              <a:latin typeface="Arial" pitchFamily="34" charset="0"/>
              <a:cs typeface="Arial" pitchFamily="34" charset="0"/>
            </a:endParaRPr>
          </a:p>
          <a:p>
            <a:pPr marL="0" indent="0" eaLnBrk="0" fontAlgn="base" hangingPunct="0">
              <a:spcBef>
                <a:spcPct val="0"/>
              </a:spcBef>
              <a:spcAft>
                <a:spcPct val="0"/>
              </a:spcAft>
              <a:buClrTx/>
              <a:buSzTx/>
              <a:buNone/>
              <a:tabLst>
                <a:tab pos="457200" algn="l"/>
              </a:tabLst>
            </a:pPr>
            <a:r>
              <a:rPr lang="es-ES" sz="2400" b="1" i="1" dirty="0">
                <a:latin typeface="Calibri" pitchFamily="34" charset="0"/>
                <a:ea typeface="Calibri" pitchFamily="34" charset="0"/>
                <a:cs typeface="Times New Roman" pitchFamily="18" charset="0"/>
              </a:rPr>
              <a:t>ESTABLECER DESDE QUE MARCO CONCEPTUAL O REFERENCIAL SE POSICIONA EL INVESTIGADOR </a:t>
            </a:r>
          </a:p>
          <a:p>
            <a:pPr marL="0" indent="0" eaLnBrk="0" fontAlgn="base" hangingPunct="0">
              <a:spcBef>
                <a:spcPct val="0"/>
              </a:spcBef>
              <a:spcAft>
                <a:spcPct val="0"/>
              </a:spcAft>
              <a:buClrTx/>
              <a:buSzTx/>
              <a:buNone/>
              <a:tabLst>
                <a:tab pos="457200" algn="l"/>
              </a:tabLst>
            </a:pPr>
            <a:endParaRPr lang="es-ES" b="1" i="1" dirty="0">
              <a:latin typeface="Calibri" pitchFamily="34" charset="0"/>
              <a:ea typeface="Calibri" pitchFamily="34" charset="0"/>
              <a:cs typeface="Times New Roman" pitchFamily="18" charset="0"/>
            </a:endParaRPr>
          </a:p>
          <a:p>
            <a:pPr marL="0" indent="0" eaLnBrk="0" fontAlgn="base" hangingPunct="0">
              <a:spcBef>
                <a:spcPct val="0"/>
              </a:spcBef>
              <a:spcAft>
                <a:spcPct val="0"/>
              </a:spcAft>
              <a:buClrTx/>
              <a:buSzTx/>
              <a:buNone/>
              <a:tabLst>
                <a:tab pos="457200" algn="l"/>
              </a:tabLst>
            </a:pPr>
            <a:r>
              <a:rPr lang="es-ES" b="1" i="1" dirty="0">
                <a:latin typeface="Calibri" pitchFamily="34" charset="0"/>
                <a:ea typeface="Calibri" pitchFamily="34" charset="0"/>
                <a:cs typeface="Times New Roman" pitchFamily="18" charset="0"/>
              </a:rPr>
              <a:t>Pasos</a:t>
            </a:r>
            <a:endParaRPr lang="es-AR" b="1" dirty="0">
              <a:latin typeface="Arial" pitchFamily="34" charset="0"/>
              <a:cs typeface="Arial" pitchFamily="34" charset="0"/>
            </a:endParaRPr>
          </a:p>
          <a:p>
            <a:pPr marL="0" indent="0" eaLnBrk="0" fontAlgn="base" hangingPunct="0">
              <a:spcBef>
                <a:spcPct val="0"/>
              </a:spcBef>
              <a:spcAft>
                <a:spcPct val="0"/>
              </a:spcAft>
              <a:buClrTx/>
              <a:buSzTx/>
              <a:tabLst>
                <a:tab pos="457200" algn="l"/>
              </a:tabLst>
            </a:pPr>
            <a:r>
              <a:rPr lang="es-ES" b="1" i="1" dirty="0">
                <a:latin typeface="Calibri" pitchFamily="34" charset="0"/>
                <a:ea typeface="Calibri" pitchFamily="34" charset="0"/>
                <a:cs typeface="Times New Roman" pitchFamily="18" charset="0"/>
              </a:rPr>
              <a:t>Revisión</a:t>
            </a:r>
            <a:r>
              <a:rPr lang="es-ES" b="1" dirty="0">
                <a:latin typeface="Calibri" pitchFamily="34" charset="0"/>
                <a:ea typeface="Calibri" pitchFamily="34" charset="0"/>
                <a:cs typeface="Times New Roman" pitchFamily="18" charset="0"/>
              </a:rPr>
              <a:t> de </a:t>
            </a:r>
            <a:r>
              <a:rPr lang="es-ES" b="1" i="1" dirty="0">
                <a:latin typeface="Calibri" pitchFamily="34" charset="0"/>
                <a:ea typeface="Calibri" pitchFamily="34" charset="0"/>
                <a:cs typeface="Times New Roman" pitchFamily="18" charset="0"/>
              </a:rPr>
              <a:t>antecedentes</a:t>
            </a:r>
            <a:r>
              <a:rPr lang="es-ES" b="1" dirty="0">
                <a:latin typeface="Calibri" pitchFamily="34" charset="0"/>
                <a:ea typeface="Calibri" pitchFamily="34" charset="0"/>
                <a:cs typeface="Times New Roman" pitchFamily="18" charset="0"/>
              </a:rPr>
              <a:t> (teorías, perspectivas , otras </a:t>
            </a:r>
            <a:r>
              <a:rPr lang="es-ES" b="1" dirty="0" err="1">
                <a:latin typeface="Calibri" pitchFamily="34" charset="0"/>
                <a:ea typeface="Calibri" pitchFamily="34" charset="0"/>
                <a:cs typeface="Times New Roman" pitchFamily="18" charset="0"/>
              </a:rPr>
              <a:t>investigaciones,datos</a:t>
            </a:r>
            <a:r>
              <a:rPr lang="es-ES" b="1" dirty="0">
                <a:latin typeface="Calibri" pitchFamily="34" charset="0"/>
                <a:ea typeface="Calibri" pitchFamily="34" charset="0"/>
                <a:cs typeface="Times New Roman" pitchFamily="18" charset="0"/>
              </a:rPr>
              <a:t> estadísticos).</a:t>
            </a:r>
          </a:p>
          <a:p>
            <a:pPr marL="0" indent="0" eaLnBrk="0" fontAlgn="base" hangingPunct="0">
              <a:spcBef>
                <a:spcPct val="0"/>
              </a:spcBef>
              <a:spcAft>
                <a:spcPct val="0"/>
              </a:spcAft>
              <a:buClrTx/>
              <a:buSzTx/>
              <a:buNone/>
              <a:tabLst>
                <a:tab pos="457200" algn="l"/>
              </a:tabLst>
            </a:pPr>
            <a:r>
              <a:rPr lang="es-ES" b="1" dirty="0">
                <a:latin typeface="Calibri" pitchFamily="34" charset="0"/>
                <a:ea typeface="Calibri" pitchFamily="34" charset="0"/>
                <a:cs typeface="Times New Roman" pitchFamily="18" charset="0"/>
              </a:rPr>
              <a:t>los </a:t>
            </a:r>
            <a:r>
              <a:rPr lang="es-ES" b="1" i="1" dirty="0">
                <a:latin typeface="Calibri" pitchFamily="34" charset="0"/>
                <a:ea typeface="Calibri" pitchFamily="34" charset="0"/>
                <a:cs typeface="Times New Roman" pitchFamily="18" charset="0"/>
              </a:rPr>
              <a:t>conceptos principales</a:t>
            </a:r>
            <a:r>
              <a:rPr lang="es-ES" b="1" dirty="0">
                <a:latin typeface="Calibri" pitchFamily="34" charset="0"/>
                <a:ea typeface="Calibri" pitchFamily="34" charset="0"/>
                <a:cs typeface="Times New Roman" pitchFamily="18" charset="0"/>
              </a:rPr>
              <a:t> (variables) del problema y según los objetivos </a:t>
            </a:r>
            <a:r>
              <a:rPr lang="es-AR" b="1" dirty="0">
                <a:latin typeface="Arial" pitchFamily="34" charset="0"/>
                <a:cs typeface="Arial" pitchFamily="34" charset="0"/>
              </a:rPr>
              <a:t>.</a:t>
            </a:r>
          </a:p>
          <a:p>
            <a:pPr marL="0" indent="0" eaLnBrk="0" fontAlgn="base" hangingPunct="0">
              <a:spcBef>
                <a:spcPct val="0"/>
              </a:spcBef>
              <a:spcAft>
                <a:spcPct val="0"/>
              </a:spcAft>
              <a:buClrTx/>
              <a:buSzTx/>
              <a:tabLst>
                <a:tab pos="457200" algn="l"/>
              </a:tabLst>
            </a:pPr>
            <a:r>
              <a:rPr lang="es-ES" b="1" dirty="0">
                <a:latin typeface="Calibri" pitchFamily="34" charset="0"/>
                <a:ea typeface="Calibri" pitchFamily="34" charset="0"/>
                <a:cs typeface="Times New Roman" pitchFamily="18" charset="0"/>
              </a:rPr>
              <a:t>Definición de </a:t>
            </a:r>
            <a:r>
              <a:rPr lang="es-ES" b="1" i="1" dirty="0">
                <a:latin typeface="Calibri" pitchFamily="34" charset="0"/>
                <a:ea typeface="Calibri" pitchFamily="34" charset="0"/>
                <a:cs typeface="Times New Roman" pitchFamily="18" charset="0"/>
              </a:rPr>
              <a:t>variables, dimensiones y parámetros</a:t>
            </a:r>
            <a:r>
              <a:rPr lang="es-ES" b="1" dirty="0">
                <a:latin typeface="Calibri" pitchFamily="34" charset="0"/>
                <a:ea typeface="Calibri" pitchFamily="34" charset="0"/>
                <a:cs typeface="Times New Roman" pitchFamily="18" charset="0"/>
              </a:rPr>
              <a:t> ; definición de </a:t>
            </a:r>
            <a:endParaRPr lang="es-AR" b="1" dirty="0">
              <a:latin typeface="Arial" pitchFamily="34" charset="0"/>
              <a:cs typeface="Arial" pitchFamily="34" charset="0"/>
            </a:endParaRPr>
          </a:p>
          <a:p>
            <a:pPr marL="0" indent="0" eaLnBrk="0" fontAlgn="base" hangingPunct="0">
              <a:spcBef>
                <a:spcPct val="0"/>
              </a:spcBef>
              <a:spcAft>
                <a:spcPct val="0"/>
              </a:spcAft>
              <a:buClrTx/>
              <a:buSzTx/>
              <a:buNone/>
              <a:tabLst>
                <a:tab pos="457200" algn="l"/>
              </a:tabLst>
            </a:pPr>
            <a:r>
              <a:rPr lang="es-ES" b="1" dirty="0">
                <a:latin typeface="Calibri" pitchFamily="34" charset="0"/>
                <a:ea typeface="Calibri" pitchFamily="34" charset="0"/>
                <a:cs typeface="Times New Roman" pitchFamily="18" charset="0"/>
              </a:rPr>
              <a:t> las </a:t>
            </a:r>
            <a:r>
              <a:rPr lang="es-ES" b="1" i="1" dirty="0">
                <a:latin typeface="Calibri" pitchFamily="34" charset="0"/>
                <a:ea typeface="Calibri" pitchFamily="34" charset="0"/>
                <a:cs typeface="Times New Roman" pitchFamily="18" charset="0"/>
              </a:rPr>
              <a:t>relaciones </a:t>
            </a:r>
            <a:r>
              <a:rPr lang="es-ES" b="1" dirty="0">
                <a:latin typeface="Calibri" pitchFamily="34" charset="0"/>
                <a:ea typeface="Calibri" pitchFamily="34" charset="0"/>
                <a:cs typeface="Times New Roman" pitchFamily="18" charset="0"/>
              </a:rPr>
              <a:t>entre las variables, y de las variables con los conceptos previos </a:t>
            </a:r>
            <a:endParaRPr lang="es-AR" b="1" dirty="0">
              <a:latin typeface="Arial" pitchFamily="34" charset="0"/>
              <a:cs typeface="Arial" pitchFamily="34" charset="0"/>
            </a:endParaRPr>
          </a:p>
          <a:p>
            <a:pPr marL="0" indent="0" eaLnBrk="0" fontAlgn="base" hangingPunct="0">
              <a:spcBef>
                <a:spcPct val="0"/>
              </a:spcBef>
              <a:spcAft>
                <a:spcPct val="0"/>
              </a:spcAft>
              <a:buClrTx/>
              <a:buSzTx/>
              <a:buNone/>
              <a:tabLst>
                <a:tab pos="457200" algn="l"/>
              </a:tabLst>
            </a:pPr>
            <a:r>
              <a:rPr lang="es-ES" b="1" dirty="0">
                <a:latin typeface="Calibri" pitchFamily="34" charset="0"/>
                <a:ea typeface="Calibri" pitchFamily="34" charset="0"/>
                <a:cs typeface="Times New Roman" pitchFamily="18" charset="0"/>
              </a:rPr>
              <a:t> de teorías e investigaciones antecedentes.</a:t>
            </a:r>
          </a:p>
          <a:p>
            <a:pPr marL="0" indent="0" eaLnBrk="0" fontAlgn="base" hangingPunct="0">
              <a:spcBef>
                <a:spcPct val="0"/>
              </a:spcBef>
              <a:spcAft>
                <a:spcPct val="0"/>
              </a:spcAft>
              <a:buClrTx/>
              <a:buSzTx/>
              <a:tabLst>
                <a:tab pos="457200" algn="l"/>
              </a:tabLst>
            </a:pPr>
            <a:r>
              <a:rPr lang="es-ES" b="1" dirty="0">
                <a:latin typeface="Calibri" pitchFamily="34" charset="0"/>
                <a:ea typeface="Calibri" pitchFamily="34" charset="0"/>
                <a:cs typeface="Times New Roman" pitchFamily="18" charset="0"/>
              </a:rPr>
              <a:t>Ubicar bases de datos, archivos, gestores bibliográficos, ficheros , palabras claves.</a:t>
            </a:r>
          </a:p>
          <a:p>
            <a:pPr marL="0" indent="0" eaLnBrk="0" fontAlgn="base" hangingPunct="0">
              <a:spcBef>
                <a:spcPct val="0"/>
              </a:spcBef>
              <a:spcAft>
                <a:spcPct val="0"/>
              </a:spcAft>
              <a:buClrTx/>
              <a:buSzTx/>
              <a:tabLst>
                <a:tab pos="457200" algn="l"/>
              </a:tabLst>
            </a:pPr>
            <a:r>
              <a:rPr lang="es-AR" b="1" dirty="0"/>
              <a:t>Las opiniones personales deben estar avaladas en citas bibliográficas de autores reconocidos.</a:t>
            </a:r>
            <a:endParaRPr lang="es-ES" b="1" dirty="0">
              <a:latin typeface="Calibri" pitchFamily="34" charset="0"/>
              <a:ea typeface="Calibri" pitchFamily="34" charset="0"/>
              <a:cs typeface="Times New Roman" pitchFamily="18" charset="0"/>
            </a:endParaRPr>
          </a:p>
          <a:p>
            <a:pPr marL="0" indent="0" eaLnBrk="0" fontAlgn="base" hangingPunct="0">
              <a:spcBef>
                <a:spcPct val="0"/>
              </a:spcBef>
              <a:spcAft>
                <a:spcPct val="0"/>
              </a:spcAft>
              <a:buClrTx/>
              <a:buSzTx/>
              <a:tabLst>
                <a:tab pos="457200" algn="l"/>
              </a:tabLst>
            </a:pPr>
            <a:endParaRPr lang="es-ES" b="1" dirty="0">
              <a:latin typeface="Calibri" pitchFamily="34" charset="0"/>
              <a:ea typeface="Calibri" pitchFamily="34" charset="0"/>
              <a:cs typeface="Times New Roman" pitchFamily="18" charset="0"/>
            </a:endParaRPr>
          </a:p>
          <a:p>
            <a:endParaRPr lang="es-A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58240" y="348917"/>
            <a:ext cx="9875520" cy="611204"/>
          </a:xfrm>
        </p:spPr>
        <p:txBody>
          <a:bodyPr>
            <a:normAutofit/>
          </a:bodyPr>
          <a:lstStyle/>
          <a:p>
            <a:r>
              <a:rPr lang="es-AR" sz="3200" u="sng" dirty="0"/>
              <a:t>SIRVE PARA:</a:t>
            </a:r>
          </a:p>
        </p:txBody>
      </p:sp>
      <p:sp>
        <p:nvSpPr>
          <p:cNvPr id="3" name="2 Marcador de contenido"/>
          <p:cNvSpPr>
            <a:spLocks noGrp="1"/>
          </p:cNvSpPr>
          <p:nvPr>
            <p:ph idx="1"/>
          </p:nvPr>
        </p:nvSpPr>
        <p:spPr>
          <a:xfrm>
            <a:off x="960121" y="1188720"/>
            <a:ext cx="10576560" cy="5486400"/>
          </a:xfrm>
        </p:spPr>
        <p:txBody>
          <a:bodyPr>
            <a:noAutofit/>
          </a:bodyPr>
          <a:lstStyle/>
          <a:p>
            <a:pPr eaLnBrk="0" fontAlgn="base" hangingPunct="0">
              <a:spcBef>
                <a:spcPct val="0"/>
              </a:spcBef>
              <a:spcAft>
                <a:spcPct val="0"/>
              </a:spcAft>
              <a:buFontTx/>
              <a:buChar char="•"/>
              <a:tabLst>
                <a:tab pos="457200" algn="l"/>
              </a:tabLst>
            </a:pPr>
            <a:r>
              <a:rPr lang="es-ES" i="1" dirty="0">
                <a:latin typeface="Calibri" pitchFamily="34" charset="0"/>
                <a:ea typeface="Calibri" pitchFamily="34" charset="0"/>
                <a:cs typeface="Times New Roman" pitchFamily="18" charset="0"/>
              </a:rPr>
              <a:t>Ordena el conocimiento y brinda confiabilidad al lector</a:t>
            </a:r>
          </a:p>
          <a:p>
            <a:pPr eaLnBrk="0" fontAlgn="base" hangingPunct="0">
              <a:spcBef>
                <a:spcPct val="0"/>
              </a:spcBef>
              <a:spcAft>
                <a:spcPct val="0"/>
              </a:spcAft>
              <a:buFontTx/>
              <a:buChar char="•"/>
              <a:tabLst>
                <a:tab pos="457200" algn="l"/>
              </a:tabLst>
            </a:pPr>
            <a:r>
              <a:rPr lang="es-ES" i="1" dirty="0">
                <a:latin typeface="Calibri" pitchFamily="34" charset="0"/>
                <a:ea typeface="Calibri" pitchFamily="34" charset="0"/>
                <a:cs typeface="Times New Roman" pitchFamily="18" charset="0"/>
              </a:rPr>
              <a:t>Situar y contextualizar </a:t>
            </a:r>
            <a:r>
              <a:rPr lang="es-ES" dirty="0">
                <a:latin typeface="Calibri" pitchFamily="34" charset="0"/>
                <a:ea typeface="Calibri" pitchFamily="34" charset="0"/>
                <a:cs typeface="Times New Roman" pitchFamily="18" charset="0"/>
              </a:rPr>
              <a:t>(enmarcar conceptualmente) el problema </a:t>
            </a:r>
            <a:r>
              <a:rPr lang="es-ES" i="1" dirty="0">
                <a:latin typeface="Calibri" pitchFamily="34" charset="0"/>
                <a:ea typeface="Calibri" pitchFamily="34" charset="0"/>
                <a:cs typeface="Times New Roman" pitchFamily="18" charset="0"/>
              </a:rPr>
              <a:t>desde</a:t>
            </a:r>
            <a:r>
              <a:rPr lang="es-ES" dirty="0">
                <a:latin typeface="Calibri" pitchFamily="34" charset="0"/>
                <a:ea typeface="Calibri" pitchFamily="34" charset="0"/>
                <a:cs typeface="Times New Roman" pitchFamily="18" charset="0"/>
              </a:rPr>
              <a:t> una perspectiva o </a:t>
            </a:r>
            <a:endParaRPr lang="es-AR" dirty="0">
              <a:latin typeface="Arial" pitchFamily="34" charset="0"/>
              <a:cs typeface="Arial" pitchFamily="34" charset="0"/>
            </a:endParaRPr>
          </a:p>
          <a:p>
            <a:pPr eaLnBrk="0" fontAlgn="base" hangingPunct="0">
              <a:spcBef>
                <a:spcPct val="0"/>
              </a:spcBef>
              <a:spcAft>
                <a:spcPct val="0"/>
              </a:spcAft>
              <a:tabLst>
                <a:tab pos="457200" algn="l"/>
              </a:tabLst>
            </a:pPr>
            <a:r>
              <a:rPr lang="es-ES" i="1" dirty="0">
                <a:latin typeface="Calibri" pitchFamily="34" charset="0"/>
                <a:ea typeface="Calibri" pitchFamily="34" charset="0"/>
                <a:cs typeface="Times New Roman" pitchFamily="18" charset="0"/>
              </a:rPr>
              <a:t>enfoque teórico previo o punto de partida</a:t>
            </a:r>
            <a:endParaRPr lang="es-AR" dirty="0">
              <a:latin typeface="Arial" pitchFamily="34" charset="0"/>
              <a:cs typeface="Arial" pitchFamily="34" charset="0"/>
            </a:endParaRPr>
          </a:p>
          <a:p>
            <a:pPr eaLnBrk="0" fontAlgn="base" hangingPunct="0">
              <a:spcBef>
                <a:spcPct val="0"/>
              </a:spcBef>
              <a:spcAft>
                <a:spcPct val="0"/>
              </a:spcAft>
              <a:buFontTx/>
              <a:buChar char="•"/>
              <a:tabLst>
                <a:tab pos="457200" algn="l"/>
              </a:tabLst>
            </a:pPr>
            <a:r>
              <a:rPr lang="es-ES" i="1" dirty="0">
                <a:latin typeface="Calibri" pitchFamily="34" charset="0"/>
                <a:ea typeface="Calibri" pitchFamily="34" charset="0"/>
                <a:cs typeface="Times New Roman" pitchFamily="18" charset="0"/>
              </a:rPr>
              <a:t>Fundamentar</a:t>
            </a:r>
            <a:r>
              <a:rPr lang="es-ES" dirty="0">
                <a:latin typeface="Calibri" pitchFamily="34" charset="0"/>
                <a:ea typeface="Calibri" pitchFamily="34" charset="0"/>
                <a:cs typeface="Times New Roman" pitchFamily="18" charset="0"/>
              </a:rPr>
              <a:t> el problema elegido (argumentar a favor de su importancia, </a:t>
            </a:r>
            <a:endParaRPr lang="es-AR" dirty="0">
              <a:latin typeface="Arial" pitchFamily="34" charset="0"/>
              <a:cs typeface="Arial" pitchFamily="34" charset="0"/>
            </a:endParaRPr>
          </a:p>
          <a:p>
            <a:pPr eaLnBrk="0" fontAlgn="base" hangingPunct="0">
              <a:spcBef>
                <a:spcPct val="0"/>
              </a:spcBef>
              <a:spcAft>
                <a:spcPct val="0"/>
              </a:spcAft>
              <a:tabLst>
                <a:tab pos="457200" algn="l"/>
              </a:tabLst>
            </a:pPr>
            <a:r>
              <a:rPr lang="es-ES" dirty="0">
                <a:latin typeface="Calibri" pitchFamily="34" charset="0"/>
                <a:ea typeface="Calibri" pitchFamily="34" charset="0"/>
                <a:cs typeface="Times New Roman" pitchFamily="18" charset="0"/>
              </a:rPr>
              <a:t> necesidad o urgencia)</a:t>
            </a:r>
            <a:endParaRPr lang="es-AR" dirty="0">
              <a:latin typeface="Arial" pitchFamily="34" charset="0"/>
              <a:cs typeface="Arial" pitchFamily="34" charset="0"/>
            </a:endParaRPr>
          </a:p>
          <a:p>
            <a:pPr eaLnBrk="0" fontAlgn="base" hangingPunct="0">
              <a:spcBef>
                <a:spcPct val="0"/>
              </a:spcBef>
              <a:spcAft>
                <a:spcPct val="0"/>
              </a:spcAft>
              <a:buFontTx/>
              <a:buChar char="•"/>
              <a:tabLst>
                <a:tab pos="457200" algn="l"/>
              </a:tabLst>
            </a:pPr>
            <a:r>
              <a:rPr lang="es-ES" i="1" dirty="0">
                <a:latin typeface="Calibri" pitchFamily="34" charset="0"/>
                <a:ea typeface="Calibri" pitchFamily="34" charset="0"/>
                <a:cs typeface="Times New Roman" pitchFamily="18" charset="0"/>
              </a:rPr>
              <a:t>Estructurar y organizar</a:t>
            </a:r>
            <a:r>
              <a:rPr lang="es-ES" dirty="0">
                <a:latin typeface="Calibri" pitchFamily="34" charset="0"/>
                <a:ea typeface="Calibri" pitchFamily="34" charset="0"/>
                <a:cs typeface="Times New Roman" pitchFamily="18" charset="0"/>
              </a:rPr>
              <a:t> la investigación : orientar la búsqueda y análisis de los </a:t>
            </a:r>
            <a:endParaRPr lang="es-AR" dirty="0">
              <a:latin typeface="Arial" pitchFamily="34" charset="0"/>
              <a:cs typeface="Arial" pitchFamily="34" charset="0"/>
            </a:endParaRPr>
          </a:p>
          <a:p>
            <a:pPr eaLnBrk="0" fontAlgn="base" hangingPunct="0">
              <a:spcBef>
                <a:spcPct val="0"/>
              </a:spcBef>
              <a:spcAft>
                <a:spcPct val="0"/>
              </a:spcAft>
              <a:tabLst>
                <a:tab pos="457200" algn="l"/>
              </a:tabLst>
            </a:pPr>
            <a:r>
              <a:rPr lang="es-ES" dirty="0">
                <a:latin typeface="Calibri" pitchFamily="34" charset="0"/>
                <a:ea typeface="Calibri" pitchFamily="34" charset="0"/>
                <a:cs typeface="Times New Roman" pitchFamily="18" charset="0"/>
              </a:rPr>
              <a:t> datos dándole </a:t>
            </a:r>
            <a:r>
              <a:rPr lang="es-ES" i="1" dirty="0">
                <a:latin typeface="Calibri" pitchFamily="34" charset="0"/>
                <a:ea typeface="Calibri" pitchFamily="34" charset="0"/>
                <a:cs typeface="Times New Roman" pitchFamily="18" charset="0"/>
              </a:rPr>
              <a:t>dirección y sentido</a:t>
            </a:r>
            <a:r>
              <a:rPr lang="es-ES" dirty="0">
                <a:latin typeface="Calibri" pitchFamily="34" charset="0"/>
                <a:ea typeface="Calibri" pitchFamily="34" charset="0"/>
                <a:cs typeface="Times New Roman" pitchFamily="18" charset="0"/>
              </a:rPr>
              <a:t> a todo el proceso. </a:t>
            </a:r>
            <a:endParaRPr lang="es-AR" dirty="0">
              <a:latin typeface="Arial" pitchFamily="34" charset="0"/>
              <a:cs typeface="Arial" pitchFamily="34" charset="0"/>
            </a:endParaRPr>
          </a:p>
          <a:p>
            <a:pPr eaLnBrk="0" fontAlgn="base" hangingPunct="0">
              <a:spcBef>
                <a:spcPct val="0"/>
              </a:spcBef>
              <a:spcAft>
                <a:spcPct val="0"/>
              </a:spcAft>
              <a:buFontTx/>
              <a:buChar char="•"/>
              <a:tabLst>
                <a:tab pos="457200" algn="l"/>
              </a:tabLst>
            </a:pPr>
            <a:r>
              <a:rPr lang="es-ES" dirty="0">
                <a:latin typeface="Calibri" pitchFamily="34" charset="0"/>
                <a:ea typeface="Calibri" pitchFamily="34" charset="0"/>
                <a:cs typeface="Times New Roman" pitchFamily="18" charset="0"/>
              </a:rPr>
              <a:t>Garantizar la </a:t>
            </a:r>
            <a:r>
              <a:rPr lang="es-ES" i="1" dirty="0">
                <a:latin typeface="Calibri" pitchFamily="34" charset="0"/>
                <a:ea typeface="Calibri" pitchFamily="34" charset="0"/>
                <a:cs typeface="Times New Roman" pitchFamily="18" charset="0"/>
              </a:rPr>
              <a:t>unidad, cohesión y coherencia</a:t>
            </a:r>
            <a:r>
              <a:rPr lang="es-ES" dirty="0">
                <a:latin typeface="Calibri" pitchFamily="34" charset="0"/>
                <a:ea typeface="Calibri" pitchFamily="34" charset="0"/>
                <a:cs typeface="Times New Roman" pitchFamily="18" charset="0"/>
              </a:rPr>
              <a:t>, del proceso investigativo integral</a:t>
            </a:r>
            <a:endParaRPr lang="es-AR" dirty="0">
              <a:latin typeface="Arial" pitchFamily="34" charset="0"/>
              <a:cs typeface="Arial" pitchFamily="34" charset="0"/>
            </a:endParaRPr>
          </a:p>
          <a:p>
            <a:pPr eaLnBrk="0" fontAlgn="base" hangingPunct="0">
              <a:spcBef>
                <a:spcPct val="0"/>
              </a:spcBef>
              <a:spcAft>
                <a:spcPct val="0"/>
              </a:spcAft>
              <a:buFontTx/>
              <a:buChar char="•"/>
              <a:tabLst>
                <a:tab pos="457200" algn="l"/>
              </a:tabLst>
            </a:pPr>
            <a:r>
              <a:rPr lang="es-ES" dirty="0">
                <a:latin typeface="Calibri" pitchFamily="34" charset="0"/>
                <a:ea typeface="Calibri" pitchFamily="34" charset="0"/>
                <a:cs typeface="Times New Roman" pitchFamily="18" charset="0"/>
              </a:rPr>
              <a:t>Servir de </a:t>
            </a:r>
            <a:r>
              <a:rPr lang="es-ES" i="1" dirty="0">
                <a:latin typeface="Calibri" pitchFamily="34" charset="0"/>
                <a:ea typeface="Calibri" pitchFamily="34" charset="0"/>
                <a:cs typeface="Times New Roman" pitchFamily="18" charset="0"/>
              </a:rPr>
              <a:t>glosario</a:t>
            </a:r>
            <a:r>
              <a:rPr lang="es-ES" dirty="0">
                <a:latin typeface="Calibri" pitchFamily="34" charset="0"/>
                <a:ea typeface="Calibri" pitchFamily="34" charset="0"/>
                <a:cs typeface="Times New Roman" pitchFamily="18" charset="0"/>
              </a:rPr>
              <a:t> : aclara términos principales (</a:t>
            </a:r>
            <a:r>
              <a:rPr lang="es-ES" i="1" dirty="0">
                <a:latin typeface="Calibri" pitchFamily="34" charset="0"/>
                <a:ea typeface="Calibri" pitchFamily="34" charset="0"/>
                <a:cs typeface="Times New Roman" pitchFamily="18" charset="0"/>
              </a:rPr>
              <a:t>conceptos y variables</a:t>
            </a:r>
            <a:r>
              <a:rPr lang="es-ES" dirty="0">
                <a:latin typeface="Calibri" pitchFamily="34" charset="0"/>
                <a:ea typeface="Calibri" pitchFamily="34" charset="0"/>
                <a:cs typeface="Times New Roman" pitchFamily="18" charset="0"/>
              </a:rPr>
              <a:t>).</a:t>
            </a:r>
            <a:endParaRPr lang="es-AR" dirty="0">
              <a:latin typeface="Arial" pitchFamily="34" charset="0"/>
              <a:cs typeface="Arial" pitchFamily="34" charset="0"/>
            </a:endParaRPr>
          </a:p>
          <a:p>
            <a:pPr eaLnBrk="0" fontAlgn="base" hangingPunct="0">
              <a:spcBef>
                <a:spcPct val="0"/>
              </a:spcBef>
              <a:spcAft>
                <a:spcPct val="0"/>
              </a:spcAft>
              <a:buFontTx/>
              <a:buChar char="•"/>
              <a:tabLst>
                <a:tab pos="457200" algn="l"/>
              </a:tabLst>
            </a:pPr>
            <a:r>
              <a:rPr lang="es-ES" dirty="0">
                <a:latin typeface="Calibri" pitchFamily="34" charset="0"/>
                <a:ea typeface="Calibri" pitchFamily="34" charset="0"/>
                <a:cs typeface="Times New Roman" pitchFamily="18" charset="0"/>
              </a:rPr>
              <a:t>Establecer los </a:t>
            </a:r>
            <a:r>
              <a:rPr lang="es-ES" i="1" dirty="0">
                <a:latin typeface="Calibri" pitchFamily="34" charset="0"/>
                <a:ea typeface="Calibri" pitchFamily="34" charset="0"/>
                <a:cs typeface="Times New Roman" pitchFamily="18" charset="0"/>
              </a:rPr>
              <a:t>alcances y límites</a:t>
            </a:r>
            <a:r>
              <a:rPr lang="es-ES" dirty="0">
                <a:latin typeface="Calibri" pitchFamily="34" charset="0"/>
                <a:ea typeface="Calibri" pitchFamily="34" charset="0"/>
                <a:cs typeface="Times New Roman" pitchFamily="18" charset="0"/>
              </a:rPr>
              <a:t> de la investigación</a:t>
            </a:r>
            <a:endParaRPr lang="es-AR" dirty="0">
              <a:latin typeface="Arial" pitchFamily="34" charset="0"/>
              <a:cs typeface="Arial" pitchFamily="34" charset="0"/>
            </a:endParaRPr>
          </a:p>
          <a:p>
            <a:pPr eaLnBrk="0" fontAlgn="base" hangingPunct="0">
              <a:spcBef>
                <a:spcPct val="0"/>
              </a:spcBef>
              <a:spcAft>
                <a:spcPct val="0"/>
              </a:spcAft>
              <a:buFontTx/>
              <a:buChar char="•"/>
              <a:tabLst>
                <a:tab pos="457200" algn="l"/>
              </a:tabLst>
            </a:pPr>
            <a:r>
              <a:rPr lang="es-ES" dirty="0">
                <a:latin typeface="Calibri" pitchFamily="34" charset="0"/>
                <a:ea typeface="Calibri" pitchFamily="34" charset="0"/>
                <a:cs typeface="Times New Roman" pitchFamily="18" charset="0"/>
              </a:rPr>
              <a:t>Definir </a:t>
            </a:r>
            <a:r>
              <a:rPr lang="es-ES" i="1" dirty="0">
                <a:latin typeface="Calibri" pitchFamily="34" charset="0"/>
                <a:ea typeface="Calibri" pitchFamily="34" charset="0"/>
                <a:cs typeface="Times New Roman" pitchFamily="18" charset="0"/>
              </a:rPr>
              <a:t>variables, dimensiones y parámetros</a:t>
            </a:r>
            <a:r>
              <a:rPr lang="es-ES" dirty="0">
                <a:latin typeface="Calibri" pitchFamily="34" charset="0"/>
                <a:ea typeface="Calibri" pitchFamily="34" charset="0"/>
                <a:cs typeface="Times New Roman" pitchFamily="18" charset="0"/>
              </a:rPr>
              <a:t> ;</a:t>
            </a:r>
            <a:r>
              <a:rPr lang="es-ES" i="1" dirty="0">
                <a:latin typeface="Calibri" pitchFamily="34" charset="0"/>
                <a:ea typeface="Calibri" pitchFamily="34" charset="0"/>
                <a:cs typeface="Times New Roman" pitchFamily="18" charset="0"/>
              </a:rPr>
              <a:t>relaciones</a:t>
            </a:r>
            <a:r>
              <a:rPr lang="es-ES" dirty="0">
                <a:latin typeface="Calibri" pitchFamily="34" charset="0"/>
                <a:ea typeface="Calibri" pitchFamily="34" charset="0"/>
                <a:cs typeface="Times New Roman" pitchFamily="18" charset="0"/>
              </a:rPr>
              <a:t> entre variables ; e </a:t>
            </a:r>
            <a:r>
              <a:rPr lang="es-ES" i="1" dirty="0">
                <a:latin typeface="Calibri" pitchFamily="34" charset="0"/>
                <a:ea typeface="Calibri" pitchFamily="34" charset="0"/>
                <a:cs typeface="Times New Roman" pitchFamily="18" charset="0"/>
              </a:rPr>
              <a:t>hipótesis</a:t>
            </a:r>
            <a:endParaRPr lang="es-AR" dirty="0">
              <a:latin typeface="Arial" pitchFamily="34" charset="0"/>
              <a:cs typeface="Arial" pitchFamily="34" charset="0"/>
            </a:endParaRPr>
          </a:p>
          <a:p>
            <a:pPr eaLnBrk="0" fontAlgn="base" hangingPunct="0">
              <a:spcBef>
                <a:spcPct val="0"/>
              </a:spcBef>
              <a:spcAft>
                <a:spcPct val="0"/>
              </a:spcAft>
              <a:buFontTx/>
              <a:buChar char="•"/>
              <a:tabLst>
                <a:tab pos="457200" algn="l"/>
              </a:tabLst>
            </a:pPr>
            <a:r>
              <a:rPr lang="es-ES" i="1" dirty="0">
                <a:latin typeface="Calibri" pitchFamily="34" charset="0"/>
                <a:ea typeface="Calibri" pitchFamily="34" charset="0"/>
                <a:cs typeface="Times New Roman" pitchFamily="18" charset="0"/>
              </a:rPr>
              <a:t>Integrar</a:t>
            </a:r>
            <a:r>
              <a:rPr lang="es-ES" dirty="0">
                <a:latin typeface="Calibri" pitchFamily="34" charset="0"/>
                <a:ea typeface="Calibri" pitchFamily="34" charset="0"/>
                <a:cs typeface="Times New Roman" pitchFamily="18" charset="0"/>
              </a:rPr>
              <a:t> las teorías e investigaciones previas (estado del arte o </a:t>
            </a:r>
            <a:r>
              <a:rPr lang="es-ES" i="1" dirty="0">
                <a:latin typeface="Calibri" pitchFamily="34" charset="0"/>
                <a:ea typeface="Calibri" pitchFamily="34" charset="0"/>
                <a:cs typeface="Times New Roman" pitchFamily="18" charset="0"/>
              </a:rPr>
              <a:t>antecedentes</a:t>
            </a:r>
            <a:r>
              <a:rPr lang="es-ES" dirty="0">
                <a:latin typeface="Calibri" pitchFamily="34" charset="0"/>
                <a:ea typeface="Calibri" pitchFamily="34" charset="0"/>
                <a:cs typeface="Times New Roman" pitchFamily="18" charset="0"/>
              </a:rPr>
              <a:t>) con la investigación actual.</a:t>
            </a:r>
            <a:endParaRPr lang="es-AR" dirty="0">
              <a:latin typeface="Arial" pitchFamily="34" charset="0"/>
              <a:cs typeface="Arial" pitchFamily="34" charset="0"/>
            </a:endParaRPr>
          </a:p>
          <a:p>
            <a:pPr eaLnBrk="0" fontAlgn="base" hangingPunct="0">
              <a:spcBef>
                <a:spcPct val="0"/>
              </a:spcBef>
              <a:spcAft>
                <a:spcPct val="0"/>
              </a:spcAft>
              <a:buFontTx/>
              <a:buChar char="•"/>
              <a:tabLst>
                <a:tab pos="457200" algn="l"/>
              </a:tabLst>
            </a:pPr>
            <a:r>
              <a:rPr lang="es-ES" dirty="0">
                <a:latin typeface="Calibri" pitchFamily="34" charset="0"/>
                <a:ea typeface="Calibri" pitchFamily="34" charset="0"/>
                <a:cs typeface="Times New Roman" pitchFamily="18" charset="0"/>
              </a:rPr>
              <a:t>Fijar </a:t>
            </a:r>
            <a:r>
              <a:rPr lang="es-ES" i="1" dirty="0">
                <a:latin typeface="Calibri" pitchFamily="34" charset="0"/>
                <a:ea typeface="Calibri" pitchFamily="34" charset="0"/>
                <a:cs typeface="Times New Roman" pitchFamily="18" charset="0"/>
              </a:rPr>
              <a:t>criterios </a:t>
            </a:r>
            <a:r>
              <a:rPr lang="es-ES" dirty="0">
                <a:latin typeface="Calibri" pitchFamily="34" charset="0"/>
                <a:ea typeface="Calibri" pitchFamily="34" charset="0"/>
                <a:cs typeface="Times New Roman" pitchFamily="18" charset="0"/>
              </a:rPr>
              <a:t>para tabular, procesar, analizar e interpretar, cohesiona</a:t>
            </a:r>
          </a:p>
          <a:p>
            <a:pPr eaLnBrk="0" fontAlgn="base" hangingPunct="0">
              <a:spcBef>
                <a:spcPct val="0"/>
              </a:spcBef>
              <a:spcAft>
                <a:spcPct val="0"/>
              </a:spcAft>
              <a:buFontTx/>
              <a:buChar char="•"/>
              <a:tabLst>
                <a:tab pos="457200" algn="l"/>
              </a:tabLst>
            </a:pPr>
            <a:r>
              <a:rPr lang="es-ES" dirty="0">
                <a:latin typeface="Calibri" pitchFamily="34" charset="0"/>
                <a:cs typeface="Times New Roman" pitchFamily="18" charset="0"/>
              </a:rPr>
              <a:t>Inspirar otras investigaciones</a:t>
            </a:r>
            <a:endParaRPr lang="es-A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a:extLst>
              <a:ext uri="{FF2B5EF4-FFF2-40B4-BE49-F238E27FC236}">
                <a16:creationId xmlns:a16="http://schemas.microsoft.com/office/drawing/2014/main" id="{4FCC98A5-7BC5-49F8-84A2-E4DC933A7360}"/>
              </a:ext>
            </a:extLst>
          </p:cNvPr>
          <p:cNvSpPr>
            <a:spLocks noGrp="1"/>
          </p:cNvSpPr>
          <p:nvPr>
            <p:ph type="title"/>
          </p:nvPr>
        </p:nvSpPr>
        <p:spPr>
          <a:xfrm>
            <a:off x="646111" y="452718"/>
            <a:ext cx="9404723" cy="995082"/>
          </a:xfrm>
        </p:spPr>
        <p:txBody>
          <a:bodyPr/>
          <a:lstStyle/>
          <a:p>
            <a:pPr eaLnBrk="1" hangingPunct="1"/>
            <a:r>
              <a:rPr lang="es-AR" altLang="es-AR" sz="4000" dirty="0"/>
              <a:t>Qué significa investigar? </a:t>
            </a:r>
            <a:r>
              <a:rPr lang="es-AR" altLang="es-AR" sz="2800" dirty="0"/>
              <a:t/>
            </a:r>
            <a:br>
              <a:rPr lang="es-AR" altLang="es-AR" sz="2800" dirty="0"/>
            </a:br>
            <a:endParaRPr lang="es-AR" altLang="es-AR" sz="2800" dirty="0"/>
          </a:p>
        </p:txBody>
      </p:sp>
      <p:sp>
        <p:nvSpPr>
          <p:cNvPr id="13315" name="2 Marcador de contenido">
            <a:extLst>
              <a:ext uri="{FF2B5EF4-FFF2-40B4-BE49-F238E27FC236}">
                <a16:creationId xmlns:a16="http://schemas.microsoft.com/office/drawing/2014/main" id="{ECEA8E9E-827B-45B8-9FCE-399DBD1FD811}"/>
              </a:ext>
            </a:extLst>
          </p:cNvPr>
          <p:cNvSpPr>
            <a:spLocks noGrp="1" noChangeArrowheads="1"/>
          </p:cNvSpPr>
          <p:nvPr>
            <p:ph idx="1"/>
          </p:nvPr>
        </p:nvSpPr>
        <p:spPr bwMode="auto">
          <a:xfrm>
            <a:off x="1103312" y="1874520"/>
            <a:ext cx="8946541" cy="4373879"/>
          </a:xfrm>
        </p:spPr>
        <p:txBody>
          <a:bodyPr wrap="square" numCol="1" anchor="t" anchorCtr="0" compatLnSpc="1">
            <a:prstTxWarp prst="textNoShape">
              <a:avLst/>
            </a:prstTxWarp>
            <a:normAutofit fontScale="92500"/>
          </a:bodyPr>
          <a:lstStyle/>
          <a:p>
            <a:pPr algn="just" eaLnBrk="1" hangingPunct="1"/>
            <a:r>
              <a:rPr lang="es-AR" altLang="es-AR" sz="2400" dirty="0"/>
              <a:t>La investigación supone una serie de actividades —intelectuales o experimentales— planificadas con cuidado, y ejecutadas con rigor y objetividad con el fin de lograr la generación de nuevo saber en un campo del conocimiento humano. El investigador busca, pues, dar a conocer algo nuevo: una comprensión original de determinados fenómenos (tal vez ya estudiados) o una aproximación novedosa para un fenómeno ya conocido. En algunos casos, busca, también, intervenir en un espacio de la realidad o el mundo en el que desea ejercer un cambio o atender un problema específico, puntual. </a:t>
            </a:r>
          </a:p>
          <a:p>
            <a:pPr algn="just" eaLnBrk="1" hangingPunct="1"/>
            <a:r>
              <a:rPr lang="es-ES" altLang="es-AR" sz="2400" dirty="0"/>
              <a:t>GENERA CONOCIMIENTO</a:t>
            </a:r>
            <a:endParaRPr lang="es-AR" altLang="es-A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u="sng" dirty="0"/>
              <a:t>FORMULACIÓN  DE OBJETIVOS GENERALES Y ESPECÍFICOS</a:t>
            </a:r>
            <a:endParaRPr lang="es-AR" sz="3600" b="1" u="sng" dirty="0"/>
          </a:p>
        </p:txBody>
      </p:sp>
      <p:sp>
        <p:nvSpPr>
          <p:cNvPr id="3" name="2 Marcador de contenido"/>
          <p:cNvSpPr>
            <a:spLocks noGrp="1"/>
          </p:cNvSpPr>
          <p:nvPr>
            <p:ph idx="1"/>
          </p:nvPr>
        </p:nvSpPr>
        <p:spPr/>
        <p:txBody>
          <a:bodyPr/>
          <a:lstStyle/>
          <a:p>
            <a:pPr marL="0" indent="0" fontAlgn="base">
              <a:spcBef>
                <a:spcPct val="0"/>
              </a:spcBef>
              <a:spcAft>
                <a:spcPct val="0"/>
              </a:spcAft>
              <a:buClrTx/>
              <a:buSzTx/>
              <a:buNone/>
              <a:tabLst>
                <a:tab pos="457200" algn="l"/>
              </a:tabLst>
            </a:pPr>
            <a:r>
              <a:rPr lang="es-AR" b="1" i="1" dirty="0">
                <a:latin typeface="Arial" pitchFamily="34" charset="0"/>
                <a:cs typeface="Arial" pitchFamily="34" charset="0"/>
              </a:rPr>
              <a:t>PARA QUÉ SE VA A ESTUDIAR EL TEMA?</a:t>
            </a:r>
          </a:p>
          <a:p>
            <a:pPr marL="0" indent="0" fontAlgn="base">
              <a:spcBef>
                <a:spcPct val="0"/>
              </a:spcBef>
              <a:spcAft>
                <a:spcPct val="0"/>
              </a:spcAft>
              <a:buClrTx/>
              <a:buSzTx/>
              <a:buNone/>
              <a:tabLst>
                <a:tab pos="457200" algn="l"/>
              </a:tabLst>
            </a:pPr>
            <a:endParaRPr lang="es-AR" b="1" i="1" dirty="0">
              <a:latin typeface="Arial" pitchFamily="34" charset="0"/>
              <a:cs typeface="Arial" pitchFamily="34" charset="0"/>
            </a:endParaRPr>
          </a:p>
          <a:p>
            <a:pPr marL="285750" indent="-285750" eaLnBrk="0" fontAlgn="base" hangingPunct="0">
              <a:spcBef>
                <a:spcPct val="0"/>
              </a:spcBef>
              <a:spcAft>
                <a:spcPct val="0"/>
              </a:spcAft>
              <a:buClrTx/>
              <a:buSzTx/>
              <a:buFont typeface="Arial" panose="020B0604020202020204" pitchFamily="34" charset="0"/>
              <a:buChar char="•"/>
              <a:tabLst>
                <a:tab pos="457200" algn="l"/>
              </a:tabLst>
            </a:pPr>
            <a:r>
              <a:rPr lang="es-ES" b="1" dirty="0">
                <a:latin typeface="Calibri" pitchFamily="34" charset="0"/>
                <a:ea typeface="Calibri" pitchFamily="34" charset="0"/>
                <a:cs typeface="Times New Roman" pitchFamily="18" charset="0"/>
              </a:rPr>
              <a:t>CLAROS Y PRECISOS</a:t>
            </a:r>
          </a:p>
          <a:p>
            <a:pPr marL="285750" indent="-285750" eaLnBrk="0" fontAlgn="base" hangingPunct="0">
              <a:spcBef>
                <a:spcPct val="0"/>
              </a:spcBef>
              <a:spcAft>
                <a:spcPct val="0"/>
              </a:spcAft>
              <a:buClrTx/>
              <a:buSzTx/>
              <a:buFont typeface="Arial" panose="020B0604020202020204" pitchFamily="34" charset="0"/>
              <a:buChar char="•"/>
              <a:tabLst>
                <a:tab pos="457200" algn="l"/>
              </a:tabLst>
            </a:pPr>
            <a:r>
              <a:rPr lang="es-ES" b="1" dirty="0">
                <a:latin typeface="Calibri" pitchFamily="34" charset="0"/>
                <a:ea typeface="Calibri" pitchFamily="34" charset="0"/>
                <a:cs typeface="Times New Roman" pitchFamily="18" charset="0"/>
              </a:rPr>
              <a:t>ACCESIBLES</a:t>
            </a:r>
          </a:p>
          <a:p>
            <a:pPr marL="285750" indent="-285750" eaLnBrk="0" fontAlgn="base" hangingPunct="0">
              <a:spcBef>
                <a:spcPct val="0"/>
              </a:spcBef>
              <a:spcAft>
                <a:spcPct val="0"/>
              </a:spcAft>
              <a:buClrTx/>
              <a:buSzTx/>
              <a:buFont typeface="Arial" panose="020B0604020202020204" pitchFamily="34" charset="0"/>
              <a:buChar char="•"/>
              <a:tabLst>
                <a:tab pos="457200" algn="l"/>
              </a:tabLst>
            </a:pPr>
            <a:r>
              <a:rPr lang="es-ES" b="1" dirty="0">
                <a:latin typeface="Calibri" pitchFamily="34" charset="0"/>
                <a:ea typeface="Calibri" pitchFamily="34" charset="0"/>
                <a:cs typeface="Times New Roman" pitchFamily="18" charset="0"/>
              </a:rPr>
              <a:t>REALISTAS</a:t>
            </a:r>
          </a:p>
          <a:p>
            <a:pPr marL="285750" indent="-285750" eaLnBrk="0" fontAlgn="base" hangingPunct="0">
              <a:spcBef>
                <a:spcPct val="0"/>
              </a:spcBef>
              <a:spcAft>
                <a:spcPct val="0"/>
              </a:spcAft>
              <a:buClrTx/>
              <a:buSzTx/>
              <a:buFont typeface="Arial" panose="020B0604020202020204" pitchFamily="34" charset="0"/>
              <a:buChar char="•"/>
              <a:tabLst>
                <a:tab pos="457200" algn="l"/>
              </a:tabLst>
            </a:pPr>
            <a:r>
              <a:rPr lang="es-ES" b="1" dirty="0">
                <a:latin typeface="Calibri" pitchFamily="34" charset="0"/>
                <a:ea typeface="Calibri" pitchFamily="34" charset="0"/>
                <a:cs typeface="Times New Roman" pitchFamily="18" charset="0"/>
              </a:rPr>
              <a:t>GENERAL Y ESPECÍFICOS</a:t>
            </a:r>
          </a:p>
          <a:p>
            <a:pPr marL="0" indent="0" eaLnBrk="0" fontAlgn="base" hangingPunct="0">
              <a:spcBef>
                <a:spcPct val="0"/>
              </a:spcBef>
              <a:spcAft>
                <a:spcPct val="0"/>
              </a:spcAft>
              <a:buClrTx/>
              <a:buSzTx/>
              <a:buNone/>
              <a:tabLst>
                <a:tab pos="457200" algn="l"/>
              </a:tabLst>
            </a:pPr>
            <a:endParaRPr lang="es-ES" b="1" dirty="0">
              <a:latin typeface="Calibri" pitchFamily="34" charset="0"/>
              <a:ea typeface="Calibri" pitchFamily="34" charset="0"/>
              <a:cs typeface="Times New Roman" pitchFamily="18" charset="0"/>
            </a:endParaRPr>
          </a:p>
          <a:p>
            <a:pPr marL="0" indent="0" algn="just" eaLnBrk="0" fontAlgn="base" hangingPunct="0">
              <a:spcBef>
                <a:spcPct val="0"/>
              </a:spcBef>
              <a:spcAft>
                <a:spcPct val="0"/>
              </a:spcAft>
              <a:buClrTx/>
              <a:buSzTx/>
              <a:buNone/>
              <a:tabLst>
                <a:tab pos="457200" algn="l"/>
              </a:tabLst>
            </a:pPr>
            <a:r>
              <a:rPr lang="es-ES" b="1" dirty="0">
                <a:latin typeface="Calibri" pitchFamily="34" charset="0"/>
                <a:ea typeface="Calibri" pitchFamily="34" charset="0"/>
                <a:cs typeface="Times New Roman" pitchFamily="18" charset="0"/>
              </a:rPr>
              <a:t>EJEMPLOS: ANALIZAR , DEFINIR, PRESENTAR, DETERMINAR, RELACIONAR, DELIMITAR, CONOCER, EXPLORAR, EXPLICAR, COMPRENDER , DESCRIBIR, REFLEXIONAR, ANALIZAR, RELACIONAR,EXAMINAR, DESCUBRIR, COMPARAR, IDENTIFICAR, MOSTRAR, CLARIFICAR</a:t>
            </a:r>
          </a:p>
          <a:p>
            <a:pPr>
              <a:buNone/>
            </a:pPr>
            <a:endParaRPr lang="es-A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b="1" u="sng" dirty="0"/>
              <a:t>HIPÓTESIS DE TRABAJO</a:t>
            </a:r>
          </a:p>
        </p:txBody>
      </p:sp>
      <p:sp>
        <p:nvSpPr>
          <p:cNvPr id="3" name="2 Marcador de contenido"/>
          <p:cNvSpPr>
            <a:spLocks noGrp="1"/>
          </p:cNvSpPr>
          <p:nvPr>
            <p:ph idx="1"/>
          </p:nvPr>
        </p:nvSpPr>
        <p:spPr/>
        <p:txBody>
          <a:bodyPr/>
          <a:lstStyle/>
          <a:p>
            <a:pPr lvl="0" algn="just"/>
            <a:r>
              <a:rPr lang="es-AR" sz="2800" b="1" dirty="0"/>
              <a:t>Es una conjetura o respuesta provisional a la pregunta formulada al problema planteado. </a:t>
            </a:r>
          </a:p>
          <a:p>
            <a:pPr lvl="0" algn="just"/>
            <a:r>
              <a:rPr lang="es-AR" sz="2800" b="1" dirty="0"/>
              <a:t>Al final de la investigación las conclusiones vendrán a ratificar o negar esa hipótesis.</a:t>
            </a:r>
          </a:p>
          <a:p>
            <a:endParaRPr lang="es-A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3600" b="1" u="sng" dirty="0"/>
              <a:t>METODOLOGÍA:</a:t>
            </a:r>
          </a:p>
        </p:txBody>
      </p:sp>
      <p:sp>
        <p:nvSpPr>
          <p:cNvPr id="3" name="2 Marcador de contenido"/>
          <p:cNvSpPr>
            <a:spLocks noGrp="1"/>
          </p:cNvSpPr>
          <p:nvPr>
            <p:ph idx="1"/>
          </p:nvPr>
        </p:nvSpPr>
        <p:spPr/>
        <p:txBody>
          <a:bodyPr>
            <a:normAutofit/>
          </a:bodyPr>
          <a:lstStyle/>
          <a:p>
            <a:pPr lvl="0">
              <a:buNone/>
            </a:pPr>
            <a:r>
              <a:rPr lang="es-AR" sz="3200" b="1" dirty="0"/>
              <a:t>  Explica como será el procedimiento o el camino de la investigación, las técnicas de recolección y procesamiento de la información a utilizar, como serán las variables (cuantitativas o cualitativas). </a:t>
            </a:r>
          </a:p>
          <a:p>
            <a:pPr lvl="0">
              <a:buNone/>
            </a:pPr>
            <a:r>
              <a:rPr lang="es-AR" sz="3200" b="1" dirty="0"/>
              <a:t>	Define el tipo de investigación: bibliográfica, aplicada (de campo) o experimental</a:t>
            </a:r>
          </a:p>
          <a:p>
            <a:endParaRPr lang="es-A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a:extLst>
              <a:ext uri="{FF2B5EF4-FFF2-40B4-BE49-F238E27FC236}">
                <a16:creationId xmlns:a16="http://schemas.microsoft.com/office/drawing/2014/main" id="{3F877718-6600-4A3B-86B0-73E8135931F3}"/>
              </a:ext>
            </a:extLst>
          </p:cNvPr>
          <p:cNvSpPr>
            <a:spLocks noGrp="1"/>
          </p:cNvSpPr>
          <p:nvPr>
            <p:ph type="title"/>
          </p:nvPr>
        </p:nvSpPr>
        <p:spPr/>
        <p:txBody>
          <a:bodyPr/>
          <a:lstStyle/>
          <a:p>
            <a:pPr eaLnBrk="1" hangingPunct="1"/>
            <a:r>
              <a:rPr lang="es-ES" altLang="es-AR"/>
              <a:t>METODO CIENTÍFICO</a:t>
            </a:r>
          </a:p>
        </p:txBody>
      </p:sp>
      <p:sp>
        <p:nvSpPr>
          <p:cNvPr id="28675" name="Rectangle 1">
            <a:extLst>
              <a:ext uri="{FF2B5EF4-FFF2-40B4-BE49-F238E27FC236}">
                <a16:creationId xmlns:a16="http://schemas.microsoft.com/office/drawing/2014/main" id="{C0ECFD6F-6432-4190-BBC7-3C65516636C4}"/>
              </a:ext>
            </a:extLst>
          </p:cNvPr>
          <p:cNvSpPr>
            <a:spLocks noChangeArrowheads="1"/>
          </p:cNvSpPr>
          <p:nvPr/>
        </p:nvSpPr>
        <p:spPr bwMode="auto">
          <a:xfrm>
            <a:off x="942975" y="1463675"/>
            <a:ext cx="110140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800"/>
              </a:spcBef>
              <a:buFont typeface="Wingdings" panose="05000000000000000000" pitchFamily="2" charset="2"/>
              <a:buChar char="§"/>
              <a:defRPr sz="2000">
                <a:solidFill>
                  <a:schemeClr val="tx1"/>
                </a:solidFill>
                <a:latin typeface="Euphemia" panose="020B0503040102020104" pitchFamily="34" charset="0"/>
              </a:defRPr>
            </a:lvl1pPr>
            <a:lvl2pPr marL="742950" indent="-285750">
              <a:lnSpc>
                <a:spcPct val="90000"/>
              </a:lnSpc>
              <a:spcBef>
                <a:spcPts val="600"/>
              </a:spcBef>
              <a:buFont typeface="Wingdings" panose="05000000000000000000" pitchFamily="2" charset="2"/>
              <a:buChar char="§"/>
              <a:defRPr sz="1600">
                <a:solidFill>
                  <a:schemeClr val="tx1"/>
                </a:solidFill>
                <a:latin typeface="Euphemia" panose="020B0503040102020104" pitchFamily="34" charset="0"/>
              </a:defRPr>
            </a:lvl2pPr>
            <a:lvl3pPr marL="1143000" indent="-228600">
              <a:lnSpc>
                <a:spcPct val="90000"/>
              </a:lnSpc>
              <a:spcBef>
                <a:spcPts val="600"/>
              </a:spcBef>
              <a:buFont typeface="Wingdings" panose="05000000000000000000" pitchFamily="2" charset="2"/>
              <a:buChar char="§"/>
              <a:defRPr sz="1400">
                <a:solidFill>
                  <a:schemeClr val="tx1"/>
                </a:solidFill>
                <a:latin typeface="Euphemia" panose="020B0503040102020104" pitchFamily="34" charset="0"/>
              </a:defRPr>
            </a:lvl3pPr>
            <a:lvl4pPr marL="1600200" indent="-228600">
              <a:lnSpc>
                <a:spcPct val="90000"/>
              </a:lnSpc>
              <a:spcBef>
                <a:spcPts val="600"/>
              </a:spcBef>
              <a:buFont typeface="Wingdings" panose="05000000000000000000" pitchFamily="2" charset="2"/>
              <a:buChar char="§"/>
              <a:defRPr sz="1400">
                <a:solidFill>
                  <a:schemeClr val="tx1"/>
                </a:solidFill>
                <a:latin typeface="Euphemia" panose="020B0503040102020104" pitchFamily="34" charset="0"/>
              </a:defRPr>
            </a:lvl4pPr>
            <a:lvl5pPr marL="2057400" indent="-228600">
              <a:lnSpc>
                <a:spcPct val="90000"/>
              </a:lnSpc>
              <a:spcBef>
                <a:spcPts val="600"/>
              </a:spcBef>
              <a:buFont typeface="Wingdings" panose="05000000000000000000" pitchFamily="2" charset="2"/>
              <a:buChar char="§"/>
              <a:defRPr sz="1400">
                <a:solidFill>
                  <a:schemeClr val="tx1"/>
                </a:solidFill>
                <a:latin typeface="Euphemia" panose="020B0503040102020104" pitchFamily="34" charset="0"/>
              </a:defRPr>
            </a:lvl5pPr>
            <a:lvl6pPr marL="2514600" indent="-228600" eaLnBrk="0" fontAlgn="base" hangingPunct="0">
              <a:lnSpc>
                <a:spcPct val="90000"/>
              </a:lnSpc>
              <a:spcBef>
                <a:spcPts val="600"/>
              </a:spcBef>
              <a:spcAft>
                <a:spcPct val="0"/>
              </a:spcAft>
              <a:buFont typeface="Wingdings" panose="05000000000000000000" pitchFamily="2" charset="2"/>
              <a:buChar char="§"/>
              <a:defRPr sz="1400">
                <a:solidFill>
                  <a:schemeClr val="tx1"/>
                </a:solidFill>
                <a:latin typeface="Euphemia" panose="020B0503040102020104" pitchFamily="34" charset="0"/>
              </a:defRPr>
            </a:lvl6pPr>
            <a:lvl7pPr marL="2971800" indent="-228600" eaLnBrk="0" fontAlgn="base" hangingPunct="0">
              <a:lnSpc>
                <a:spcPct val="90000"/>
              </a:lnSpc>
              <a:spcBef>
                <a:spcPts val="600"/>
              </a:spcBef>
              <a:spcAft>
                <a:spcPct val="0"/>
              </a:spcAft>
              <a:buFont typeface="Wingdings" panose="05000000000000000000" pitchFamily="2" charset="2"/>
              <a:buChar char="§"/>
              <a:defRPr sz="1400">
                <a:solidFill>
                  <a:schemeClr val="tx1"/>
                </a:solidFill>
                <a:latin typeface="Euphemia" panose="020B0503040102020104" pitchFamily="34" charset="0"/>
              </a:defRPr>
            </a:lvl7pPr>
            <a:lvl8pPr marL="3429000" indent="-228600" eaLnBrk="0" fontAlgn="base" hangingPunct="0">
              <a:lnSpc>
                <a:spcPct val="90000"/>
              </a:lnSpc>
              <a:spcBef>
                <a:spcPts val="600"/>
              </a:spcBef>
              <a:spcAft>
                <a:spcPct val="0"/>
              </a:spcAft>
              <a:buFont typeface="Wingdings" panose="05000000000000000000" pitchFamily="2" charset="2"/>
              <a:buChar char="§"/>
              <a:defRPr sz="1400">
                <a:solidFill>
                  <a:schemeClr val="tx1"/>
                </a:solidFill>
                <a:latin typeface="Euphemia" panose="020B0503040102020104" pitchFamily="34" charset="0"/>
              </a:defRPr>
            </a:lvl8pPr>
            <a:lvl9pPr marL="3886200" indent="-228600" eaLnBrk="0" fontAlgn="base" hangingPunct="0">
              <a:lnSpc>
                <a:spcPct val="90000"/>
              </a:lnSpc>
              <a:spcBef>
                <a:spcPts val="600"/>
              </a:spcBef>
              <a:spcAft>
                <a:spcPct val="0"/>
              </a:spcAft>
              <a:buFont typeface="Wingdings" panose="05000000000000000000" pitchFamily="2" charset="2"/>
              <a:buChar char="§"/>
              <a:defRPr sz="1400">
                <a:solidFill>
                  <a:schemeClr val="tx1"/>
                </a:solidFill>
                <a:latin typeface="Euphemia" panose="020B0503040102020104" pitchFamily="34" charset="0"/>
              </a:defRPr>
            </a:lvl9pPr>
          </a:lstStyle>
          <a:p>
            <a:pPr>
              <a:lnSpc>
                <a:spcPct val="100000"/>
              </a:lnSpc>
              <a:spcBef>
                <a:spcPct val="0"/>
              </a:spcBef>
              <a:buFontTx/>
              <a:buNone/>
            </a:pPr>
            <a:r>
              <a:rPr lang="es-AR" altLang="es-AR" sz="2400">
                <a:latin typeface="Calibri" panose="020F0502020204030204" pitchFamily="34" charset="0"/>
                <a:ea typeface="Calibri" panose="020F0502020204030204" pitchFamily="34" charset="0"/>
                <a:cs typeface="Times New Roman" panose="02020603050405020304" pitchFamily="18" charset="0"/>
              </a:rPr>
              <a:t>Según Torres (2004), el método es el modo de hacer las cosas, dentro del contexto filosófico se aplica a aquellos procedimientos que se realizan para obtener y exponer un conocimiento. </a:t>
            </a:r>
            <a:endParaRPr lang="es-AR" altLang="es-AR" sz="2400">
              <a:latin typeface="Arial" panose="020B0604020202020204" pitchFamily="34" charset="0"/>
              <a:ea typeface="Calibri" panose="020F0502020204030204" pitchFamily="34" charset="0"/>
            </a:endParaRPr>
          </a:p>
          <a:p>
            <a:pPr>
              <a:lnSpc>
                <a:spcPct val="100000"/>
              </a:lnSpc>
              <a:spcBef>
                <a:spcPct val="0"/>
              </a:spcBef>
              <a:buFontTx/>
              <a:buNone/>
            </a:pPr>
            <a:r>
              <a:rPr lang="es-AR" altLang="es-AR" sz="2400">
                <a:latin typeface="Calibri" panose="020F0502020204030204" pitchFamily="34" charset="0"/>
                <a:ea typeface="Calibri" panose="020F0502020204030204" pitchFamily="34" charset="0"/>
                <a:cs typeface="Times New Roman" panose="02020603050405020304" pitchFamily="18" charset="0"/>
              </a:rPr>
              <a:t>Para Bunge (2004), el método es el procedimiento que se utiliza para abordar un problema, cada problema tiene un método diferente o técnica diferente; el método en la investigación científica es aquel procedimiento que se aplica durante todo el desarrollo del estudio.</a:t>
            </a:r>
            <a:endParaRPr lang="es-AR" altLang="es-AR" sz="2400">
              <a:latin typeface="Arial" panose="020B0604020202020204" pitchFamily="34" charset="0"/>
            </a:endParaRPr>
          </a:p>
          <a:p>
            <a:pPr>
              <a:lnSpc>
                <a:spcPct val="100000"/>
              </a:lnSpc>
              <a:spcBef>
                <a:spcPct val="0"/>
              </a:spcBef>
              <a:buFontTx/>
              <a:buNone/>
            </a:pPr>
            <a:r>
              <a:rPr lang="es-AR" altLang="es-AR" sz="2400">
                <a:latin typeface="Calibri" panose="020F0502020204030204" pitchFamily="34" charset="0"/>
                <a:cs typeface="Calibri" panose="020F0502020204030204" pitchFamily="34" charset="0"/>
              </a:rPr>
              <a:t>Para Rudio (1986), el método científico consiste en el desarrollo organizado y consciente de los procedimientos con el fin realizar una apreciación discursiva mental.</a:t>
            </a:r>
            <a:endParaRPr lang="es-AR" altLang="es-AR" sz="2400">
              <a:latin typeface="Arial" panose="020B0604020202020204" pitchFamily="34" charset="0"/>
            </a:endParaRPr>
          </a:p>
          <a:p>
            <a:pPr>
              <a:lnSpc>
                <a:spcPct val="100000"/>
              </a:lnSpc>
              <a:spcBef>
                <a:spcPct val="0"/>
              </a:spcBef>
              <a:buFontTx/>
              <a:buNone/>
            </a:pPr>
            <a:r>
              <a:rPr lang="es-AR" altLang="es-AR" sz="2400">
                <a:latin typeface="Calibri" panose="020F0502020204030204" pitchFamily="34" charset="0"/>
                <a:cs typeface="Calibri" panose="020F0502020204030204" pitchFamily="34" charset="0"/>
              </a:rPr>
              <a:t> El método científico tiene las siguientes etapas: 1. Comprensión de la dificultad. 2. Búsqueda de una posible solución. 3. Comprobación experimental de la solución. 4. Verificación de los resultados. 5. Diseño de un esquema de situaciones futuras que se benefician con el estudio.</a:t>
            </a:r>
            <a:endParaRPr lang="es-AR" altLang="es-AR" sz="2400">
              <a:latin typeface="Arial" panose="020B0604020202020204" pitchFamily="34" charset="0"/>
            </a:endParaRPr>
          </a:p>
        </p:txBody>
      </p:sp>
    </p:spTree>
    <p:extLst>
      <p:ext uri="{BB962C8B-B14F-4D97-AF65-F5344CB8AC3E}">
        <p14:creationId xmlns:p14="http://schemas.microsoft.com/office/powerpoint/2010/main" val="3737926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43001" y="866274"/>
            <a:ext cx="9872871" cy="5229726"/>
          </a:xfrm>
        </p:spPr>
        <p:txBody>
          <a:bodyPr>
            <a:normAutofit/>
          </a:bodyPr>
          <a:lstStyle/>
          <a:p>
            <a:pPr lvl="0"/>
            <a:r>
              <a:rPr lang="es-AR" sz="2800" b="1" dirty="0"/>
              <a:t>RESULTADOS ESPERADOS: deberá explicitarse cual será el producto final (un artículo, libro u otra publicación, docencia, extensión, </a:t>
            </a:r>
            <a:r>
              <a:rPr lang="es-AR" sz="2800" b="1" dirty="0" err="1"/>
              <a:t>etc</a:t>
            </a:r>
            <a:r>
              <a:rPr lang="es-AR" sz="2800" b="1" dirty="0"/>
              <a:t>)</a:t>
            </a:r>
          </a:p>
          <a:p>
            <a:pPr lvl="0"/>
            <a:r>
              <a:rPr lang="es-AR" sz="2800" b="1" dirty="0"/>
              <a:t>TRANFERENCIA Y BENEFICIARIOS: como y donde se aplicarán los resultados finales </a:t>
            </a:r>
          </a:p>
          <a:p>
            <a:pPr lvl="0"/>
            <a:r>
              <a:rPr lang="es-ES" sz="2800" b="1" dirty="0"/>
              <a:t>ACTIVIDADES</a:t>
            </a:r>
            <a:endParaRPr lang="es-AR" sz="28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43001" y="1299413"/>
            <a:ext cx="9872871" cy="4796589"/>
          </a:xfrm>
        </p:spPr>
        <p:txBody>
          <a:bodyPr>
            <a:normAutofit/>
          </a:bodyPr>
          <a:lstStyle/>
          <a:p>
            <a:pPr lvl="0"/>
            <a:r>
              <a:rPr lang="es-AR" sz="2800" b="1" dirty="0"/>
              <a:t>CRONOGRAMA: es un programa tentativo en el tiempo de cada etapa (meses)</a:t>
            </a:r>
          </a:p>
          <a:p>
            <a:pPr lvl="0"/>
            <a:r>
              <a:rPr lang="es-ES" sz="2800" b="1" dirty="0"/>
              <a:t>Es muy importante planificar el tiempo que se le va a dedicar a cada etapa.</a:t>
            </a:r>
          </a:p>
          <a:p>
            <a:pPr lvl="0"/>
            <a:r>
              <a:rPr lang="es-ES" sz="2800" b="1" dirty="0"/>
              <a:t>Plan diario o semanal</a:t>
            </a:r>
          </a:p>
          <a:p>
            <a:pPr lvl="0"/>
            <a:r>
              <a:rPr lang="es-ES" sz="2800" b="1" dirty="0"/>
              <a:t>Fecha informe semestral y anual</a:t>
            </a:r>
            <a:endParaRPr lang="es-AR" sz="2800" b="1" dirty="0"/>
          </a:p>
          <a:p>
            <a:pPr lvl="0"/>
            <a:endParaRPr lang="es-AR" sz="2400" b="1" dirty="0"/>
          </a:p>
          <a:p>
            <a:endParaRPr lang="es-A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AR" b="1" dirty="0"/>
              <a:t>RECURSOS : cuales serán las fuentes de información y su accesibilidad (Biblioteca, buscadores informáticos, hemerotecas, etc. )</a:t>
            </a:r>
          </a:p>
          <a:p>
            <a:pPr lvl="0"/>
            <a:r>
              <a:rPr lang="es-ES" b="1" dirty="0"/>
              <a:t>Bases jurídicas: LA LEY, EL DERECHO, SAIJ, INFOJUS</a:t>
            </a:r>
            <a:endParaRPr lang="es-AR" b="1" dirty="0"/>
          </a:p>
          <a:p>
            <a:pPr lvl="0"/>
            <a:r>
              <a:rPr lang="es-AR" b="1" dirty="0"/>
              <a:t>BIBLIOGRAFÍA: ordenada  por apellido del autor, , título de la </a:t>
            </a:r>
            <a:r>
              <a:rPr lang="es-AR" b="1" dirty="0" err="1"/>
              <a:t>obra,número</a:t>
            </a:r>
            <a:r>
              <a:rPr lang="es-AR" b="1" dirty="0"/>
              <a:t> de </a:t>
            </a:r>
            <a:r>
              <a:rPr lang="es-AR" b="1" dirty="0" err="1"/>
              <a:t>edición,traductor</a:t>
            </a:r>
            <a:r>
              <a:rPr lang="es-AR" b="1" dirty="0"/>
              <a:t>, lugar de edición, </a:t>
            </a:r>
            <a:r>
              <a:rPr lang="es-AR" b="1" dirty="0" err="1"/>
              <a:t>editoral</a:t>
            </a:r>
            <a:r>
              <a:rPr lang="es-AR" b="1" dirty="0"/>
              <a:t> , fecha de edición. Es conveniente separar libros citados o consultados, fallos, </a:t>
            </a:r>
            <a:r>
              <a:rPr lang="es-AR" b="1" dirty="0" err="1"/>
              <a:t>artículos,etc</a:t>
            </a:r>
            <a:r>
              <a:rPr lang="es-AR" b="1" dirty="0"/>
              <a:t>.</a:t>
            </a:r>
          </a:p>
          <a:p>
            <a:pPr lvl="0"/>
            <a:r>
              <a:rPr lang="es-AR" b="1" dirty="0"/>
              <a:t>APORTE A LA EVANGELIZACIÓN DE LA CULTURA: según líneas de investigación. </a:t>
            </a:r>
          </a:p>
          <a:p>
            <a:endParaRPr lang="es-A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2">
            <a:extLst>
              <a:ext uri="{FF2B5EF4-FFF2-40B4-BE49-F238E27FC236}">
                <a16:creationId xmlns:a16="http://schemas.microsoft.com/office/drawing/2014/main" id="{9D0241CB-C8A5-4110-ABA1-47E14A26A79A}"/>
              </a:ext>
            </a:extLst>
          </p:cNvPr>
          <p:cNvSpPr>
            <a:spLocks noGrp="1"/>
          </p:cNvSpPr>
          <p:nvPr>
            <p:ph type="title"/>
          </p:nvPr>
        </p:nvSpPr>
        <p:spPr/>
        <p:txBody>
          <a:bodyPr/>
          <a:lstStyle/>
          <a:p>
            <a:pPr eaLnBrk="1" hangingPunct="1"/>
            <a:r>
              <a:rPr lang="es-ES" altLang="es-AR"/>
              <a:t>VIRTUDES DEL INVESTIGADOR</a:t>
            </a:r>
          </a:p>
        </p:txBody>
      </p:sp>
      <p:sp>
        <p:nvSpPr>
          <p:cNvPr id="14339" name="Marcador de contenido 13">
            <a:extLst>
              <a:ext uri="{FF2B5EF4-FFF2-40B4-BE49-F238E27FC236}">
                <a16:creationId xmlns:a16="http://schemas.microsoft.com/office/drawing/2014/main" id="{83A30052-A241-4EDB-9639-8B18909581E5}"/>
              </a:ext>
            </a:extLst>
          </p:cNvPr>
          <p:cNvSpPr>
            <a:spLocks noGrp="1" noChangeArrowheads="1"/>
          </p:cNvSpPr>
          <p:nvPr>
            <p:ph idx="1"/>
          </p:nvPr>
        </p:nvSpPr>
        <p:spPr bwMode="auto">
          <a:xfrm>
            <a:off x="875201" y="2068158"/>
            <a:ext cx="8946541" cy="4195481"/>
          </a:xfrm>
        </p:spPr>
        <p:txBody>
          <a:bodyPr wrap="square" numCol="1" anchor="t" anchorCtr="0" compatLnSpc="1">
            <a:prstTxWarp prst="textNoShape">
              <a:avLst/>
            </a:prstTxWarp>
          </a:bodyPr>
          <a:lstStyle/>
          <a:p>
            <a:pPr eaLnBrk="1" hangingPunct="1"/>
            <a:r>
              <a:rPr lang="es-ES" altLang="es-AR"/>
              <a:t>CURIOSIDAD INTELECTUAL</a:t>
            </a:r>
          </a:p>
          <a:p>
            <a:pPr eaLnBrk="1" hangingPunct="1"/>
            <a:r>
              <a:rPr lang="es-ES" altLang="es-AR"/>
              <a:t>CRÍTICO</a:t>
            </a:r>
          </a:p>
          <a:p>
            <a:pPr eaLnBrk="1" hangingPunct="1"/>
            <a:r>
              <a:rPr lang="es-ES" altLang="es-AR"/>
              <a:t>RIGUROSIDAD</a:t>
            </a:r>
          </a:p>
          <a:p>
            <a:pPr eaLnBrk="1" hangingPunct="1"/>
            <a:r>
              <a:rPr lang="es-ES" altLang="es-AR"/>
              <a:t>ORIGINALIDAD</a:t>
            </a:r>
          </a:p>
          <a:p>
            <a:pPr eaLnBrk="1" hangingPunct="1"/>
            <a:r>
              <a:rPr lang="es-ES" altLang="es-AR"/>
              <a:t>OBJETIVIDAD</a:t>
            </a:r>
          </a:p>
          <a:p>
            <a:pPr eaLnBrk="1" hangingPunct="1"/>
            <a:r>
              <a:rPr lang="es-ES" altLang="es-AR"/>
              <a:t>ETICA</a:t>
            </a:r>
          </a:p>
          <a:p>
            <a:pPr eaLnBrk="1" hangingPunct="1"/>
            <a:r>
              <a:rPr lang="es-ES" altLang="es-AR"/>
              <a:t>HUMILDAD</a:t>
            </a:r>
          </a:p>
          <a:p>
            <a:pPr eaLnBrk="1" hangingPunct="1"/>
            <a:r>
              <a:rPr lang="es-ES" altLang="es-AR"/>
              <a:t>PERSEVERANCIA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a:extLst>
              <a:ext uri="{FF2B5EF4-FFF2-40B4-BE49-F238E27FC236}">
                <a16:creationId xmlns:a16="http://schemas.microsoft.com/office/drawing/2014/main" id="{397CC44B-2B31-4FAE-8CBE-23FA407440A3}"/>
              </a:ext>
            </a:extLst>
          </p:cNvPr>
          <p:cNvSpPr>
            <a:spLocks noChangeArrowheads="1"/>
          </p:cNvSpPr>
          <p:nvPr/>
        </p:nvSpPr>
        <p:spPr bwMode="auto">
          <a:xfrm>
            <a:off x="1096963" y="1418898"/>
            <a:ext cx="105791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800"/>
              </a:spcBef>
              <a:buFont typeface="Wingdings" panose="05000000000000000000" pitchFamily="2" charset="2"/>
              <a:buChar char="§"/>
              <a:defRPr sz="2000">
                <a:solidFill>
                  <a:schemeClr val="tx1"/>
                </a:solidFill>
                <a:latin typeface="Euphemia" panose="020B0503040102020104" pitchFamily="34" charset="0"/>
              </a:defRPr>
            </a:lvl1pPr>
            <a:lvl2pPr marL="742950" indent="-285750">
              <a:lnSpc>
                <a:spcPct val="90000"/>
              </a:lnSpc>
              <a:spcBef>
                <a:spcPts val="600"/>
              </a:spcBef>
              <a:buFont typeface="Wingdings" panose="05000000000000000000" pitchFamily="2" charset="2"/>
              <a:buChar char="§"/>
              <a:defRPr sz="1600">
                <a:solidFill>
                  <a:schemeClr val="tx1"/>
                </a:solidFill>
                <a:latin typeface="Euphemia" panose="020B0503040102020104" pitchFamily="34" charset="0"/>
              </a:defRPr>
            </a:lvl2pPr>
            <a:lvl3pPr marL="1143000" indent="-228600">
              <a:lnSpc>
                <a:spcPct val="90000"/>
              </a:lnSpc>
              <a:spcBef>
                <a:spcPts val="600"/>
              </a:spcBef>
              <a:buFont typeface="Wingdings" panose="05000000000000000000" pitchFamily="2" charset="2"/>
              <a:buChar char="§"/>
              <a:defRPr sz="1400">
                <a:solidFill>
                  <a:schemeClr val="tx1"/>
                </a:solidFill>
                <a:latin typeface="Euphemia" panose="020B0503040102020104" pitchFamily="34" charset="0"/>
              </a:defRPr>
            </a:lvl3pPr>
            <a:lvl4pPr marL="1600200" indent="-228600">
              <a:lnSpc>
                <a:spcPct val="90000"/>
              </a:lnSpc>
              <a:spcBef>
                <a:spcPts val="600"/>
              </a:spcBef>
              <a:buFont typeface="Wingdings" panose="05000000000000000000" pitchFamily="2" charset="2"/>
              <a:buChar char="§"/>
              <a:defRPr sz="1400">
                <a:solidFill>
                  <a:schemeClr val="tx1"/>
                </a:solidFill>
                <a:latin typeface="Euphemia" panose="020B0503040102020104" pitchFamily="34" charset="0"/>
              </a:defRPr>
            </a:lvl4pPr>
            <a:lvl5pPr marL="2057400" indent="-228600">
              <a:lnSpc>
                <a:spcPct val="90000"/>
              </a:lnSpc>
              <a:spcBef>
                <a:spcPts val="600"/>
              </a:spcBef>
              <a:buFont typeface="Wingdings" panose="05000000000000000000" pitchFamily="2" charset="2"/>
              <a:buChar char="§"/>
              <a:defRPr sz="1400">
                <a:solidFill>
                  <a:schemeClr val="tx1"/>
                </a:solidFill>
                <a:latin typeface="Euphemia" panose="020B0503040102020104" pitchFamily="34" charset="0"/>
              </a:defRPr>
            </a:lvl5pPr>
            <a:lvl6pPr marL="2514600" indent="-228600" eaLnBrk="0" fontAlgn="base" hangingPunct="0">
              <a:lnSpc>
                <a:spcPct val="90000"/>
              </a:lnSpc>
              <a:spcBef>
                <a:spcPts val="600"/>
              </a:spcBef>
              <a:spcAft>
                <a:spcPct val="0"/>
              </a:spcAft>
              <a:buFont typeface="Wingdings" panose="05000000000000000000" pitchFamily="2" charset="2"/>
              <a:buChar char="§"/>
              <a:defRPr sz="1400">
                <a:solidFill>
                  <a:schemeClr val="tx1"/>
                </a:solidFill>
                <a:latin typeface="Euphemia" panose="020B0503040102020104" pitchFamily="34" charset="0"/>
              </a:defRPr>
            </a:lvl6pPr>
            <a:lvl7pPr marL="2971800" indent="-228600" eaLnBrk="0" fontAlgn="base" hangingPunct="0">
              <a:lnSpc>
                <a:spcPct val="90000"/>
              </a:lnSpc>
              <a:spcBef>
                <a:spcPts val="600"/>
              </a:spcBef>
              <a:spcAft>
                <a:spcPct val="0"/>
              </a:spcAft>
              <a:buFont typeface="Wingdings" panose="05000000000000000000" pitchFamily="2" charset="2"/>
              <a:buChar char="§"/>
              <a:defRPr sz="1400">
                <a:solidFill>
                  <a:schemeClr val="tx1"/>
                </a:solidFill>
                <a:latin typeface="Euphemia" panose="020B0503040102020104" pitchFamily="34" charset="0"/>
              </a:defRPr>
            </a:lvl7pPr>
            <a:lvl8pPr marL="3429000" indent="-228600" eaLnBrk="0" fontAlgn="base" hangingPunct="0">
              <a:lnSpc>
                <a:spcPct val="90000"/>
              </a:lnSpc>
              <a:spcBef>
                <a:spcPts val="600"/>
              </a:spcBef>
              <a:spcAft>
                <a:spcPct val="0"/>
              </a:spcAft>
              <a:buFont typeface="Wingdings" panose="05000000000000000000" pitchFamily="2" charset="2"/>
              <a:buChar char="§"/>
              <a:defRPr sz="1400">
                <a:solidFill>
                  <a:schemeClr val="tx1"/>
                </a:solidFill>
                <a:latin typeface="Euphemia" panose="020B0503040102020104" pitchFamily="34" charset="0"/>
              </a:defRPr>
            </a:lvl8pPr>
            <a:lvl9pPr marL="3886200" indent="-228600" eaLnBrk="0" fontAlgn="base" hangingPunct="0">
              <a:lnSpc>
                <a:spcPct val="90000"/>
              </a:lnSpc>
              <a:spcBef>
                <a:spcPts val="600"/>
              </a:spcBef>
              <a:spcAft>
                <a:spcPct val="0"/>
              </a:spcAft>
              <a:buFont typeface="Wingdings" panose="05000000000000000000" pitchFamily="2" charset="2"/>
              <a:buChar char="§"/>
              <a:defRPr sz="1400">
                <a:solidFill>
                  <a:schemeClr val="tx1"/>
                </a:solidFill>
                <a:latin typeface="Euphemia" panose="020B0503040102020104" pitchFamily="34" charset="0"/>
              </a:defRPr>
            </a:lvl9pPr>
          </a:lstStyle>
          <a:p>
            <a:pPr eaLnBrk="1" hangingPunct="1">
              <a:lnSpc>
                <a:spcPct val="100000"/>
              </a:lnSpc>
              <a:spcBef>
                <a:spcPct val="0"/>
              </a:spcBef>
              <a:buFontTx/>
              <a:buNone/>
            </a:pPr>
            <a:r>
              <a:rPr lang="es-ES" altLang="es-AR" sz="2400" i="1" dirty="0">
                <a:latin typeface="Calibri" panose="020F0502020204030204" pitchFamily="34" charset="0"/>
                <a:ea typeface="Calibri" panose="020F0502020204030204" pitchFamily="34" charset="0"/>
                <a:cs typeface="Times New Roman" panose="02020603050405020304" pitchFamily="18" charset="0"/>
              </a:rPr>
              <a:t>Los griegos afirmaban que conocer es un árbol de frutos dulces y raíces amargas.</a:t>
            </a:r>
            <a:endParaRPr lang="es-AR" altLang="es-AR" sz="2400" i="1" dirty="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0000"/>
              </a:lnSpc>
              <a:spcBef>
                <a:spcPct val="0"/>
              </a:spcBef>
              <a:buFontTx/>
              <a:buNone/>
            </a:pPr>
            <a:r>
              <a:rPr lang="es-AR" altLang="es-AR" sz="2400" i="1" dirty="0">
                <a:latin typeface="Calibri" panose="020F0502020204030204" pitchFamily="34" charset="0"/>
                <a:ea typeface="Calibri" panose="020F0502020204030204" pitchFamily="34" charset="0"/>
                <a:cs typeface="Times New Roman" panose="02020603050405020304" pitchFamily="18" charset="0"/>
              </a:rPr>
              <a:t>Nuestra recompensa se encuentra en el esfuerzo y no en el resultado. Un esfuerzo total es una victoria completa”</a:t>
            </a:r>
            <a:r>
              <a:rPr lang="es-AR" altLang="es-AR" sz="2400" dirty="0">
                <a:latin typeface="Calibri" panose="020F0502020204030204" pitchFamily="34" charset="0"/>
                <a:ea typeface="Calibri" panose="020F0502020204030204" pitchFamily="34" charset="0"/>
                <a:cs typeface="Times New Roman" panose="02020603050405020304" pitchFamily="18" charset="0"/>
              </a:rPr>
              <a:t> Gandhi</a:t>
            </a:r>
            <a:endParaRPr lang="es-AR" altLang="es-AR" sz="2400" dirty="0">
              <a:latin typeface="Arial" panose="020B0604020202020204" pitchFamily="34" charset="0"/>
              <a:ea typeface="Calibri" panose="020F0502020204030204" pitchFamily="34" charset="0"/>
            </a:endParaRPr>
          </a:p>
          <a:p>
            <a:pPr>
              <a:lnSpc>
                <a:spcPct val="100000"/>
              </a:lnSpc>
              <a:spcBef>
                <a:spcPct val="0"/>
              </a:spcBef>
              <a:buFontTx/>
              <a:buNone/>
            </a:pPr>
            <a:r>
              <a:rPr lang="es-AR" altLang="es-AR" sz="2400" i="1" dirty="0">
                <a:latin typeface="Calibri" panose="020F0502020204030204" pitchFamily="34" charset="0"/>
                <a:ea typeface="Calibri" panose="020F0502020204030204" pitchFamily="34" charset="0"/>
                <a:cs typeface="Times New Roman" panose="02020603050405020304" pitchFamily="18" charset="0"/>
              </a:rPr>
              <a:t> “Lo poco que he aprendido carece de valor, comparado con lo que ignoro y no desespero en aprender”</a:t>
            </a:r>
            <a:r>
              <a:rPr lang="es-AR" altLang="es-AR" sz="2400" dirty="0">
                <a:latin typeface="Calibri" panose="020F0502020204030204" pitchFamily="34" charset="0"/>
                <a:ea typeface="Calibri" panose="020F0502020204030204" pitchFamily="34" charset="0"/>
                <a:cs typeface="Times New Roman" panose="02020603050405020304" pitchFamily="18" charset="0"/>
              </a:rPr>
              <a:t> Descartes </a:t>
            </a:r>
            <a:endParaRPr lang="es-AR" altLang="es-AR" sz="2400" dirty="0">
              <a:latin typeface="Arial" panose="020B0604020202020204" pitchFamily="34" charset="0"/>
            </a:endParaRPr>
          </a:p>
        </p:txBody>
      </p:sp>
      <p:pic>
        <p:nvPicPr>
          <p:cNvPr id="18436" name="Marcador de posición de imagen 4" descr="Primer plano de libros en estanterías con más libros borrosos en primer plano y en el fondo">
            <a:extLst>
              <a:ext uri="{FF2B5EF4-FFF2-40B4-BE49-F238E27FC236}">
                <a16:creationId xmlns:a16="http://schemas.microsoft.com/office/drawing/2014/main" id="{BAAE3E45-3EE9-4FE0-B11A-C30993C83262}"/>
              </a:ext>
            </a:extLst>
          </p:cNvPr>
          <p:cNvPicPr>
            <a:picLocks noChangeAspect="1"/>
          </p:cNvPicPr>
          <p:nvPr/>
        </p:nvPicPr>
        <p:blipFill>
          <a:blip r:embed="rId3">
            <a:extLst>
              <a:ext uri="{28A0092B-C50C-407E-A947-70E740481C1C}">
                <a14:useLocalDpi xmlns:a14="http://schemas.microsoft.com/office/drawing/2010/main" val="0"/>
              </a:ext>
            </a:extLst>
          </a:blip>
          <a:srcRect l="3156" r="3156"/>
          <a:stretch>
            <a:fillRect/>
          </a:stretch>
        </p:blipFill>
        <p:spPr bwMode="auto">
          <a:xfrm>
            <a:off x="6256338" y="3360738"/>
            <a:ext cx="4919662"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a:extLst>
              <a:ext uri="{FF2B5EF4-FFF2-40B4-BE49-F238E27FC236}">
                <a16:creationId xmlns:a16="http://schemas.microsoft.com/office/drawing/2014/main" id="{3BD5C63A-C3BA-494C-82AA-0EEBD213DB6C}"/>
              </a:ext>
            </a:extLst>
          </p:cNvPr>
          <p:cNvSpPr>
            <a:spLocks noGrp="1"/>
          </p:cNvSpPr>
          <p:nvPr>
            <p:ph type="title"/>
          </p:nvPr>
        </p:nvSpPr>
        <p:spPr/>
        <p:txBody>
          <a:bodyPr/>
          <a:lstStyle/>
          <a:p>
            <a:pPr eaLnBrk="1" hangingPunct="1"/>
            <a:r>
              <a:rPr lang="es-ES" altLang="es-AR" dirty="0"/>
              <a:t>LA VERDAD</a:t>
            </a:r>
            <a:endParaRPr lang="es-AR" altLang="es-AR" dirty="0"/>
          </a:p>
        </p:txBody>
      </p:sp>
      <p:sp>
        <p:nvSpPr>
          <p:cNvPr id="4" name="Marcador de contenido 3">
            <a:extLst>
              <a:ext uri="{FF2B5EF4-FFF2-40B4-BE49-F238E27FC236}">
                <a16:creationId xmlns:a16="http://schemas.microsoft.com/office/drawing/2014/main" id="{0E356A00-19E3-433E-B94C-01066CA98903}"/>
              </a:ext>
            </a:extLst>
          </p:cNvPr>
          <p:cNvSpPr>
            <a:spLocks noGrp="1"/>
          </p:cNvSpPr>
          <p:nvPr>
            <p:ph sz="half" idx="2"/>
          </p:nvPr>
        </p:nvSpPr>
        <p:spPr>
          <a:xfrm>
            <a:off x="762000" y="2549525"/>
            <a:ext cx="5262563" cy="1839913"/>
          </a:xfrm>
        </p:spPr>
        <p:txBody>
          <a:bodyPr>
            <a:normAutofit fontScale="92500" lnSpcReduction="20000"/>
          </a:bodyPr>
          <a:lstStyle/>
          <a:p>
            <a:pPr eaLnBrk="1" fontAlgn="auto" hangingPunct="1">
              <a:spcAft>
                <a:spcPts val="0"/>
              </a:spcAft>
              <a:defRPr/>
            </a:pPr>
            <a:r>
              <a:rPr lang="es-ES" sz="2400" dirty="0"/>
              <a:t>ADECUACIÓN  DEL ENTENDIMIENTO A LA REALIDAD  Y A LA NATURALEZA  DE LO QUE EXISTE</a:t>
            </a:r>
          </a:p>
          <a:p>
            <a:pPr eaLnBrk="1" fontAlgn="auto" hangingPunct="1">
              <a:spcAft>
                <a:spcPts val="0"/>
              </a:spcAft>
              <a:defRPr/>
            </a:pPr>
            <a:r>
              <a:rPr lang="es-ES" sz="2400" dirty="0"/>
              <a:t>NOS APROXIMAMOS A LA VERDAD CON EL CONOCIMIENTO</a:t>
            </a:r>
          </a:p>
        </p:txBody>
      </p:sp>
      <p:pic>
        <p:nvPicPr>
          <p:cNvPr id="16389" name="Marcador de posición de imagen 4" descr="Primer plano de libros en estanterías con más libros borrosos en primer plano y en el fondo">
            <a:extLst>
              <a:ext uri="{FF2B5EF4-FFF2-40B4-BE49-F238E27FC236}">
                <a16:creationId xmlns:a16="http://schemas.microsoft.com/office/drawing/2014/main" id="{1B93EE10-90C0-461B-A355-BA231BDB86D4}"/>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l="3156" r="3156"/>
          <a:stretch>
            <a:fillRect/>
          </a:stretch>
        </p:blipFill>
        <p:spPr bwMode="auto">
          <a:xfrm>
            <a:off x="6165850" y="2549525"/>
            <a:ext cx="4919663" cy="34972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descr="Lista apilada en la que se muestran 4 grupos que se organizan de izquierda a derecha con descripciones de tareas en cada grupo">
            <a:extLst>
              <a:ext uri="{FF2B5EF4-FFF2-40B4-BE49-F238E27FC236}">
                <a16:creationId xmlns:a16="http://schemas.microsoft.com/office/drawing/2014/main" id="{2790EA3D-8053-4C6B-8137-5134D6ECB393}"/>
              </a:ext>
            </a:extLst>
          </p:cNvPr>
          <p:cNvGraphicFramePr>
            <a:graphicFrameLocks noGrp="1"/>
          </p:cNvGraphicFramePr>
          <p:nvPr>
            <p:ph idx="1"/>
            <p:extLst>
              <p:ext uri="{D42A27DB-BD31-4B8C-83A1-F6EECF244321}">
                <p14:modId xmlns:p14="http://schemas.microsoft.com/office/powerpoint/2010/main" val="4130766377"/>
              </p:ext>
            </p:extLst>
          </p:nvPr>
        </p:nvGraphicFramePr>
        <p:xfrm>
          <a:off x="266700" y="563880"/>
          <a:ext cx="10949940" cy="6092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491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Rectángulo">
            <a:extLst>
              <a:ext uri="{FF2B5EF4-FFF2-40B4-BE49-F238E27FC236}">
                <a16:creationId xmlns:a16="http://schemas.microsoft.com/office/drawing/2014/main" id="{7E9CC4BC-D8FD-40C7-AD3D-48A047947FD4}"/>
              </a:ext>
            </a:extLst>
          </p:cNvPr>
          <p:cNvSpPr>
            <a:spLocks noChangeArrowheads="1"/>
          </p:cNvSpPr>
          <p:nvPr/>
        </p:nvSpPr>
        <p:spPr bwMode="auto">
          <a:xfrm>
            <a:off x="1185863" y="1552575"/>
            <a:ext cx="986631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Font typeface="Wingdings" panose="05000000000000000000" pitchFamily="2" charset="2"/>
              <a:buChar char="§"/>
              <a:defRPr sz="2000">
                <a:solidFill>
                  <a:schemeClr val="tx1"/>
                </a:solidFill>
                <a:latin typeface="Euphemia" panose="020B0503040102020104" pitchFamily="34" charset="0"/>
              </a:defRPr>
            </a:lvl1pPr>
            <a:lvl2pPr marL="742950" indent="-285750">
              <a:lnSpc>
                <a:spcPct val="90000"/>
              </a:lnSpc>
              <a:spcBef>
                <a:spcPts val="600"/>
              </a:spcBef>
              <a:buFont typeface="Wingdings" panose="05000000000000000000" pitchFamily="2" charset="2"/>
              <a:buChar char="§"/>
              <a:defRPr sz="1600">
                <a:solidFill>
                  <a:schemeClr val="tx1"/>
                </a:solidFill>
                <a:latin typeface="Euphemia" panose="020B0503040102020104" pitchFamily="34" charset="0"/>
              </a:defRPr>
            </a:lvl2pPr>
            <a:lvl3pPr marL="1143000" indent="-228600">
              <a:lnSpc>
                <a:spcPct val="90000"/>
              </a:lnSpc>
              <a:spcBef>
                <a:spcPts val="600"/>
              </a:spcBef>
              <a:buFont typeface="Wingdings" panose="05000000000000000000" pitchFamily="2" charset="2"/>
              <a:buChar char="§"/>
              <a:defRPr sz="1400">
                <a:solidFill>
                  <a:schemeClr val="tx1"/>
                </a:solidFill>
                <a:latin typeface="Euphemia" panose="020B0503040102020104" pitchFamily="34" charset="0"/>
              </a:defRPr>
            </a:lvl3pPr>
            <a:lvl4pPr marL="1600200" indent="-228600">
              <a:lnSpc>
                <a:spcPct val="90000"/>
              </a:lnSpc>
              <a:spcBef>
                <a:spcPts val="600"/>
              </a:spcBef>
              <a:buFont typeface="Wingdings" panose="05000000000000000000" pitchFamily="2" charset="2"/>
              <a:buChar char="§"/>
              <a:defRPr sz="1400">
                <a:solidFill>
                  <a:schemeClr val="tx1"/>
                </a:solidFill>
                <a:latin typeface="Euphemia" panose="020B0503040102020104" pitchFamily="34" charset="0"/>
              </a:defRPr>
            </a:lvl4pPr>
            <a:lvl5pPr marL="2057400" indent="-228600">
              <a:lnSpc>
                <a:spcPct val="90000"/>
              </a:lnSpc>
              <a:spcBef>
                <a:spcPts val="600"/>
              </a:spcBef>
              <a:buFont typeface="Wingdings" panose="05000000000000000000" pitchFamily="2" charset="2"/>
              <a:buChar char="§"/>
              <a:defRPr sz="1400">
                <a:solidFill>
                  <a:schemeClr val="tx1"/>
                </a:solidFill>
                <a:latin typeface="Euphemia" panose="020B0503040102020104" pitchFamily="34" charset="0"/>
              </a:defRPr>
            </a:lvl5pPr>
            <a:lvl6pPr marL="2514600" indent="-228600" eaLnBrk="0" fontAlgn="base" hangingPunct="0">
              <a:lnSpc>
                <a:spcPct val="90000"/>
              </a:lnSpc>
              <a:spcBef>
                <a:spcPts val="600"/>
              </a:spcBef>
              <a:spcAft>
                <a:spcPct val="0"/>
              </a:spcAft>
              <a:buFont typeface="Wingdings" panose="05000000000000000000" pitchFamily="2" charset="2"/>
              <a:buChar char="§"/>
              <a:defRPr sz="1400">
                <a:solidFill>
                  <a:schemeClr val="tx1"/>
                </a:solidFill>
                <a:latin typeface="Euphemia" panose="020B0503040102020104" pitchFamily="34" charset="0"/>
              </a:defRPr>
            </a:lvl6pPr>
            <a:lvl7pPr marL="2971800" indent="-228600" eaLnBrk="0" fontAlgn="base" hangingPunct="0">
              <a:lnSpc>
                <a:spcPct val="90000"/>
              </a:lnSpc>
              <a:spcBef>
                <a:spcPts val="600"/>
              </a:spcBef>
              <a:spcAft>
                <a:spcPct val="0"/>
              </a:spcAft>
              <a:buFont typeface="Wingdings" panose="05000000000000000000" pitchFamily="2" charset="2"/>
              <a:buChar char="§"/>
              <a:defRPr sz="1400">
                <a:solidFill>
                  <a:schemeClr val="tx1"/>
                </a:solidFill>
                <a:latin typeface="Euphemia" panose="020B0503040102020104" pitchFamily="34" charset="0"/>
              </a:defRPr>
            </a:lvl7pPr>
            <a:lvl8pPr marL="3429000" indent="-228600" eaLnBrk="0" fontAlgn="base" hangingPunct="0">
              <a:lnSpc>
                <a:spcPct val="90000"/>
              </a:lnSpc>
              <a:spcBef>
                <a:spcPts val="600"/>
              </a:spcBef>
              <a:spcAft>
                <a:spcPct val="0"/>
              </a:spcAft>
              <a:buFont typeface="Wingdings" panose="05000000000000000000" pitchFamily="2" charset="2"/>
              <a:buChar char="§"/>
              <a:defRPr sz="1400">
                <a:solidFill>
                  <a:schemeClr val="tx1"/>
                </a:solidFill>
                <a:latin typeface="Euphemia" panose="020B0503040102020104" pitchFamily="34" charset="0"/>
              </a:defRPr>
            </a:lvl8pPr>
            <a:lvl9pPr marL="3886200" indent="-228600" eaLnBrk="0" fontAlgn="base" hangingPunct="0">
              <a:lnSpc>
                <a:spcPct val="90000"/>
              </a:lnSpc>
              <a:spcBef>
                <a:spcPts val="600"/>
              </a:spcBef>
              <a:spcAft>
                <a:spcPct val="0"/>
              </a:spcAft>
              <a:buFont typeface="Wingdings" panose="05000000000000000000" pitchFamily="2" charset="2"/>
              <a:buChar char="§"/>
              <a:defRPr sz="1400">
                <a:solidFill>
                  <a:schemeClr val="tx1"/>
                </a:solidFill>
                <a:latin typeface="Euphemia" panose="020B0503040102020104" pitchFamily="34" charset="0"/>
              </a:defRPr>
            </a:lvl9pPr>
          </a:lstStyle>
          <a:p>
            <a:pPr eaLnBrk="1" hangingPunct="1">
              <a:lnSpc>
                <a:spcPct val="100000"/>
              </a:lnSpc>
              <a:spcBef>
                <a:spcPct val="0"/>
              </a:spcBef>
              <a:buFontTx/>
              <a:buNone/>
            </a:pPr>
            <a:endParaRPr lang="es-AR" altLang="es-AR" sz="2400"/>
          </a:p>
          <a:p>
            <a:pPr eaLnBrk="1" hangingPunct="1">
              <a:lnSpc>
                <a:spcPct val="100000"/>
              </a:lnSpc>
              <a:spcBef>
                <a:spcPct val="0"/>
              </a:spcBef>
              <a:buFontTx/>
              <a:buNone/>
            </a:pPr>
            <a:r>
              <a:rPr lang="es-AR" altLang="es-AR" sz="2400"/>
              <a:t>Como un </a:t>
            </a:r>
            <a:r>
              <a:rPr lang="es-AR" altLang="es-AR" sz="2400" u="sng"/>
              <a:t>proceso</a:t>
            </a:r>
            <a:r>
              <a:rPr lang="es-AR" altLang="es-AR" sz="2400"/>
              <a:t> que se traduce en acto , a través de la percepción de lo que “es” , la realidad.</a:t>
            </a:r>
          </a:p>
          <a:p>
            <a:pPr eaLnBrk="1" hangingPunct="1">
              <a:lnSpc>
                <a:spcPct val="100000"/>
              </a:lnSpc>
              <a:spcBef>
                <a:spcPct val="0"/>
              </a:spcBef>
              <a:buFontTx/>
              <a:buNone/>
            </a:pPr>
            <a:r>
              <a:rPr lang="es-AR" altLang="es-AR" sz="2400"/>
              <a:t>Como un </a:t>
            </a:r>
            <a:r>
              <a:rPr lang="es-AR" altLang="es-AR" sz="2400" u="sng"/>
              <a:t>producto</a:t>
            </a:r>
            <a:r>
              <a:rPr lang="es-AR" altLang="es-AR" sz="2400"/>
              <a:t> o resultado de una investigación, que se traduce en representación teórica  de esa realidad.</a:t>
            </a:r>
          </a:p>
          <a:p>
            <a:pPr eaLnBrk="1" hangingPunct="1">
              <a:lnSpc>
                <a:spcPct val="100000"/>
              </a:lnSpc>
              <a:spcBef>
                <a:spcPct val="0"/>
              </a:spcBef>
              <a:buFontTx/>
              <a:buNone/>
            </a:pPr>
            <a:r>
              <a:rPr lang="es-AR" altLang="es-AR" sz="2400"/>
              <a:t>Se da una relación entre sujeto que conoce y objeto conocido o percibido.</a:t>
            </a:r>
          </a:p>
          <a:p>
            <a:pPr eaLnBrk="1" hangingPunct="1">
              <a:lnSpc>
                <a:spcPct val="100000"/>
              </a:lnSpc>
              <a:spcBef>
                <a:spcPct val="0"/>
              </a:spcBef>
              <a:buFontTx/>
              <a:buNone/>
            </a:pPr>
            <a:r>
              <a:rPr lang="es-AR" altLang="es-AR" sz="2400"/>
              <a:t>El sujeto capta y aprehende parte de lo que el objeto es.</a:t>
            </a:r>
          </a:p>
        </p:txBody>
      </p:sp>
      <p:sp>
        <p:nvSpPr>
          <p:cNvPr id="20483" name="CuadroTexto 4">
            <a:extLst>
              <a:ext uri="{FF2B5EF4-FFF2-40B4-BE49-F238E27FC236}">
                <a16:creationId xmlns:a16="http://schemas.microsoft.com/office/drawing/2014/main" id="{91F6A20A-5F1B-4DC9-B33C-6E9AEB9C8239}"/>
              </a:ext>
            </a:extLst>
          </p:cNvPr>
          <p:cNvSpPr txBox="1">
            <a:spLocks noChangeArrowheads="1"/>
          </p:cNvSpPr>
          <p:nvPr/>
        </p:nvSpPr>
        <p:spPr bwMode="auto">
          <a:xfrm>
            <a:off x="1185863" y="604838"/>
            <a:ext cx="6096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Font typeface="Wingdings" panose="05000000000000000000" pitchFamily="2" charset="2"/>
              <a:buChar char="§"/>
              <a:defRPr sz="2000">
                <a:solidFill>
                  <a:schemeClr val="tx1"/>
                </a:solidFill>
                <a:latin typeface="Euphemia" panose="020B0503040102020104" pitchFamily="34" charset="0"/>
              </a:defRPr>
            </a:lvl1pPr>
            <a:lvl2pPr marL="742950" indent="-285750">
              <a:lnSpc>
                <a:spcPct val="90000"/>
              </a:lnSpc>
              <a:spcBef>
                <a:spcPts val="600"/>
              </a:spcBef>
              <a:buFont typeface="Wingdings" panose="05000000000000000000" pitchFamily="2" charset="2"/>
              <a:buChar char="§"/>
              <a:defRPr sz="1600">
                <a:solidFill>
                  <a:schemeClr val="tx1"/>
                </a:solidFill>
                <a:latin typeface="Euphemia" panose="020B0503040102020104" pitchFamily="34" charset="0"/>
              </a:defRPr>
            </a:lvl2pPr>
            <a:lvl3pPr marL="1143000" indent="-228600">
              <a:lnSpc>
                <a:spcPct val="90000"/>
              </a:lnSpc>
              <a:spcBef>
                <a:spcPts val="600"/>
              </a:spcBef>
              <a:buFont typeface="Wingdings" panose="05000000000000000000" pitchFamily="2" charset="2"/>
              <a:buChar char="§"/>
              <a:defRPr sz="1400">
                <a:solidFill>
                  <a:schemeClr val="tx1"/>
                </a:solidFill>
                <a:latin typeface="Euphemia" panose="020B0503040102020104" pitchFamily="34" charset="0"/>
              </a:defRPr>
            </a:lvl3pPr>
            <a:lvl4pPr marL="1600200" indent="-228600">
              <a:lnSpc>
                <a:spcPct val="90000"/>
              </a:lnSpc>
              <a:spcBef>
                <a:spcPts val="600"/>
              </a:spcBef>
              <a:buFont typeface="Wingdings" panose="05000000000000000000" pitchFamily="2" charset="2"/>
              <a:buChar char="§"/>
              <a:defRPr sz="1400">
                <a:solidFill>
                  <a:schemeClr val="tx1"/>
                </a:solidFill>
                <a:latin typeface="Euphemia" panose="020B0503040102020104" pitchFamily="34" charset="0"/>
              </a:defRPr>
            </a:lvl4pPr>
            <a:lvl5pPr marL="2057400" indent="-228600">
              <a:lnSpc>
                <a:spcPct val="90000"/>
              </a:lnSpc>
              <a:spcBef>
                <a:spcPts val="600"/>
              </a:spcBef>
              <a:buFont typeface="Wingdings" panose="05000000000000000000" pitchFamily="2" charset="2"/>
              <a:buChar char="§"/>
              <a:defRPr sz="1400">
                <a:solidFill>
                  <a:schemeClr val="tx1"/>
                </a:solidFill>
                <a:latin typeface="Euphemia" panose="020B0503040102020104" pitchFamily="34" charset="0"/>
              </a:defRPr>
            </a:lvl5pPr>
            <a:lvl6pPr marL="2514600" indent="-228600" eaLnBrk="0" fontAlgn="base" hangingPunct="0">
              <a:lnSpc>
                <a:spcPct val="90000"/>
              </a:lnSpc>
              <a:spcBef>
                <a:spcPts val="600"/>
              </a:spcBef>
              <a:spcAft>
                <a:spcPct val="0"/>
              </a:spcAft>
              <a:buFont typeface="Wingdings" panose="05000000000000000000" pitchFamily="2" charset="2"/>
              <a:buChar char="§"/>
              <a:defRPr sz="1400">
                <a:solidFill>
                  <a:schemeClr val="tx1"/>
                </a:solidFill>
                <a:latin typeface="Euphemia" panose="020B0503040102020104" pitchFamily="34" charset="0"/>
              </a:defRPr>
            </a:lvl6pPr>
            <a:lvl7pPr marL="2971800" indent="-228600" eaLnBrk="0" fontAlgn="base" hangingPunct="0">
              <a:lnSpc>
                <a:spcPct val="90000"/>
              </a:lnSpc>
              <a:spcBef>
                <a:spcPts val="600"/>
              </a:spcBef>
              <a:spcAft>
                <a:spcPct val="0"/>
              </a:spcAft>
              <a:buFont typeface="Wingdings" panose="05000000000000000000" pitchFamily="2" charset="2"/>
              <a:buChar char="§"/>
              <a:defRPr sz="1400">
                <a:solidFill>
                  <a:schemeClr val="tx1"/>
                </a:solidFill>
                <a:latin typeface="Euphemia" panose="020B0503040102020104" pitchFamily="34" charset="0"/>
              </a:defRPr>
            </a:lvl7pPr>
            <a:lvl8pPr marL="3429000" indent="-228600" eaLnBrk="0" fontAlgn="base" hangingPunct="0">
              <a:lnSpc>
                <a:spcPct val="90000"/>
              </a:lnSpc>
              <a:spcBef>
                <a:spcPts val="600"/>
              </a:spcBef>
              <a:spcAft>
                <a:spcPct val="0"/>
              </a:spcAft>
              <a:buFont typeface="Wingdings" panose="05000000000000000000" pitchFamily="2" charset="2"/>
              <a:buChar char="§"/>
              <a:defRPr sz="1400">
                <a:solidFill>
                  <a:schemeClr val="tx1"/>
                </a:solidFill>
                <a:latin typeface="Euphemia" panose="020B0503040102020104" pitchFamily="34" charset="0"/>
              </a:defRPr>
            </a:lvl8pPr>
            <a:lvl9pPr marL="3886200" indent="-228600" eaLnBrk="0" fontAlgn="base" hangingPunct="0">
              <a:lnSpc>
                <a:spcPct val="90000"/>
              </a:lnSpc>
              <a:spcBef>
                <a:spcPts val="600"/>
              </a:spcBef>
              <a:spcAft>
                <a:spcPct val="0"/>
              </a:spcAft>
              <a:buFont typeface="Wingdings" panose="05000000000000000000" pitchFamily="2" charset="2"/>
              <a:buChar char="§"/>
              <a:defRPr sz="1400">
                <a:solidFill>
                  <a:schemeClr val="tx1"/>
                </a:solidFill>
                <a:latin typeface="Euphemia" panose="020B0503040102020104" pitchFamily="34" charset="0"/>
              </a:defRPr>
            </a:lvl9pPr>
          </a:lstStyle>
          <a:p>
            <a:pPr eaLnBrk="1" hangingPunct="1">
              <a:lnSpc>
                <a:spcPct val="100000"/>
              </a:lnSpc>
              <a:spcBef>
                <a:spcPct val="0"/>
              </a:spcBef>
              <a:buFontTx/>
              <a:buNone/>
            </a:pPr>
            <a:r>
              <a:rPr lang="es-AR" altLang="es-AR" sz="3200" b="1"/>
              <a:t>Concepto de conocimiento </a:t>
            </a:r>
            <a:r>
              <a:rPr lang="es-AR" altLang="es-AR" sz="180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a:extLst>
              <a:ext uri="{FF2B5EF4-FFF2-40B4-BE49-F238E27FC236}">
                <a16:creationId xmlns:a16="http://schemas.microsoft.com/office/drawing/2014/main" id="{54143672-CE8B-4C34-8B56-C4D626DC1059}"/>
              </a:ext>
            </a:extLst>
          </p:cNvPr>
          <p:cNvSpPr>
            <a:spLocks noGrp="1"/>
          </p:cNvSpPr>
          <p:nvPr>
            <p:ph type="title"/>
          </p:nvPr>
        </p:nvSpPr>
        <p:spPr/>
        <p:txBody>
          <a:bodyPr/>
          <a:lstStyle/>
          <a:p>
            <a:pPr eaLnBrk="1" hangingPunct="1"/>
            <a:r>
              <a:rPr lang="es-AR" altLang="es-AR" sz="2400"/>
              <a:t>CONOCIMIENTO CIENTÍFICO   VS     CONOCIMIENTO VULGAR </a:t>
            </a:r>
            <a:endParaRPr lang="es-ES" altLang="es-AR" sz="2400"/>
          </a:p>
        </p:txBody>
      </p:sp>
      <p:sp>
        <p:nvSpPr>
          <p:cNvPr id="3" name="Marcador de contenido 2">
            <a:extLst>
              <a:ext uri="{FF2B5EF4-FFF2-40B4-BE49-F238E27FC236}">
                <a16:creationId xmlns:a16="http://schemas.microsoft.com/office/drawing/2014/main" id="{2DCF92AD-682C-40F5-8F93-36F1B09CA8A6}"/>
              </a:ext>
            </a:extLst>
          </p:cNvPr>
          <p:cNvSpPr>
            <a:spLocks noGrp="1"/>
          </p:cNvSpPr>
          <p:nvPr>
            <p:ph sz="half" idx="1"/>
          </p:nvPr>
        </p:nvSpPr>
        <p:spPr>
          <a:xfrm>
            <a:off x="1104900" y="1600200"/>
            <a:ext cx="4914900" cy="4572000"/>
          </a:xfrm>
        </p:spPr>
        <p:txBody>
          <a:bodyPr>
            <a:normAutofit fontScale="85000" lnSpcReduction="10000"/>
          </a:bodyPr>
          <a:lstStyle/>
          <a:p>
            <a:pPr eaLnBrk="1" fontAlgn="auto" hangingPunct="1">
              <a:spcAft>
                <a:spcPts val="0"/>
              </a:spcAft>
              <a:defRPr/>
            </a:pPr>
            <a:r>
              <a:rPr lang="es-AR" dirty="0"/>
              <a:t>VERIFICABLE Puede ser comprobado por otros </a:t>
            </a:r>
          </a:p>
          <a:p>
            <a:pPr eaLnBrk="1" fontAlgn="auto" hangingPunct="1">
              <a:spcAft>
                <a:spcPts val="0"/>
              </a:spcAft>
              <a:defRPr/>
            </a:pPr>
            <a:r>
              <a:rPr lang="es-AR" dirty="0"/>
              <a:t>OBJETIVO Describe la realidad tal como es, descartando deseos y emociones </a:t>
            </a:r>
          </a:p>
          <a:p>
            <a:pPr eaLnBrk="1" fontAlgn="auto" hangingPunct="1">
              <a:spcAft>
                <a:spcPts val="0"/>
              </a:spcAft>
              <a:defRPr/>
            </a:pPr>
            <a:r>
              <a:rPr lang="es-AR" dirty="0"/>
              <a:t>METÓDICO Debido a que es producto de la aplicación deliberada e intencional de una serie de pasos y procedimientos técnicos. </a:t>
            </a:r>
          </a:p>
          <a:p>
            <a:pPr eaLnBrk="1" fontAlgn="auto" hangingPunct="1">
              <a:spcAft>
                <a:spcPts val="0"/>
              </a:spcAft>
              <a:defRPr/>
            </a:pPr>
            <a:r>
              <a:rPr lang="es-AR" dirty="0"/>
              <a:t>SISTEMÁTICO Porque los conocimientos se relacionan y se complementan</a:t>
            </a:r>
          </a:p>
          <a:p>
            <a:pPr eaLnBrk="1" fontAlgn="auto" hangingPunct="1">
              <a:spcAft>
                <a:spcPts val="0"/>
              </a:spcAft>
              <a:defRPr/>
            </a:pPr>
            <a:r>
              <a:rPr lang="es-AR" dirty="0"/>
              <a:t>EXPLICATIVO Busca el porqué de las cosas (causas y efectos)</a:t>
            </a:r>
          </a:p>
          <a:p>
            <a:pPr eaLnBrk="1" fontAlgn="auto" hangingPunct="1">
              <a:spcAft>
                <a:spcPts val="0"/>
              </a:spcAft>
              <a:defRPr/>
            </a:pPr>
            <a:r>
              <a:rPr lang="es-AR" dirty="0"/>
              <a:t>PREDICTIVO Con base en argumentos válidos, pue de h ac e r proyecciones o prever la ocurrencia de determinados fenómenos. </a:t>
            </a:r>
          </a:p>
          <a:p>
            <a:pPr eaLnBrk="1" fontAlgn="auto" hangingPunct="1">
              <a:spcAft>
                <a:spcPts val="0"/>
              </a:spcAft>
              <a:defRPr/>
            </a:pPr>
            <a:r>
              <a:rPr lang="es-AR" dirty="0"/>
              <a:t>GENERALIZABLE Por cuanto establece leyes científicas constantes y aplicables a un universo</a:t>
            </a:r>
          </a:p>
          <a:p>
            <a:pPr marL="0" indent="0" eaLnBrk="1" fontAlgn="auto" hangingPunct="1">
              <a:spcAft>
                <a:spcPts val="0"/>
              </a:spcAft>
              <a:buFont typeface="Wingdings" panose="05000000000000000000" pitchFamily="2" charset="2"/>
              <a:buNone/>
              <a:defRPr/>
            </a:pPr>
            <a:endParaRPr lang="es-ES" dirty="0"/>
          </a:p>
        </p:txBody>
      </p:sp>
      <p:sp>
        <p:nvSpPr>
          <p:cNvPr id="5" name="Marcador de contenido 4">
            <a:extLst>
              <a:ext uri="{FF2B5EF4-FFF2-40B4-BE49-F238E27FC236}">
                <a16:creationId xmlns:a16="http://schemas.microsoft.com/office/drawing/2014/main" id="{B7EA8F82-7D35-4230-9D2A-57EA155992FC}"/>
              </a:ext>
            </a:extLst>
          </p:cNvPr>
          <p:cNvSpPr>
            <a:spLocks noGrp="1"/>
          </p:cNvSpPr>
          <p:nvPr>
            <p:ph sz="half" idx="2"/>
          </p:nvPr>
        </p:nvSpPr>
        <p:spPr>
          <a:xfrm>
            <a:off x="6172200" y="1600200"/>
            <a:ext cx="4914900" cy="4572000"/>
          </a:xfrm>
        </p:spPr>
        <p:txBody>
          <a:bodyPr>
            <a:normAutofit fontScale="85000" lnSpcReduction="10000"/>
          </a:bodyPr>
          <a:lstStyle/>
          <a:p>
            <a:pPr eaLnBrk="1" fontAlgn="auto" hangingPunct="1">
              <a:spcAft>
                <a:spcPts val="0"/>
              </a:spcAft>
              <a:defRPr/>
            </a:pPr>
            <a:r>
              <a:rPr lang="es-AR" dirty="0"/>
              <a:t>NO VERIFICABLE No soporta comprobación. </a:t>
            </a:r>
          </a:p>
          <a:p>
            <a:pPr eaLnBrk="1" fontAlgn="auto" hangingPunct="1">
              <a:spcAft>
                <a:spcPts val="0"/>
              </a:spcAft>
              <a:defRPr/>
            </a:pPr>
            <a:r>
              <a:rPr lang="es-AR" dirty="0"/>
              <a:t>SUBJETIVO Parte de creencias e impresiones propias de un sujeto. </a:t>
            </a:r>
          </a:p>
          <a:p>
            <a:pPr eaLnBrk="1" fontAlgn="auto" hangingPunct="1">
              <a:spcAft>
                <a:spcPts val="0"/>
              </a:spcAft>
              <a:defRPr/>
            </a:pPr>
            <a:r>
              <a:rPr lang="es-AR" dirty="0"/>
              <a:t>ESPONTÁNEO Porque se adquiere de forma casual o accidental. </a:t>
            </a:r>
          </a:p>
          <a:p>
            <a:pPr eaLnBrk="1" fontAlgn="auto" hangingPunct="1">
              <a:spcAft>
                <a:spcPts val="0"/>
              </a:spcAft>
              <a:defRPr/>
            </a:pPr>
            <a:r>
              <a:rPr lang="es-AR" dirty="0"/>
              <a:t>ASISTEMÁTICO Debido a que consiste en ideas aisladas. </a:t>
            </a:r>
          </a:p>
          <a:p>
            <a:pPr eaLnBrk="1" fontAlgn="auto" hangingPunct="1">
              <a:spcAft>
                <a:spcPts val="0"/>
              </a:spcAft>
              <a:defRPr/>
            </a:pPr>
            <a:r>
              <a:rPr lang="es-AR" dirty="0"/>
              <a:t>DOGMÁTICO Por cuanto sus juicios son impuestos sin cuestionamiento. </a:t>
            </a:r>
          </a:p>
          <a:p>
            <a:pPr eaLnBrk="1" fontAlgn="auto" hangingPunct="1">
              <a:spcAft>
                <a:spcPts val="0"/>
              </a:spcAft>
              <a:defRPr/>
            </a:pPr>
            <a:r>
              <a:rPr lang="es-AR" dirty="0"/>
              <a:t>ESPECULATIVO Emite conjeturas sin base o sin argumentos válidos. </a:t>
            </a:r>
          </a:p>
          <a:p>
            <a:pPr eaLnBrk="1" fontAlgn="auto" hangingPunct="1">
              <a:spcAft>
                <a:spcPts val="0"/>
              </a:spcAft>
              <a:defRPr/>
            </a:pPr>
            <a:r>
              <a:rPr lang="es-AR" dirty="0"/>
              <a:t>NO GENERALIZABLE Ya que las creencias individuales no son extensivas a una población. </a:t>
            </a:r>
          </a:p>
          <a:p>
            <a:pPr marL="0" indent="0" eaLnBrk="1" fontAlgn="auto" hangingPunct="1">
              <a:spcAft>
                <a:spcPts val="0"/>
              </a:spcAft>
              <a:buFont typeface="Wingdings" panose="05000000000000000000" pitchFamily="2" charset="2"/>
              <a:buNone/>
              <a:defRPr/>
            </a:pPr>
            <a:endParaRPr lang="es-A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1905</TotalTime>
  <Words>2423</Words>
  <Application>Microsoft Office PowerPoint</Application>
  <PresentationFormat>Panorámica</PresentationFormat>
  <Paragraphs>285</Paragraphs>
  <Slides>36</Slides>
  <Notes>20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36</vt:i4>
      </vt:variant>
    </vt:vector>
  </HeadingPairs>
  <TitlesOfParts>
    <vt:vector size="47" baseType="lpstr">
      <vt:lpstr>Arial</vt:lpstr>
      <vt:lpstr>Calibri</vt:lpstr>
      <vt:lpstr>Century Gothic</vt:lpstr>
      <vt:lpstr>Euphemia</vt:lpstr>
      <vt:lpstr>Raleigh DmBd BT</vt:lpstr>
      <vt:lpstr>Rockwell</vt:lpstr>
      <vt:lpstr>Tahoma</vt:lpstr>
      <vt:lpstr>Times New Roman</vt:lpstr>
      <vt:lpstr>Wingdings</vt:lpstr>
      <vt:lpstr>Wingdings 3</vt:lpstr>
      <vt:lpstr>Ion</vt:lpstr>
      <vt:lpstr>ciencia</vt:lpstr>
      <vt:lpstr>Concepto de CIENCIA</vt:lpstr>
      <vt:lpstr>Qué significa investigar?  </vt:lpstr>
      <vt:lpstr>VIRTUDES DEL INVESTIGADOR</vt:lpstr>
      <vt:lpstr>Presentación de PowerPoint</vt:lpstr>
      <vt:lpstr>LA VERDAD</vt:lpstr>
      <vt:lpstr>Presentación de PowerPoint</vt:lpstr>
      <vt:lpstr>Presentación de PowerPoint</vt:lpstr>
      <vt:lpstr>CONOCIMIENTO CIENTÍFICO   VS     CONOCIMIENTO VULGAR </vt:lpstr>
      <vt:lpstr>Presentación de PowerPoint</vt:lpstr>
      <vt:lpstr>Presentación de PowerPoint</vt:lpstr>
      <vt:lpstr>Presentación de PowerPoint</vt:lpstr>
      <vt:lpstr>Presentación de PowerPoint</vt:lpstr>
      <vt:lpstr>Presentación de PowerPoint</vt:lpstr>
      <vt:lpstr>El PROYECTO de investigación</vt:lpstr>
      <vt:lpstr>QUÉ SE EVALÚA  DEL PROYECTO DE INVESTIGACIÓN </vt:lpstr>
      <vt:lpstr>DISEÑO DEL PLAN DE TRABAJO - Res. 7044</vt:lpstr>
      <vt:lpstr>Presentación de PowerPoint</vt:lpstr>
      <vt:lpstr>LÍNEAS PRIORITARIAS DE INVESTIGACIÓN DE DERECHO Y CIENCIA POLÍTICA  (Res. 7460) </vt:lpstr>
      <vt:lpstr>Presentación de PowerPoint</vt:lpstr>
      <vt:lpstr>DELIMITAR LA ELECCIÓN DEL TEMA</vt:lpstr>
      <vt:lpstr>ELECCIÓN DEL TEMA</vt:lpstr>
      <vt:lpstr>FORMULACIÓN Y FUNDAMENTACIÓN DEL PROBLEMA DE INVESTIGACIÓN</vt:lpstr>
      <vt:lpstr>Presentación de PowerPoint</vt:lpstr>
      <vt:lpstr>Presentación de PowerPoint</vt:lpstr>
      <vt:lpstr>FORMULACIÒN DE LOS OBJETIVOS PARA QUÉ SE VA A ESTUDIAR EL TEMA? </vt:lpstr>
      <vt:lpstr>Presentación de PowerPoint</vt:lpstr>
      <vt:lpstr>MARCO TEÓRICO</vt:lpstr>
      <vt:lpstr>SIRVE PARA:</vt:lpstr>
      <vt:lpstr>FORMULACIÓN  DE OBJETIVOS GENERALES Y ESPECÍFICOS</vt:lpstr>
      <vt:lpstr>HIPÓTESIS DE TRABAJO</vt:lpstr>
      <vt:lpstr>METODOLOGÍA:</vt:lpstr>
      <vt:lpstr>METODO CIENTÍFICO</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trabajo final de investigación</dc:title>
  <dc:creator>Olaguibe Luis</dc:creator>
  <cp:lastModifiedBy>Hp</cp:lastModifiedBy>
  <cp:revision>63</cp:revision>
  <dcterms:created xsi:type="dcterms:W3CDTF">2021-06-14T20:37:09Z</dcterms:created>
  <dcterms:modified xsi:type="dcterms:W3CDTF">2025-04-28T15:13:48Z</dcterms:modified>
</cp:coreProperties>
</file>