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62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24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187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31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609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18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839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853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391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01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52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E783-09FD-4510-9430-767C19F7A27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27E9-166C-4FED-9E93-D3E40C110A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8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11744" y="2967335"/>
            <a:ext cx="3520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Ecuaciones 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7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692696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Una empresa fabrica celulares de última generación; cada uno de estos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celulares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tiene costos variables de US $60 por unidad y costos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fijos de fabricación de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US $800.000. </a:t>
            </a:r>
          </a:p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Cada unidad tiene un precio de venta de US $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100. </a:t>
            </a:r>
          </a:p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Determine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el número de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unidades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que deben venderse para que la compañía obtenga utilidades de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US$215.000.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427984" y="35458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i="1" dirty="0" smtClean="0">
                <a:latin typeface="Cambria Math" pitchFamily="18" charset="0"/>
                <a:ea typeface="Cambria Math" pitchFamily="18" charset="0"/>
              </a:rPr>
              <a:t>Ayuda: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Las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utilidades son los ingresos totales menos los costos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totales: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  <a:p>
            <a:r>
              <a:rPr lang="es-AR" dirty="0">
                <a:latin typeface="Cambria Math" pitchFamily="18" charset="0"/>
                <a:ea typeface="Cambria Math" pitchFamily="18" charset="0"/>
              </a:rPr>
              <a:t>Utilidades = ingresos totales – costos totales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323364"/>
            <a:ext cx="114646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098" name="Picture 2" descr="Celulares baratos con buena cámara 2022 - Alto Ni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19112"/>
            <a:ext cx="3662929" cy="248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40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404664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215.000 = 100q – (60q + 800.000)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43608" y="10327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latin typeface="Cambria Math" pitchFamily="18" charset="0"/>
                <a:ea typeface="Cambria Math" pitchFamily="18" charset="0"/>
              </a:rPr>
              <a:t>Que dá como </a:t>
            </a:r>
            <a:r>
              <a:rPr lang="pt-BR" dirty="0" smtClean="0">
                <a:latin typeface="Cambria Math" pitchFamily="18" charset="0"/>
                <a:ea typeface="Cambria Math" pitchFamily="18" charset="0"/>
              </a:rPr>
              <a:t>resultado: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215.000 = 100q – 60q – 800.000</a:t>
            </a:r>
          </a:p>
          <a:p>
            <a:pPr algn="just"/>
            <a:r>
              <a:rPr lang="pt-BR" dirty="0"/>
              <a:t>1.015.000 = 40q</a:t>
            </a:r>
          </a:p>
          <a:p>
            <a:pPr algn="just"/>
            <a:r>
              <a:rPr lang="pt-BR" dirty="0"/>
              <a:t>25.375 = q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2708920"/>
            <a:ext cx="8108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Así que es necesario vender 25.375 unidades a un precio de US $100 para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obtener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utilidades de US $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215.000.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6" t="49883" r="41964" b="34879"/>
          <a:stretch/>
        </p:blipFill>
        <p:spPr bwMode="auto">
          <a:xfrm>
            <a:off x="528565" y="4166949"/>
            <a:ext cx="7842500" cy="168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491880" y="3717032"/>
            <a:ext cx="1395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Verificación 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08393" y="22354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AR" b="1" dirty="0" smtClean="0"/>
              <a:t>Solución 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1783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19"/>
          <a:stretch/>
        </p:blipFill>
        <p:spPr bwMode="auto">
          <a:xfrm>
            <a:off x="722412" y="2636912"/>
            <a:ext cx="306283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71600" y="557972"/>
            <a:ext cx="60486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Qué es una ecuación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2" name="Picture 4" descr="Signo De Interrogación Pregunta - Imagen gratis en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2830780" cy="28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04"/>
          <a:stretch/>
        </p:blipFill>
        <p:spPr bwMode="auto">
          <a:xfrm>
            <a:off x="755576" y="1161526"/>
            <a:ext cx="207850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60913" y="4221088"/>
            <a:ext cx="60486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Qué es resolver un una ecuación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22982" y="5085184"/>
            <a:ext cx="60486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Qué es una solución de una ecuación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69269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El ingreso total de una cafetería con base en la venta de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cafés especiales está dado por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s-AR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= 2,25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y sus costos totales diarios están dados por </a:t>
            </a:r>
            <a:r>
              <a:rPr lang="es-AR" i="1" dirty="0">
                <a:latin typeface="Cambria Math" pitchFamily="18" charset="0"/>
                <a:ea typeface="Cambria Math" pitchFamily="18" charset="0"/>
              </a:rPr>
              <a:t>C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= 0,75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+ 300. ¿Cuántos cafés especiales se necesitan vender cada día para obtener el punto de equilibrio? En otras palabras, ¿cuándo el ingreso es igual a los costos?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295860"/>
            <a:ext cx="1154483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2551837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Las ecuaciones en las que algunas de las constantes no están especificadas pero están representadas por letras, tales como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a, b ,c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o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se llaman ecuaciones con literales y las letras se conocen como constantes literales o constantes arbitrarias.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2182505"/>
            <a:ext cx="115448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364502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1) La ecuación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pt-BR" dirty="0" smtClean="0"/>
              <a:t>= </a:t>
            </a:r>
            <a:r>
              <a:rPr lang="pt-BR" b="1" dirty="0" smtClean="0"/>
              <a:t>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P + P.r.t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es la fórmula para el valor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de una inversión de un capital de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P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dólares a un interés anual simple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durante un periodo de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años. Hallar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634" r="16606" b="30392"/>
          <a:stretch/>
        </p:blipFill>
        <p:spPr bwMode="auto">
          <a:xfrm>
            <a:off x="1040539" y="4665255"/>
            <a:ext cx="2771775" cy="50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23528" y="479715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2) Sea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812314" y="478490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Hallar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783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0999" y="494085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1) Determine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qué operaciones se aplicaron a la primera ecuación para obtener la segunda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. Establezca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si las operaciones garantizan o no que las ecuaciones sean equivalentes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. No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resuelva las ecuaciones.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70509"/>
            <a:ext cx="434105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3"/>
          <a:stretch/>
        </p:blipFill>
        <p:spPr bwMode="auto">
          <a:xfrm>
            <a:off x="372695" y="2028824"/>
            <a:ext cx="4838038" cy="6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18" y="2594085"/>
            <a:ext cx="3922737" cy="84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02977" y="3491733"/>
            <a:ext cx="7870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2) Exprese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el símbolo indicado en términos de los símbolos restantes.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63" y="4077072"/>
            <a:ext cx="245170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2"/>
          <a:stretch/>
        </p:blipFill>
        <p:spPr bwMode="auto">
          <a:xfrm>
            <a:off x="4188096" y="4365104"/>
            <a:ext cx="2237779" cy="78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250999" y="147990"/>
            <a:ext cx="115448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4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363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33</cp:revision>
  <dcterms:created xsi:type="dcterms:W3CDTF">2025-04-15T13:36:49Z</dcterms:created>
  <dcterms:modified xsi:type="dcterms:W3CDTF">2025-04-15T20:39:46Z</dcterms:modified>
</cp:coreProperties>
</file>