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7" r:id="rId4"/>
    <p:sldId id="258" r:id="rId5"/>
    <p:sldId id="259" r:id="rId6"/>
    <p:sldId id="260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FC97-764C-4175-BF58-571A7D9DB1F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8C65-C7C4-4619-8C43-E05AD4391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FC97-764C-4175-BF58-571A7D9DB1F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8C65-C7C4-4619-8C43-E05AD4391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FC97-764C-4175-BF58-571A7D9DB1F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8C65-C7C4-4619-8C43-E05AD4391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8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FC97-764C-4175-BF58-571A7D9DB1F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8C65-C7C4-4619-8C43-E05AD4391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FC97-764C-4175-BF58-571A7D9DB1F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8C65-C7C4-4619-8C43-E05AD4391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3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FC97-764C-4175-BF58-571A7D9DB1F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8C65-C7C4-4619-8C43-E05AD4391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3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FC97-764C-4175-BF58-571A7D9DB1F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8C65-C7C4-4619-8C43-E05AD4391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7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FC97-764C-4175-BF58-571A7D9DB1F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8C65-C7C4-4619-8C43-E05AD4391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1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FC97-764C-4175-BF58-571A7D9DB1F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8C65-C7C4-4619-8C43-E05AD4391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1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FC97-764C-4175-BF58-571A7D9DB1F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8C65-C7C4-4619-8C43-E05AD4391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9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FC97-764C-4175-BF58-571A7D9DB1F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8C65-C7C4-4619-8C43-E05AD4391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0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0FC97-764C-4175-BF58-571A7D9DB1F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A8C65-C7C4-4619-8C43-E05AD4391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9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íz Cuadrada: Concepto, ¿Cómo se calcula paso a paso? y Ejemplos -  Estudiant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4" y="260649"/>
            <a:ext cx="4254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45 imágenes de Radical equation - Imágenes, fotos y vectores de stock | 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6" b="21209"/>
          <a:stretch/>
        </p:blipFill>
        <p:spPr bwMode="auto">
          <a:xfrm>
            <a:off x="5435433" y="4653136"/>
            <a:ext cx="6527800" cy="17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2"/>
          <p:cNvSpPr/>
          <p:nvPr/>
        </p:nvSpPr>
        <p:spPr>
          <a:xfrm>
            <a:off x="4338932" y="3037485"/>
            <a:ext cx="6955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Exponentes y radicales</a:t>
            </a:r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0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551"/>
            <a:ext cx="11742430" cy="560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246"/>
            <a:ext cx="5036187" cy="4382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1316009" y="4954899"/>
                <a:ext cx="2684417" cy="4202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es-E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09" y="4954899"/>
                <a:ext cx="2684417" cy="420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/>
          <p:cNvSpPr txBox="1"/>
          <p:nvPr/>
        </p:nvSpPr>
        <p:spPr>
          <a:xfrm>
            <a:off x="1035231" y="154141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1)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1035231" y="495489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2)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1508687" y="5507110"/>
            <a:ext cx="176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¿contraejemplo?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r="37963"/>
          <a:stretch/>
        </p:blipFill>
        <p:spPr>
          <a:xfrm>
            <a:off x="5780771" y="1705241"/>
            <a:ext cx="4604202" cy="321945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780771" y="357580"/>
            <a:ext cx="122341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780771" y="817811"/>
            <a:ext cx="600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Establecer cuáles son las propiedades que se usan en las siguientes resoluciones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8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89281" y="318254"/>
            <a:ext cx="311655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Exponentes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racionales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39" y="980529"/>
            <a:ext cx="7957690" cy="29905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5882"/>
            <a:ext cx="8269429" cy="24020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959737" y="2704011"/>
            <a:ext cx="526868" cy="391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67302" t="43304" r="13120" b="33303"/>
          <a:stretch/>
        </p:blipFill>
        <p:spPr>
          <a:xfrm>
            <a:off x="7980801" y="2076994"/>
            <a:ext cx="4025056" cy="270401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808389" y="170766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Ejemplos: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69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42566" y="488209"/>
            <a:ext cx="122341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25822" y="857541"/>
            <a:ext cx="11568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los siguientes ejercicios, se ha aplicado la estrategia de simplificación de expresiones con radicales, expresándolos mediante exponentes racionales. Analiza cada caso e identifica las propiedades de los exponentes que se han utilizado en el proceso de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simplificación.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22" y="2261627"/>
            <a:ext cx="4987515" cy="311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3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9485" y="852328"/>
            <a:ext cx="11686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Transforme cada una de las expresiones que contienen radicales a su forma equivalente con exponentes fraccionarios. Del mismo modo, exprese cada expresión exponencial con exponentes fraccionarios como una raíz o radical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8874" y="501862"/>
            <a:ext cx="122341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00" y="1645647"/>
            <a:ext cx="6088620" cy="501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3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58752" y="692696"/>
            <a:ext cx="11233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Reescriba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el número sin radicales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o exponentes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07435" y="3284984"/>
            <a:ext cx="10369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ealice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la operación indicada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y escriba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su respuesta con sólo exponentes.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59671" r="68182" b="22610"/>
          <a:stretch>
            <a:fillRect/>
          </a:stretch>
        </p:blipFill>
        <p:spPr bwMode="auto">
          <a:xfrm>
            <a:off x="6288022" y="1052736"/>
            <a:ext cx="23202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45890" r="68182" b="40329"/>
          <a:stretch>
            <a:fillRect/>
          </a:stretch>
        </p:blipFill>
        <p:spPr bwMode="auto">
          <a:xfrm>
            <a:off x="1007436" y="1196752"/>
            <a:ext cx="2304257" cy="161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53320" t="42125" r="39485" b="43110"/>
          <a:stretch>
            <a:fillRect/>
          </a:stretch>
        </p:blipFill>
        <p:spPr bwMode="auto">
          <a:xfrm>
            <a:off x="1007435" y="4077072"/>
            <a:ext cx="2259451" cy="195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53320" t="55906" r="39485" b="24407"/>
          <a:stretch>
            <a:fillRect/>
          </a:stretch>
        </p:blipFill>
        <p:spPr bwMode="auto">
          <a:xfrm>
            <a:off x="6470442" y="3717032"/>
            <a:ext cx="224664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Elipse"/>
          <p:cNvSpPr/>
          <p:nvPr/>
        </p:nvSpPr>
        <p:spPr>
          <a:xfrm>
            <a:off x="239349" y="692696"/>
            <a:ext cx="8640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239349" y="3284984"/>
            <a:ext cx="8640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8608279" y="204609"/>
            <a:ext cx="1256370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just"/>
            <a:r>
              <a:rPr lang="es-AR" sz="2000" b="1" dirty="0" smtClean="0">
                <a:latin typeface="Cambria Math" pitchFamily="18" charset="0"/>
                <a:ea typeface="Cambria Math" pitchFamily="18" charset="0"/>
              </a:rPr>
              <a:t>Actividad </a:t>
            </a:r>
            <a:endParaRPr lang="es-AR" sz="20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6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95467" y="548680"/>
            <a:ext cx="8736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Escriba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las expresiones en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su forma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de radical más simple.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5510" t="34078" r="64307" b="53519"/>
          <a:stretch>
            <a:fillRect/>
          </a:stretch>
        </p:blipFill>
        <p:spPr bwMode="auto">
          <a:xfrm>
            <a:off x="911424" y="1052736"/>
            <a:ext cx="29443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510" t="45891" r="64307" b="42297"/>
          <a:stretch>
            <a:fillRect/>
          </a:stretch>
        </p:blipFill>
        <p:spPr bwMode="auto">
          <a:xfrm>
            <a:off x="5903979" y="1124744"/>
            <a:ext cx="29443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4" descr="Vista previa de imagen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5" name="Picture 5" descr="C:\Users\Equipo\Downloads\20220407_114754.jpg"/>
          <p:cNvPicPr>
            <a:picLocks noChangeAspect="1" noChangeArrowheads="1"/>
          </p:cNvPicPr>
          <p:nvPr/>
        </p:nvPicPr>
        <p:blipFill>
          <a:blip r:embed="rId3" cstate="print">
            <a:lum bright="40000" contrast="10000"/>
          </a:blip>
          <a:srcRect l="9838" t="30057" r="12201" b="10113"/>
          <a:stretch>
            <a:fillRect/>
          </a:stretch>
        </p:blipFill>
        <p:spPr bwMode="auto">
          <a:xfrm>
            <a:off x="719403" y="3068960"/>
            <a:ext cx="11089232" cy="3024336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527381" y="3068960"/>
            <a:ext cx="8640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431371" y="548680"/>
            <a:ext cx="8640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8608279" y="204609"/>
            <a:ext cx="1256370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just"/>
            <a:r>
              <a:rPr lang="es-AR" sz="2000" b="1" dirty="0" smtClean="0">
                <a:latin typeface="Cambria Math" pitchFamily="18" charset="0"/>
                <a:ea typeface="Cambria Math" pitchFamily="18" charset="0"/>
              </a:rPr>
              <a:t>Actividad </a:t>
            </a:r>
            <a:endParaRPr lang="es-AR" sz="20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7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Equipo\Downloads\20220407_11485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13776" t="28395" r="5113" b="31719"/>
          <a:stretch>
            <a:fillRect/>
          </a:stretch>
        </p:blipFill>
        <p:spPr bwMode="auto">
          <a:xfrm>
            <a:off x="242674" y="404664"/>
            <a:ext cx="11949327" cy="2088232"/>
          </a:xfrm>
          <a:prstGeom prst="rect">
            <a:avLst/>
          </a:prstGeom>
          <a:noFill/>
        </p:spPr>
      </p:pic>
      <p:pic>
        <p:nvPicPr>
          <p:cNvPr id="9218" name="Picture 2" descr="C:\Users\Equipo\Downloads\20220407_114843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20075" t="38366" r="16926" b="28395"/>
          <a:stretch>
            <a:fillRect/>
          </a:stretch>
        </p:blipFill>
        <p:spPr bwMode="auto">
          <a:xfrm>
            <a:off x="335360" y="2996952"/>
            <a:ext cx="11280576" cy="2115108"/>
          </a:xfrm>
          <a:prstGeom prst="rect">
            <a:avLst/>
          </a:prstGeom>
          <a:noFill/>
        </p:spPr>
      </p:pic>
      <p:sp>
        <p:nvSpPr>
          <p:cNvPr id="4" name="3 Elipse"/>
          <p:cNvSpPr/>
          <p:nvPr/>
        </p:nvSpPr>
        <p:spPr>
          <a:xfrm>
            <a:off x="0" y="3501008"/>
            <a:ext cx="8640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0" y="908720"/>
            <a:ext cx="8640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8608279" y="204609"/>
            <a:ext cx="1256370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just"/>
            <a:r>
              <a:rPr lang="es-AR" sz="2000" b="1" dirty="0" smtClean="0">
                <a:latin typeface="Cambria Math" pitchFamily="18" charset="0"/>
                <a:ea typeface="Cambria Math" pitchFamily="18" charset="0"/>
              </a:rPr>
              <a:t>Actividad </a:t>
            </a:r>
            <a:endParaRPr lang="es-AR" sz="20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477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157</Words>
  <Application>Microsoft Office PowerPoint</Application>
  <PresentationFormat>Personalizado</PresentationFormat>
  <Paragraphs>19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ACER</cp:lastModifiedBy>
  <cp:revision>23</cp:revision>
  <dcterms:created xsi:type="dcterms:W3CDTF">2025-04-05T21:03:49Z</dcterms:created>
  <dcterms:modified xsi:type="dcterms:W3CDTF">2025-04-08T14:18:04Z</dcterms:modified>
</cp:coreProperties>
</file>