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3" r:id="rId4"/>
    <p:sldId id="264" r:id="rId5"/>
    <p:sldId id="271" r:id="rId6"/>
    <p:sldId id="273" r:id="rId7"/>
    <p:sldId id="274" r:id="rId8"/>
    <p:sldId id="272" r:id="rId9"/>
    <p:sldId id="266" r:id="rId10"/>
    <p:sldId id="267" r:id="rId11"/>
    <p:sldId id="269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60"/>
    <a:srgbClr val="E97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281BC-3AB4-44B0-92A2-185F420E389A}" v="11" dt="2025-03-27T23:22:50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a Werlen" userId="61d1fbc238f0ca0b" providerId="LiveId" clId="{323281BC-3AB4-44B0-92A2-185F420E389A}"/>
    <pc:docChg chg="custSel modSld">
      <pc:chgData name="Melina Werlen" userId="61d1fbc238f0ca0b" providerId="LiveId" clId="{323281BC-3AB4-44B0-92A2-185F420E389A}" dt="2025-03-27T23:24:09.102" v="227" actId="1076"/>
      <pc:docMkLst>
        <pc:docMk/>
      </pc:docMkLst>
      <pc:sldChg chg="addSp delSp modSp mod">
        <pc:chgData name="Melina Werlen" userId="61d1fbc238f0ca0b" providerId="LiveId" clId="{323281BC-3AB4-44B0-92A2-185F420E389A}" dt="2025-03-27T21:19:15.817" v="157" actId="1076"/>
        <pc:sldMkLst>
          <pc:docMk/>
          <pc:sldMk cId="2269861099" sldId="261"/>
        </pc:sldMkLst>
        <pc:spChg chg="del mod">
          <ac:chgData name="Melina Werlen" userId="61d1fbc238f0ca0b" providerId="LiveId" clId="{323281BC-3AB4-44B0-92A2-185F420E389A}" dt="2025-03-27T20:57:28.698" v="140" actId="478"/>
          <ac:spMkLst>
            <pc:docMk/>
            <pc:sldMk cId="2269861099" sldId="261"/>
            <ac:spMk id="4" creationId="{0C3086B9-7789-7100-C471-59B222E1FE9A}"/>
          </ac:spMkLst>
        </pc:spChg>
        <pc:spChg chg="mod">
          <ac:chgData name="Melina Werlen" userId="61d1fbc238f0ca0b" providerId="LiveId" clId="{323281BC-3AB4-44B0-92A2-185F420E389A}" dt="2025-03-27T21:19:09.705" v="156" actId="1076"/>
          <ac:spMkLst>
            <pc:docMk/>
            <pc:sldMk cId="2269861099" sldId="261"/>
            <ac:spMk id="6" creationId="{F349463B-0455-DCC8-5B1F-7CD68BB2F983}"/>
          </ac:spMkLst>
        </pc:spChg>
        <pc:spChg chg="mod">
          <ac:chgData name="Melina Werlen" userId="61d1fbc238f0ca0b" providerId="LiveId" clId="{323281BC-3AB4-44B0-92A2-185F420E389A}" dt="2025-03-27T21:19:15.817" v="157" actId="1076"/>
          <ac:spMkLst>
            <pc:docMk/>
            <pc:sldMk cId="2269861099" sldId="261"/>
            <ac:spMk id="9" creationId="{A6BE5C26-5739-DC21-BA21-395036B875DF}"/>
          </ac:spMkLst>
        </pc:spChg>
        <pc:spChg chg="add mod">
          <ac:chgData name="Melina Werlen" userId="61d1fbc238f0ca0b" providerId="LiveId" clId="{323281BC-3AB4-44B0-92A2-185F420E389A}" dt="2025-03-27T21:19:00.793" v="154" actId="122"/>
          <ac:spMkLst>
            <pc:docMk/>
            <pc:sldMk cId="2269861099" sldId="261"/>
            <ac:spMk id="10" creationId="{DA5F980F-FD12-82A9-787A-51423F34A1B0}"/>
          </ac:spMkLst>
        </pc:spChg>
        <pc:picChg chg="add del mod">
          <ac:chgData name="Melina Werlen" userId="61d1fbc238f0ca0b" providerId="LiveId" clId="{323281BC-3AB4-44B0-92A2-185F420E389A}" dt="2025-03-27T20:56:19.022" v="134" actId="478"/>
          <ac:picMkLst>
            <pc:docMk/>
            <pc:sldMk cId="2269861099" sldId="261"/>
            <ac:picMk id="3" creationId="{DF37DD1C-C677-C3D8-7088-41EC4F22C13D}"/>
          </ac:picMkLst>
        </pc:picChg>
        <pc:picChg chg="del mod">
          <ac:chgData name="Melina Werlen" userId="61d1fbc238f0ca0b" providerId="LiveId" clId="{323281BC-3AB4-44B0-92A2-185F420E389A}" dt="2025-03-27T20:55:34.498" v="128" actId="478"/>
          <ac:picMkLst>
            <pc:docMk/>
            <pc:sldMk cId="2269861099" sldId="261"/>
            <ac:picMk id="5" creationId="{2E6FDC39-1135-864F-1DD1-BBDD17FAF46C}"/>
          </ac:picMkLst>
        </pc:picChg>
        <pc:picChg chg="add mod">
          <ac:chgData name="Melina Werlen" userId="61d1fbc238f0ca0b" providerId="LiveId" clId="{323281BC-3AB4-44B0-92A2-185F420E389A}" dt="2025-03-27T21:19:05.654" v="155" actId="1076"/>
          <ac:picMkLst>
            <pc:docMk/>
            <pc:sldMk cId="2269861099" sldId="261"/>
            <ac:picMk id="7" creationId="{74BAAC25-B685-D7DA-C3DB-4383E4522B71}"/>
          </ac:picMkLst>
        </pc:picChg>
      </pc:sldChg>
      <pc:sldChg chg="modSp mod">
        <pc:chgData name="Melina Werlen" userId="61d1fbc238f0ca0b" providerId="LiveId" clId="{323281BC-3AB4-44B0-92A2-185F420E389A}" dt="2025-03-27T20:43:04.749" v="26" actId="207"/>
        <pc:sldMkLst>
          <pc:docMk/>
          <pc:sldMk cId="1494238486" sldId="263"/>
        </pc:sldMkLst>
        <pc:spChg chg="mod">
          <ac:chgData name="Melina Werlen" userId="61d1fbc238f0ca0b" providerId="LiveId" clId="{323281BC-3AB4-44B0-92A2-185F420E389A}" dt="2025-03-27T20:43:04.749" v="26" actId="207"/>
          <ac:spMkLst>
            <pc:docMk/>
            <pc:sldMk cId="1494238486" sldId="263"/>
            <ac:spMk id="10" creationId="{4E7D634B-26F2-47F8-1A36-9BD31FCFADEE}"/>
          </ac:spMkLst>
        </pc:spChg>
      </pc:sldChg>
      <pc:sldChg chg="modSp mod">
        <pc:chgData name="Melina Werlen" userId="61d1fbc238f0ca0b" providerId="LiveId" clId="{323281BC-3AB4-44B0-92A2-185F420E389A}" dt="2025-03-27T20:48:24.690" v="104" actId="207"/>
        <pc:sldMkLst>
          <pc:docMk/>
          <pc:sldMk cId="2760105015" sldId="266"/>
        </pc:sldMkLst>
        <pc:spChg chg="mod">
          <ac:chgData name="Melina Werlen" userId="61d1fbc238f0ca0b" providerId="LiveId" clId="{323281BC-3AB4-44B0-92A2-185F420E389A}" dt="2025-03-27T20:47:40.624" v="100" actId="14100"/>
          <ac:spMkLst>
            <pc:docMk/>
            <pc:sldMk cId="2760105015" sldId="266"/>
            <ac:spMk id="2" creationId="{F6357B54-E799-C1EE-7EE7-AA94824A7FB7}"/>
          </ac:spMkLst>
        </pc:spChg>
        <pc:spChg chg="mod">
          <ac:chgData name="Melina Werlen" userId="61d1fbc238f0ca0b" providerId="LiveId" clId="{323281BC-3AB4-44B0-92A2-185F420E389A}" dt="2025-03-27T20:48:24.690" v="104" actId="207"/>
          <ac:spMkLst>
            <pc:docMk/>
            <pc:sldMk cId="2760105015" sldId="266"/>
            <ac:spMk id="19" creationId="{1528C31C-F71F-0F85-B8F6-BBB9D234401C}"/>
          </ac:spMkLst>
        </pc:spChg>
        <pc:spChg chg="mod">
          <ac:chgData name="Melina Werlen" userId="61d1fbc238f0ca0b" providerId="LiveId" clId="{323281BC-3AB4-44B0-92A2-185F420E389A}" dt="2025-03-27T20:46:41.377" v="27" actId="1076"/>
          <ac:spMkLst>
            <pc:docMk/>
            <pc:sldMk cId="2760105015" sldId="266"/>
            <ac:spMk id="25" creationId="{314DB595-43C0-8264-71CE-EEAEC61E786A}"/>
          </ac:spMkLst>
        </pc:spChg>
      </pc:sldChg>
      <pc:sldChg chg="addSp delSp modSp mod">
        <pc:chgData name="Melina Werlen" userId="61d1fbc238f0ca0b" providerId="LiveId" clId="{323281BC-3AB4-44B0-92A2-185F420E389A}" dt="2025-03-27T23:24:09.102" v="227" actId="1076"/>
        <pc:sldMkLst>
          <pc:docMk/>
          <pc:sldMk cId="3673592878" sldId="267"/>
        </pc:sldMkLst>
        <pc:spChg chg="add mod">
          <ac:chgData name="Melina Werlen" userId="61d1fbc238f0ca0b" providerId="LiveId" clId="{323281BC-3AB4-44B0-92A2-185F420E389A}" dt="2025-03-27T23:24:09.102" v="227" actId="1076"/>
          <ac:spMkLst>
            <pc:docMk/>
            <pc:sldMk cId="3673592878" sldId="267"/>
            <ac:spMk id="6" creationId="{4DC4FB9F-C852-B5E9-0230-A6DAC495DF23}"/>
          </ac:spMkLst>
        </pc:spChg>
        <pc:graphicFrameChg chg="del modGraphic">
          <ac:chgData name="Melina Werlen" userId="61d1fbc238f0ca0b" providerId="LiveId" clId="{323281BC-3AB4-44B0-92A2-185F420E389A}" dt="2025-03-27T20:49:08.459" v="106" actId="478"/>
          <ac:graphicFrameMkLst>
            <pc:docMk/>
            <pc:sldMk cId="3673592878" sldId="267"/>
            <ac:graphicFrameMk id="9" creationId="{1EBC9E6A-D49F-5AA3-0CE1-5F5EA6F95CA9}"/>
          </ac:graphicFrameMkLst>
        </pc:graphicFrameChg>
        <pc:picChg chg="del mod">
          <ac:chgData name="Melina Werlen" userId="61d1fbc238f0ca0b" providerId="LiveId" clId="{323281BC-3AB4-44B0-92A2-185F420E389A}" dt="2025-03-27T23:23:43.538" v="224" actId="478"/>
          <ac:picMkLst>
            <pc:docMk/>
            <pc:sldMk cId="3673592878" sldId="267"/>
            <ac:picMk id="3" creationId="{C0A82975-04D0-EC50-F1D9-D07CED0A3124}"/>
          </ac:picMkLst>
        </pc:picChg>
        <pc:picChg chg="add del mod">
          <ac:chgData name="Melina Werlen" userId="61d1fbc238f0ca0b" providerId="LiveId" clId="{323281BC-3AB4-44B0-92A2-185F420E389A}" dt="2025-03-27T23:21:11.002" v="166" actId="478"/>
          <ac:picMkLst>
            <pc:docMk/>
            <pc:sldMk cId="3673592878" sldId="267"/>
            <ac:picMk id="4" creationId="{D5833FDF-6267-DD2B-E1F1-D1C61C9A5C00}"/>
          </ac:picMkLst>
        </pc:picChg>
        <pc:picChg chg="mod">
          <ac:chgData name="Melina Werlen" userId="61d1fbc238f0ca0b" providerId="LiveId" clId="{323281BC-3AB4-44B0-92A2-185F420E389A}" dt="2025-03-27T23:23:59.551" v="225" actId="1076"/>
          <ac:picMkLst>
            <pc:docMk/>
            <pc:sldMk cId="3673592878" sldId="267"/>
            <ac:picMk id="5" creationId="{835892D9-AC57-9AD4-28D5-FC540335B6DE}"/>
          </ac:picMkLst>
        </pc:picChg>
      </pc:sldChg>
      <pc:sldChg chg="addSp delSp modSp mod">
        <pc:chgData name="Melina Werlen" userId="61d1fbc238f0ca0b" providerId="LiveId" clId="{323281BC-3AB4-44B0-92A2-185F420E389A}" dt="2025-03-27T20:54:33.707" v="127" actId="115"/>
        <pc:sldMkLst>
          <pc:docMk/>
          <pc:sldMk cId="2313147543" sldId="269"/>
        </pc:sldMkLst>
        <pc:spChg chg="add mod">
          <ac:chgData name="Melina Werlen" userId="61d1fbc238f0ca0b" providerId="LiveId" clId="{323281BC-3AB4-44B0-92A2-185F420E389A}" dt="2025-03-27T20:54:33.707" v="127" actId="115"/>
          <ac:spMkLst>
            <pc:docMk/>
            <pc:sldMk cId="2313147543" sldId="269"/>
            <ac:spMk id="5" creationId="{53DFE65A-4DB0-60DF-2164-EF481AEEF649}"/>
          </ac:spMkLst>
        </pc:spChg>
        <pc:graphicFrameChg chg="add mod">
          <ac:chgData name="Melina Werlen" userId="61d1fbc238f0ca0b" providerId="LiveId" clId="{323281BC-3AB4-44B0-92A2-185F420E389A}" dt="2025-03-27T20:49:31.274" v="107"/>
          <ac:graphicFrameMkLst>
            <pc:docMk/>
            <pc:sldMk cId="2313147543" sldId="269"/>
            <ac:graphicFrameMk id="2" creationId="{10A6652A-B35B-98E7-9554-EC0D34014F42}"/>
          </ac:graphicFrameMkLst>
        </pc:graphicFrameChg>
        <pc:graphicFrameChg chg="add del mod modGraphic">
          <ac:chgData name="Melina Werlen" userId="61d1fbc238f0ca0b" providerId="LiveId" clId="{323281BC-3AB4-44B0-92A2-185F420E389A}" dt="2025-03-27T20:50:11.528" v="112" actId="478"/>
          <ac:graphicFrameMkLst>
            <pc:docMk/>
            <pc:sldMk cId="2313147543" sldId="269"/>
            <ac:graphicFrameMk id="3" creationId="{365279BC-AD3C-249C-9235-545D684CB2BD}"/>
          </ac:graphicFrameMkLst>
        </pc:graphicFrameChg>
        <pc:graphicFrameChg chg="add mod modGraphic">
          <ac:chgData name="Melina Werlen" userId="61d1fbc238f0ca0b" providerId="LiveId" clId="{323281BC-3AB4-44B0-92A2-185F420E389A}" dt="2025-03-27T20:53:21.171" v="114" actId="14100"/>
          <ac:graphicFrameMkLst>
            <pc:docMk/>
            <pc:sldMk cId="2313147543" sldId="269"/>
            <ac:graphicFrameMk id="4" creationId="{74EABC58-7C1E-41F7-C72A-9F784A401F34}"/>
          </ac:graphicFrameMkLst>
        </pc:graphicFrameChg>
      </pc:sldChg>
    </pc:docChg>
  </pc:docChgLst>
  <pc:docChgLst>
    <pc:chgData name="Melina Werlen" userId="61d1fbc238f0ca0b" providerId="LiveId" clId="{80A6D25D-4730-4863-B32A-FA3BCF3C11E9}"/>
    <pc:docChg chg="modSld">
      <pc:chgData name="Melina Werlen" userId="61d1fbc238f0ca0b" providerId="LiveId" clId="{80A6D25D-4730-4863-B32A-FA3BCF3C11E9}" dt="2024-09-26T13:22:15.013" v="1" actId="20577"/>
      <pc:docMkLst>
        <pc:docMk/>
      </pc:docMkLst>
      <pc:sldChg chg="modSp mod">
        <pc:chgData name="Melina Werlen" userId="61d1fbc238f0ca0b" providerId="LiveId" clId="{80A6D25D-4730-4863-B32A-FA3BCF3C11E9}" dt="2024-09-26T13:22:15.013" v="1" actId="20577"/>
        <pc:sldMkLst>
          <pc:docMk/>
          <pc:sldMk cId="3673592878" sldId="267"/>
        </pc:sldMkLst>
      </pc:sldChg>
    </pc:docChg>
  </pc:docChgLst>
  <pc:docChgLst>
    <pc:chgData name="Melina Werlen" userId="61d1fbc238f0ca0b" providerId="LiveId" clId="{416474E9-08B0-4EE5-86D9-B532B0BA54B2}"/>
    <pc:docChg chg="undo custSel addSld delSld modSld sldOrd">
      <pc:chgData name="Melina Werlen" userId="61d1fbc238f0ca0b" providerId="LiveId" clId="{416474E9-08B0-4EE5-86D9-B532B0BA54B2}" dt="2023-08-07T16:55:22.798" v="1292" actId="207"/>
      <pc:docMkLst>
        <pc:docMk/>
      </pc:docMkLst>
      <pc:sldChg chg="addSp delSp modSp del">
        <pc:chgData name="Melina Werlen" userId="61d1fbc238f0ca0b" providerId="LiveId" clId="{416474E9-08B0-4EE5-86D9-B532B0BA54B2}" dt="2023-07-28T22:13:15.817" v="437" actId="2696"/>
        <pc:sldMkLst>
          <pc:docMk/>
          <pc:sldMk cId="383547202" sldId="256"/>
        </pc:sldMkLst>
      </pc:sldChg>
      <pc:sldChg chg="del">
        <pc:chgData name="Melina Werlen" userId="61d1fbc238f0ca0b" providerId="LiveId" clId="{416474E9-08B0-4EE5-86D9-B532B0BA54B2}" dt="2023-07-28T22:13:23.792" v="439" actId="2696"/>
        <pc:sldMkLst>
          <pc:docMk/>
          <pc:sldMk cId="1000285783" sldId="257"/>
        </pc:sldMkLst>
      </pc:sldChg>
      <pc:sldChg chg="del">
        <pc:chgData name="Melina Werlen" userId="61d1fbc238f0ca0b" providerId="LiveId" clId="{416474E9-08B0-4EE5-86D9-B532B0BA54B2}" dt="2023-07-28T22:13:26.673" v="440" actId="2696"/>
        <pc:sldMkLst>
          <pc:docMk/>
          <pc:sldMk cId="1937718089" sldId="258"/>
        </pc:sldMkLst>
      </pc:sldChg>
      <pc:sldChg chg="addSp delSp modSp mod ord delAnim modAnim">
        <pc:chgData name="Melina Werlen" userId="61d1fbc238f0ca0b" providerId="LiveId" clId="{416474E9-08B0-4EE5-86D9-B532B0BA54B2}" dt="2023-08-04T20:44:35.573" v="534"/>
        <pc:sldMkLst>
          <pc:docMk/>
          <pc:sldMk cId="3068266780" sldId="259"/>
        </pc:sldMkLst>
      </pc:sldChg>
      <pc:sldChg chg="del">
        <pc:chgData name="Melina Werlen" userId="61d1fbc238f0ca0b" providerId="LiveId" clId="{416474E9-08B0-4EE5-86D9-B532B0BA54B2}" dt="2023-07-28T22:13:19.077" v="438" actId="2696"/>
        <pc:sldMkLst>
          <pc:docMk/>
          <pc:sldMk cId="1628486511" sldId="260"/>
        </pc:sldMkLst>
      </pc:sldChg>
      <pc:sldChg chg="addSp delSp modSp new mod ord setBg">
        <pc:chgData name="Melina Werlen" userId="61d1fbc238f0ca0b" providerId="LiveId" clId="{416474E9-08B0-4EE5-86D9-B532B0BA54B2}" dt="2023-08-05T00:35:59.721" v="667" actId="1076"/>
        <pc:sldMkLst>
          <pc:docMk/>
          <pc:sldMk cId="2269861099" sldId="261"/>
        </pc:sldMkLst>
      </pc:sldChg>
      <pc:sldChg chg="addSp modSp new del mod setBg">
        <pc:chgData name="Melina Werlen" userId="61d1fbc238f0ca0b" providerId="LiveId" clId="{416474E9-08B0-4EE5-86D9-B532B0BA54B2}" dt="2023-07-28T22:13:36.679" v="441" actId="2696"/>
        <pc:sldMkLst>
          <pc:docMk/>
          <pc:sldMk cId="782589581" sldId="262"/>
        </pc:sldMkLst>
      </pc:sldChg>
      <pc:sldChg chg="addSp delSp modSp new mod">
        <pc:chgData name="Melina Werlen" userId="61d1fbc238f0ca0b" providerId="LiveId" clId="{416474E9-08B0-4EE5-86D9-B532B0BA54B2}" dt="2023-08-04T22:06:41.039" v="615" actId="1076"/>
        <pc:sldMkLst>
          <pc:docMk/>
          <pc:sldMk cId="1494238486" sldId="263"/>
        </pc:sldMkLst>
      </pc:sldChg>
      <pc:sldChg chg="addSp delSp modSp new mod">
        <pc:chgData name="Melina Werlen" userId="61d1fbc238f0ca0b" providerId="LiveId" clId="{416474E9-08B0-4EE5-86D9-B532B0BA54B2}" dt="2023-08-07T16:55:22.798" v="1292" actId="207"/>
        <pc:sldMkLst>
          <pc:docMk/>
          <pc:sldMk cId="2909518899" sldId="264"/>
        </pc:sldMkLst>
      </pc:sldChg>
      <pc:sldChg chg="new">
        <pc:chgData name="Melina Werlen" userId="61d1fbc238f0ca0b" providerId="LiveId" clId="{416474E9-08B0-4EE5-86D9-B532B0BA54B2}" dt="2023-07-31T21:01:10.233" v="443" actId="680"/>
        <pc:sldMkLst>
          <pc:docMk/>
          <pc:sldMk cId="2607533832" sldId="265"/>
        </pc:sldMkLst>
      </pc:sldChg>
      <pc:sldChg chg="addSp delSp modSp new mod setBg">
        <pc:chgData name="Melina Werlen" userId="61d1fbc238f0ca0b" providerId="LiveId" clId="{416474E9-08B0-4EE5-86D9-B532B0BA54B2}" dt="2023-08-05T20:44:25.151" v="826" actId="1076"/>
        <pc:sldMkLst>
          <pc:docMk/>
          <pc:sldMk cId="2760105015" sldId="266"/>
        </pc:sldMkLst>
      </pc:sldChg>
      <pc:sldChg chg="new del">
        <pc:chgData name="Melina Werlen" userId="61d1fbc238f0ca0b" providerId="LiveId" clId="{416474E9-08B0-4EE5-86D9-B532B0BA54B2}" dt="2023-08-05T00:40:37.340" v="684" actId="680"/>
        <pc:sldMkLst>
          <pc:docMk/>
          <pc:sldMk cId="2541086673" sldId="267"/>
        </pc:sldMkLst>
      </pc:sldChg>
      <pc:sldChg chg="addSp delSp modSp new mod">
        <pc:chgData name="Melina Werlen" userId="61d1fbc238f0ca0b" providerId="LiveId" clId="{416474E9-08B0-4EE5-86D9-B532B0BA54B2}" dt="2023-08-05T21:27:58.054" v="1277" actId="1076"/>
        <pc:sldMkLst>
          <pc:docMk/>
          <pc:sldMk cId="3673592878" sldId="267"/>
        </pc:sldMkLst>
      </pc:sldChg>
    </pc:docChg>
  </pc:docChgLst>
  <pc:docChgLst>
    <pc:chgData name="Melina Werlen" userId="61d1fbc238f0ca0b" providerId="LiveId" clId="{D3A8F385-F072-4350-A56B-3FE8D9384371}"/>
    <pc:docChg chg="undo custSel addSld delSld modSld sldOrd">
      <pc:chgData name="Melina Werlen" userId="61d1fbc238f0ca0b" providerId="LiveId" clId="{D3A8F385-F072-4350-A56B-3FE8D9384371}" dt="2024-08-08T20:35:10.134" v="417" actId="14100"/>
      <pc:docMkLst>
        <pc:docMk/>
      </pc:docMkLst>
      <pc:sldChg chg="addSp modSp mod ord">
        <pc:chgData name="Melina Werlen" userId="61d1fbc238f0ca0b" providerId="LiveId" clId="{D3A8F385-F072-4350-A56B-3FE8D9384371}" dt="2024-08-08T16:22:11.908" v="387"/>
        <pc:sldMkLst>
          <pc:docMk/>
          <pc:sldMk cId="3068266780" sldId="259"/>
        </pc:sldMkLst>
      </pc:sldChg>
      <pc:sldChg chg="ord">
        <pc:chgData name="Melina Werlen" userId="61d1fbc238f0ca0b" providerId="LiveId" clId="{D3A8F385-F072-4350-A56B-3FE8D9384371}" dt="2024-08-08T16:22:14.250" v="389"/>
        <pc:sldMkLst>
          <pc:docMk/>
          <pc:sldMk cId="1494238486" sldId="263"/>
        </pc:sldMkLst>
      </pc:sldChg>
      <pc:sldChg chg="addSp modSp mod ord">
        <pc:chgData name="Melina Werlen" userId="61d1fbc238f0ca0b" providerId="LiveId" clId="{D3A8F385-F072-4350-A56B-3FE8D9384371}" dt="2024-08-08T16:22:15.871" v="391"/>
        <pc:sldMkLst>
          <pc:docMk/>
          <pc:sldMk cId="2909518899" sldId="264"/>
        </pc:sldMkLst>
      </pc:sldChg>
      <pc:sldChg chg="addSp modSp mod ord">
        <pc:chgData name="Melina Werlen" userId="61d1fbc238f0ca0b" providerId="LiveId" clId="{D3A8F385-F072-4350-A56B-3FE8D9384371}" dt="2024-08-08T16:26:41.400" v="403"/>
        <pc:sldMkLst>
          <pc:docMk/>
          <pc:sldMk cId="2760105015" sldId="266"/>
        </pc:sldMkLst>
      </pc:sldChg>
      <pc:sldChg chg="modSp mod ord">
        <pc:chgData name="Melina Werlen" userId="61d1fbc238f0ca0b" providerId="LiveId" clId="{D3A8F385-F072-4350-A56B-3FE8D9384371}" dt="2024-08-08T20:35:10.134" v="417" actId="14100"/>
        <pc:sldMkLst>
          <pc:docMk/>
          <pc:sldMk cId="3673592878" sldId="267"/>
        </pc:sldMkLst>
      </pc:sldChg>
      <pc:sldChg chg="del ord">
        <pc:chgData name="Melina Werlen" userId="61d1fbc238f0ca0b" providerId="LiveId" clId="{D3A8F385-F072-4350-A56B-3FE8D9384371}" dt="2024-08-07T15:34:56.565" v="267" actId="2696"/>
        <pc:sldMkLst>
          <pc:docMk/>
          <pc:sldMk cId="468757088" sldId="268"/>
        </pc:sldMkLst>
      </pc:sldChg>
      <pc:sldChg chg="addSp delSp modSp new mod">
        <pc:chgData name="Melina Werlen" userId="61d1fbc238f0ca0b" providerId="LiveId" clId="{D3A8F385-F072-4350-A56B-3FE8D9384371}" dt="2024-08-08T16:17:26.826" v="373" actId="21"/>
        <pc:sldMkLst>
          <pc:docMk/>
          <pc:sldMk cId="2313147543" sldId="269"/>
        </pc:sldMkLst>
      </pc:sldChg>
      <pc:sldChg chg="addSp modSp new del mod">
        <pc:chgData name="Melina Werlen" userId="61d1fbc238f0ca0b" providerId="LiveId" clId="{D3A8F385-F072-4350-A56B-3FE8D9384371}" dt="2024-08-07T15:35:11.631" v="268" actId="2696"/>
        <pc:sldMkLst>
          <pc:docMk/>
          <pc:sldMk cId="3343431116" sldId="270"/>
        </pc:sldMkLst>
      </pc:sldChg>
      <pc:sldChg chg="addSp delSp modSp new mod ord">
        <pc:chgData name="Melina Werlen" userId="61d1fbc238f0ca0b" providerId="LiveId" clId="{D3A8F385-F072-4350-A56B-3FE8D9384371}" dt="2024-08-08T16:26:10.153" v="393"/>
        <pc:sldMkLst>
          <pc:docMk/>
          <pc:sldMk cId="3974002097" sldId="271"/>
        </pc:sldMkLst>
      </pc:sldChg>
      <pc:sldChg chg="addSp modSp new mod ord">
        <pc:chgData name="Melina Werlen" userId="61d1fbc238f0ca0b" providerId="LiveId" clId="{D3A8F385-F072-4350-A56B-3FE8D9384371}" dt="2024-08-08T16:26:28.232" v="399"/>
        <pc:sldMkLst>
          <pc:docMk/>
          <pc:sldMk cId="2239825411" sldId="272"/>
        </pc:sldMkLst>
      </pc:sldChg>
      <pc:sldChg chg="addSp modSp new mod ord">
        <pc:chgData name="Melina Werlen" userId="61d1fbc238f0ca0b" providerId="LiveId" clId="{D3A8F385-F072-4350-A56B-3FE8D9384371}" dt="2024-08-08T16:26:16.104" v="395"/>
        <pc:sldMkLst>
          <pc:docMk/>
          <pc:sldMk cId="1955629568" sldId="273"/>
        </pc:sldMkLst>
      </pc:sldChg>
      <pc:sldChg chg="addSp modSp new mod ord">
        <pc:chgData name="Melina Werlen" userId="61d1fbc238f0ca0b" providerId="LiveId" clId="{D3A8F385-F072-4350-A56B-3FE8D9384371}" dt="2024-08-08T16:26:22.479" v="397"/>
        <pc:sldMkLst>
          <pc:docMk/>
          <pc:sldMk cId="3555841236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73AF7-C147-657E-353A-EF05628C1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446CF5-8BCA-4CB9-5619-5A73CC4A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3201D-92B4-65E0-F7FC-BCC11CCE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A643A-C075-C20E-514A-C8FA460B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5B80E-61E0-0979-40DB-FAEF185A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5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C3579-4503-5DD9-A6B6-6FAC3A2E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614B24-1617-4B54-DD24-45072E07A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ECFCD-46FF-BDD0-6225-52104AA8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6D848-E8AD-36AE-8E86-F18AE3C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84D5D9-0F35-158C-180F-2B9FDC7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24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26D9BE-E56E-D3ED-C4FF-CED6E5587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10A855-F76A-4AF9-2D45-A83C3B43A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7A538-6DA7-767B-6743-F3D5CEAD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0A196-2CB5-67C7-F249-B49E35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D835-5090-5A78-9D03-C40CF6F7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81CE6-4B1F-FB01-1BF7-B5F5E697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50127-07F5-0389-E811-E52E017D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74EACE-0964-3857-F3C2-70CF4D1E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AFD6F-E098-8C3B-57F3-1E61FE5B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DBE2E-7FB6-65E6-DF7A-857A4467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8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4BEBE-E536-D3A0-06A3-1389150A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B4A9D1-7AF7-CE16-88A3-4EC44B8A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98EC-B93E-FF5B-2D76-A603F41B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68AEC-93BD-19E3-4B9D-8CCCEC7C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CAB1EB-4851-01A2-FBE8-1A078E51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9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A0528-11AC-F1B9-0143-B31810C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3FFD9-D7F9-27E3-792A-FFB689CD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3AFEF-65F4-C4A1-550C-77BB87D7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65DE84-8A4D-8102-8042-C0D002C1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63EB5C-41F2-5765-E2F1-BD176E7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58AF99-198D-68B0-45A2-6FD3349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2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5027E-1F7D-B0F8-8353-09FD79B8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3A15A-A1C9-3B1B-0720-CE4AF2E0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0F6347-C59B-8877-9AC2-671E0618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494CEF-EA64-030A-2101-0BDA3E81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F3EF9F-538E-E16E-CD89-5C352C066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446C6A-B4A6-9FCE-A420-51CA7AB6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89AA97-0AED-CFC3-0490-79BB6663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305A56-C7AA-FE01-8014-7E94BAB1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6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8932-5FD9-3109-5265-A38E68D0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323C0-1F63-6C34-5BA8-F6C7158A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9B2A91-ECB4-36C4-DE21-3A4B856F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26B71C-69B9-5BF4-4C4E-29F3FE2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6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5AEC0E-69CF-B1BF-9300-C45F01DE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C81BE6-E6EA-AFFE-F146-420D0FD3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C4F2C-CA04-2410-79C1-69BA106A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5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98EC8-6876-3369-424F-713C7E30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80AD5-028A-1D55-4BCB-AB3F10D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93D12-8D8D-C9A8-6C04-1BAF0573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B32259-A5DF-CB73-6654-2FD1AA18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0705C-0E8B-9050-B10B-71234405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1B9967-2F80-7DC8-ECE2-BACC887E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67C44-E6E9-08F4-0A45-4B1D7D21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D5B9BA-60EA-5EBB-3AF2-52A47248E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4B1441-E08B-C1FC-ED22-85D74BA7D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71DB1-6148-68EA-21ED-90EA3CE7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7EF84D-3B6D-FD03-5A90-7A6E22A4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4421AF-7AD1-7827-EFAF-37102CB5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22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4EDEE1-B9AD-3A11-E224-2870097D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2D80AC-4D37-2747-3BDF-794E5501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73EBAF-D633-30A8-AD8C-F25E26C35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ED0E-654E-4952-BCE4-E082A37AEF7E}" type="datetimeFigureOut">
              <a:rPr lang="es-ES" smtClean="0"/>
              <a:t>27/03/2025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9BC9A-F34B-4F40-9A5E-E023614B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37650-DE82-C137-F56F-AA83ED7AE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104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iencia y Vida: “Cerebro sintiente: psicobiología de las emociones”">
            <a:extLst>
              <a:ext uri="{FF2B5EF4-FFF2-40B4-BE49-F238E27FC236}">
                <a16:creationId xmlns:a16="http://schemas.microsoft.com/office/drawing/2014/main" id="{9DC11CC7-B40C-68B5-4EE7-550B3985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039" y="1286934"/>
            <a:ext cx="8057924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3C6F58-7818-C9CB-9B99-E40121D051A7}"/>
              </a:ext>
            </a:extLst>
          </p:cNvPr>
          <p:cNvSpPr txBox="1"/>
          <p:nvPr/>
        </p:nvSpPr>
        <p:spPr>
          <a:xfrm>
            <a:off x="1011382" y="91826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50"/>
                </a:solidFill>
                <a:latin typeface="Algerian" panose="04020705040A02060702" pitchFamily="82" charset="0"/>
              </a:rPr>
              <a:t>BIOLOGIA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49463B-0455-DCC8-5B1F-7CD68BB2F983}"/>
              </a:ext>
            </a:extLst>
          </p:cNvPr>
          <p:cNvSpPr txBox="1"/>
          <p:nvPr/>
        </p:nvSpPr>
        <p:spPr>
          <a:xfrm>
            <a:off x="8817404" y="2164413"/>
            <a:ext cx="300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Licenciatura en Psicología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BE5C26-5739-DC21-BA21-395036B875DF}"/>
              </a:ext>
            </a:extLst>
          </p:cNvPr>
          <p:cNvSpPr txBox="1"/>
          <p:nvPr/>
        </p:nvSpPr>
        <p:spPr>
          <a:xfrm>
            <a:off x="896328" y="4931218"/>
            <a:ext cx="23414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Prof. Vrancken, Lilián</a:t>
            </a:r>
          </a:p>
          <a:p>
            <a:r>
              <a:rPr lang="es-ES" dirty="0"/>
              <a:t>Bioq. Werlen, Melina		</a:t>
            </a:r>
          </a:p>
        </p:txBody>
      </p:sp>
      <p:pic>
        <p:nvPicPr>
          <p:cNvPr id="7" name="Picture 3" descr="C:\Users\asus2\Desktop\2fd64ca3-5220-4c9c-89a9-7aed94f30429_rwc_0x60x500x391x500.png">
            <a:extLst>
              <a:ext uri="{FF2B5EF4-FFF2-40B4-BE49-F238E27FC236}">
                <a16:creationId xmlns:a16="http://schemas.microsoft.com/office/drawing/2014/main" id="{74BAAC25-B685-D7DA-C3DB-4383E452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79" y="697917"/>
            <a:ext cx="1758950" cy="1376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A5F980F-FD12-82A9-787A-51423F34A1B0}"/>
              </a:ext>
            </a:extLst>
          </p:cNvPr>
          <p:cNvSpPr txBox="1"/>
          <p:nvPr/>
        </p:nvSpPr>
        <p:spPr>
          <a:xfrm>
            <a:off x="5501390" y="2351255"/>
            <a:ext cx="6433622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7060" algn="ctr">
              <a:lnSpc>
                <a:spcPct val="150000"/>
              </a:lnSpc>
            </a:pPr>
            <a:r>
              <a:rPr lang="es-ES_trad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Psicología </a:t>
            </a:r>
            <a:endParaRPr lang="es-ES_tradnl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7060" algn="ctr">
              <a:lnSpc>
                <a:spcPct val="150000"/>
              </a:lnSpc>
            </a:pPr>
            <a:r>
              <a:rPr lang="es-ES_trad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C38EBE8-F6A8-3343-C8BA-2FBCBAD4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85"/>
            <a:ext cx="12004239" cy="64399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5892D9-AC57-9AD4-28D5-FC540335B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01" y="629739"/>
            <a:ext cx="4386966" cy="234580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C4FB9F-C852-B5E9-0230-A6DAC495DF23}"/>
              </a:ext>
            </a:extLst>
          </p:cNvPr>
          <p:cNvSpPr txBox="1"/>
          <p:nvPr/>
        </p:nvSpPr>
        <p:spPr>
          <a:xfrm>
            <a:off x="3085321" y="3807503"/>
            <a:ext cx="6021357" cy="86177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ENTORNO VIRTUAL </a:t>
            </a:r>
          </a:p>
          <a:p>
            <a:r>
              <a:rPr lang="es-ES" b="1" dirty="0"/>
              <a:t>CODIGO DE MATRICULACION: </a:t>
            </a:r>
            <a:r>
              <a:rPr lang="es-ES" sz="3200" b="1" dirty="0"/>
              <a:t>gukbhq</a:t>
            </a:r>
          </a:p>
        </p:txBody>
      </p:sp>
    </p:spTree>
    <p:extLst>
      <p:ext uri="{BB962C8B-B14F-4D97-AF65-F5344CB8AC3E}">
        <p14:creationId xmlns:p14="http://schemas.microsoft.com/office/powerpoint/2010/main" val="367359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4EABC58-7C1E-41F7-C72A-9F784A401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835707"/>
              </p:ext>
            </p:extLst>
          </p:nvPr>
        </p:nvGraphicFramePr>
        <p:xfrm>
          <a:off x="2413416" y="209862"/>
          <a:ext cx="5731665" cy="6266667"/>
        </p:xfrm>
        <a:graphic>
          <a:graphicData uri="http://schemas.openxmlformats.org/drawingml/2006/table">
            <a:tbl>
              <a:tblPr firstRow="1" firstCol="1" bandRow="1"/>
              <a:tblGrid>
                <a:gridCol w="1752673">
                  <a:extLst>
                    <a:ext uri="{9D8B030D-6E8A-4147-A177-3AD203B41FA5}">
                      <a16:colId xmlns:a16="http://schemas.microsoft.com/office/drawing/2014/main" val="867473934"/>
                    </a:ext>
                  </a:extLst>
                </a:gridCol>
                <a:gridCol w="1172598">
                  <a:extLst>
                    <a:ext uri="{9D8B030D-6E8A-4147-A177-3AD203B41FA5}">
                      <a16:colId xmlns:a16="http://schemas.microsoft.com/office/drawing/2014/main" val="1894274140"/>
                    </a:ext>
                  </a:extLst>
                </a:gridCol>
                <a:gridCol w="2806394">
                  <a:extLst>
                    <a:ext uri="{9D8B030D-6E8A-4147-A177-3AD203B41FA5}">
                      <a16:colId xmlns:a16="http://schemas.microsoft.com/office/drawing/2014/main" val="4031201303"/>
                    </a:ext>
                  </a:extLst>
                </a:gridCol>
              </a:tblGrid>
              <a:tr h="1594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S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TEMAS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57530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28/03/2025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1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PRESENTACION-PPT Niveles de organización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045440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4/04/2025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Características de los seres vivos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259721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11/04/2025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3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Reproducción celular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Leyes de la herencia mendeliana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780860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18/04/2025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0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FERIADO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0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53172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25/04/2025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4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Herencia no mendeliana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Sistema digestivo-PPT sistema excretor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647696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MARTES 29/04/2025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5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Sistema respiratorio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025754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highlight>
                            <a:srgbClr val="0000FF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2/05/2025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highlight>
                            <a:srgbClr val="0000FF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FERIADO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775234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MARTES 06/05/2025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Sistema circulatorio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410602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09/05/2025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1°PARCIAL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115489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VIERNES16/05/2025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6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Sistema reproductor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835248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23/05/2025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7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Sistema nervioso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046127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30/05/2025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8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Sistema endocrino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716236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06/06/2025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9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Sistema óseo artro muscular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Homeostasis y estres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935824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13/06/2025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CLASE 10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Salud- promoción de la salud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Sistema inmune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366123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20/06/2025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FERIADO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77091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27/06/2025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2°PARCIAL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88375"/>
                  </a:ext>
                </a:extLst>
              </a:tr>
              <a:tr h="3245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VIERNES 4/07/2025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RECUPERATORIO</a:t>
                      </a:r>
                      <a:endParaRPr lang="es-ES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E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62" marR="48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1020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3DFE65A-4DB0-60DF-2164-EF481AEEF649}"/>
              </a:ext>
            </a:extLst>
          </p:cNvPr>
          <p:cNvSpPr txBox="1"/>
          <p:nvPr/>
        </p:nvSpPr>
        <p:spPr>
          <a:xfrm>
            <a:off x="299803" y="11692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/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31314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53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F59EA8-F859-C352-9088-A2FDC23CBAED}"/>
              </a:ext>
            </a:extLst>
          </p:cNvPr>
          <p:cNvSpPr txBox="1"/>
          <p:nvPr/>
        </p:nvSpPr>
        <p:spPr>
          <a:xfrm>
            <a:off x="1593273" y="131618"/>
            <a:ext cx="551411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57B8D4C-A6EF-1CBC-125A-342230828716}"/>
              </a:ext>
            </a:extLst>
          </p:cNvPr>
          <p:cNvSpPr/>
          <p:nvPr/>
        </p:nvSpPr>
        <p:spPr>
          <a:xfrm>
            <a:off x="181866" y="229094"/>
            <a:ext cx="5536151" cy="5825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40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9E0FD4-9899-A9C9-A427-89E2CF69951D}"/>
              </a:ext>
            </a:extLst>
          </p:cNvPr>
          <p:cNvSpPr/>
          <p:nvPr/>
        </p:nvSpPr>
        <p:spPr>
          <a:xfrm>
            <a:off x="5507694" y="229094"/>
            <a:ext cx="6213252" cy="568679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263B7E-9564-F9CD-F4D2-CE7DCF10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428126"/>
            <a:ext cx="2609314" cy="10668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6DB0368-E77F-E15B-E4C5-590C751F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13" y="428126"/>
            <a:ext cx="3139712" cy="10668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EC1034-C5E8-3C70-0235-EC05F4A96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43" y="1810311"/>
            <a:ext cx="4825235" cy="273633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6E91D47-0CC6-732C-2332-31A6FD41665B}"/>
              </a:ext>
            </a:extLst>
          </p:cNvPr>
          <p:cNvSpPr txBox="1"/>
          <p:nvPr/>
        </p:nvSpPr>
        <p:spPr>
          <a:xfrm>
            <a:off x="682269" y="1803572"/>
            <a:ext cx="2480536" cy="249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Bio: “vida”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Ciencia que estudia la estructura y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procesos vitales </a:t>
            </a:r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los seres vivos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36EC17F-E5BB-E21E-C99D-54B6B212EDB6}"/>
              </a:ext>
            </a:extLst>
          </p:cNvPr>
          <p:cNvSpPr txBox="1"/>
          <p:nvPr/>
        </p:nvSpPr>
        <p:spPr>
          <a:xfrm>
            <a:off x="8412490" y="1512087"/>
            <a:ext cx="2405769" cy="374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Psico: “alma”-actividad mental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Ciencia que estudia los procesos mentales, las sensaciones, las percepciones y el comportamiento del ser humano </a:t>
            </a:r>
            <a:endParaRPr lang="es-E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374A0-CFAB-3732-D155-1339F0718F27}"/>
              </a:ext>
            </a:extLst>
          </p:cNvPr>
          <p:cNvSpPr txBox="1"/>
          <p:nvPr/>
        </p:nvSpPr>
        <p:spPr>
          <a:xfrm>
            <a:off x="4960715" y="3002286"/>
            <a:ext cx="19701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aspectos físicos y mentales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5B697-9E81-0EE5-8BF8-C3C054183926}"/>
              </a:ext>
            </a:extLst>
          </p:cNvPr>
          <p:cNvSpPr txBox="1"/>
          <p:nvPr/>
        </p:nvSpPr>
        <p:spPr>
          <a:xfrm>
            <a:off x="4946373" y="515078"/>
            <a:ext cx="1330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ser </a:t>
            </a:r>
          </a:p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humano </a:t>
            </a:r>
            <a:endParaRPr lang="es-ES" sz="2400" b="1" dirty="0"/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0CDF290E-5022-8385-B8DA-3CC4F347E850}"/>
              </a:ext>
            </a:extLst>
          </p:cNvPr>
          <p:cNvSpPr/>
          <p:nvPr/>
        </p:nvSpPr>
        <p:spPr>
          <a:xfrm rot="17908733">
            <a:off x="5355327" y="4532375"/>
            <a:ext cx="839465" cy="1909247"/>
          </a:xfrm>
          <a:prstGeom prst="curvedRightArrow">
            <a:avLst>
              <a:gd name="adj1" fmla="val 25000"/>
              <a:gd name="adj2" fmla="val 69882"/>
              <a:gd name="adj3" fmla="val 5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9B3DDE-CCBD-7CBC-71BF-C275588CFDB7}"/>
              </a:ext>
            </a:extLst>
          </p:cNvPr>
          <p:cNvSpPr txBox="1"/>
          <p:nvPr/>
        </p:nvSpPr>
        <p:spPr>
          <a:xfrm>
            <a:off x="181866" y="6078116"/>
            <a:ext cx="11828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Conocer las bases biológicas necesarias para comprender el fenómeno de la conducta humana, contribuyendo al acervo de saberes del alumno y a su interpretación de los mecanismos biológicos asociados a procesos de índole psíquica. </a:t>
            </a:r>
          </a:p>
        </p:txBody>
      </p:sp>
    </p:spTree>
    <p:extLst>
      <p:ext uri="{BB962C8B-B14F-4D97-AF65-F5344CB8AC3E}">
        <p14:creationId xmlns:p14="http://schemas.microsoft.com/office/powerpoint/2010/main" val="30682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4596177-43BA-3042-0217-BC60EFD3DE15}"/>
              </a:ext>
            </a:extLst>
          </p:cNvPr>
          <p:cNvSpPr txBox="1"/>
          <p:nvPr/>
        </p:nvSpPr>
        <p:spPr>
          <a:xfrm>
            <a:off x="1130221" y="1420814"/>
            <a:ext cx="2712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vulgar u ordinario del ser humano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12D8B2-B82A-170B-68B9-9C862B11DE44}"/>
              </a:ext>
            </a:extLst>
          </p:cNvPr>
          <p:cNvSpPr txBox="1"/>
          <p:nvPr/>
        </p:nvSpPr>
        <p:spPr>
          <a:xfrm>
            <a:off x="7521846" y="1269554"/>
            <a:ext cx="4225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reflexivo elaborado con rigor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16A543-F076-FF07-371C-A168FF71F0EA}"/>
              </a:ext>
            </a:extLst>
          </p:cNvPr>
          <p:cNvSpPr txBox="1"/>
          <p:nvPr/>
        </p:nvSpPr>
        <p:spPr>
          <a:xfrm>
            <a:off x="5144748" y="3177871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"epistemología" :</a:t>
            </a:r>
            <a:endParaRPr lang="es-E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004B1F-5890-1F5B-666B-F7DBCA93EB7C}"/>
              </a:ext>
            </a:extLst>
          </p:cNvPr>
          <p:cNvSpPr txBox="1"/>
          <p:nvPr/>
        </p:nvSpPr>
        <p:spPr>
          <a:xfrm>
            <a:off x="7418037" y="3172803"/>
            <a:ext cx="422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o teoría del 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28DCDF26-0FFF-867A-D3B7-DEC3AAD9025B}"/>
              </a:ext>
            </a:extLst>
          </p:cNvPr>
          <p:cNvCxnSpPr>
            <a:cxnSpLocks/>
          </p:cNvCxnSpPr>
          <p:nvPr/>
        </p:nvCxnSpPr>
        <p:spPr>
          <a:xfrm rot="5400000">
            <a:off x="3339746" y="412109"/>
            <a:ext cx="969539" cy="4923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1498DCFD-5457-4504-06E1-2ABB1D9839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17240" y="405529"/>
            <a:ext cx="505651" cy="4504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9755C3C9-762C-D673-59BE-FA4377B0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378240"/>
            <a:ext cx="3407518" cy="435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4C1D9F6-FE2E-BEA4-B0D8-70360885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36" y="3434881"/>
            <a:ext cx="1737511" cy="91447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1122C51-BCD0-C518-98C2-BE6AE1B74864}"/>
              </a:ext>
            </a:extLst>
          </p:cNvPr>
          <p:cNvSpPr txBox="1"/>
          <p:nvPr/>
        </p:nvSpPr>
        <p:spPr>
          <a:xfrm>
            <a:off x="3642199" y="3679145"/>
            <a:ext cx="131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fenómeno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8D103DC-B041-6300-31C8-EC41F2416B7B}"/>
              </a:ext>
            </a:extLst>
          </p:cNvPr>
          <p:cNvSpPr txBox="1"/>
          <p:nvPr/>
        </p:nvSpPr>
        <p:spPr>
          <a:xfrm>
            <a:off x="4460706" y="4666789"/>
            <a:ext cx="1368083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Física</a:t>
            </a: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Química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Biología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Psicología</a:t>
            </a:r>
          </a:p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ociología 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D7E859B-A2A8-10DD-AAE7-C826EBBA91DA}"/>
              </a:ext>
            </a:extLst>
          </p:cNvPr>
          <p:cNvSpPr txBox="1"/>
          <p:nvPr/>
        </p:nvSpPr>
        <p:spPr>
          <a:xfrm>
            <a:off x="6346864" y="5184585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explicación, predicción  </a:t>
            </a:r>
            <a:endParaRPr lang="es-ES" dirty="0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00C60122-4240-EF90-F8C3-9023405FACCB}"/>
              </a:ext>
            </a:extLst>
          </p:cNvPr>
          <p:cNvSpPr/>
          <p:nvPr/>
        </p:nvSpPr>
        <p:spPr>
          <a:xfrm>
            <a:off x="5959864" y="5303165"/>
            <a:ext cx="263874" cy="1423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E9505F-A9E2-DC1E-4022-B98EF9FB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23" y="12528"/>
            <a:ext cx="3210373" cy="30674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86C845-E263-F7AD-6380-E92E54FF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506" y="793246"/>
            <a:ext cx="1396105" cy="4938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2798E6-B7B2-B54D-3A87-876F522166BC}"/>
              </a:ext>
            </a:extLst>
          </p:cNvPr>
          <p:cNvSpPr txBox="1"/>
          <p:nvPr/>
        </p:nvSpPr>
        <p:spPr>
          <a:xfrm>
            <a:off x="3162889" y="1102953"/>
            <a:ext cx="78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doxa</a:t>
            </a:r>
            <a:r>
              <a:rPr lang="es-ES" sz="1800" b="0" i="0" u="sng" strike="noStrike" baseline="0" dirty="0">
                <a:solidFill>
                  <a:srgbClr val="000000"/>
                </a:solidFill>
              </a:rPr>
              <a:t> </a:t>
            </a:r>
            <a:endParaRPr lang="es-ES" u="sng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7D634B-26F2-47F8-1A36-9BD31FCFADEE}"/>
              </a:ext>
            </a:extLst>
          </p:cNvPr>
          <p:cNvSpPr txBox="1"/>
          <p:nvPr/>
        </p:nvSpPr>
        <p:spPr>
          <a:xfrm>
            <a:off x="4403000" y="118477"/>
            <a:ext cx="224528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23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El Sistema Nervioso Autónomo">
            <a:extLst>
              <a:ext uri="{FF2B5EF4-FFF2-40B4-BE49-F238E27FC236}">
                <a16:creationId xmlns:a16="http://schemas.microsoft.com/office/drawing/2014/main" id="{B264C967-B9F7-4FB6-0DD2-45B3B4AF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" y="551375"/>
            <a:ext cx="3694786" cy="36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465658-D2F5-A853-4D15-8B7FD4DA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444" y="4818981"/>
            <a:ext cx="3946324" cy="1486374"/>
          </a:xfrm>
          <a:prstGeom prst="rect">
            <a:avLst/>
          </a:prstGeom>
        </p:spPr>
      </p:pic>
      <p:pic>
        <p:nvPicPr>
          <p:cNvPr id="1028" name="Picture 4" descr="las glándulas del sistema endocrino">
            <a:extLst>
              <a:ext uri="{FF2B5EF4-FFF2-40B4-BE49-F238E27FC236}">
                <a16:creationId xmlns:a16="http://schemas.microsoft.com/office/drawing/2014/main" id="{AE6F928B-FD9D-D23B-FBE5-CD088DFB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30" y="0"/>
            <a:ext cx="43148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be 3">
            <a:extLst>
              <a:ext uri="{FF2B5EF4-FFF2-40B4-BE49-F238E27FC236}">
                <a16:creationId xmlns:a16="http://schemas.microsoft.com/office/drawing/2014/main" id="{FF42F0C6-92A5-1BA7-33BB-49594718B820}"/>
              </a:ext>
            </a:extLst>
          </p:cNvPr>
          <p:cNvSpPr/>
          <p:nvPr/>
        </p:nvSpPr>
        <p:spPr>
          <a:xfrm>
            <a:off x="4003965" y="955964"/>
            <a:ext cx="3344002" cy="297942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ECE89-62E3-D53E-02EB-BA286DE3A5A1}"/>
              </a:ext>
            </a:extLst>
          </p:cNvPr>
          <p:cNvSpPr txBox="1"/>
          <p:nvPr/>
        </p:nvSpPr>
        <p:spPr>
          <a:xfrm>
            <a:off x="4647284" y="1522657"/>
            <a:ext cx="237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3256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COMPORTAMIENTO</a:t>
            </a: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B9CDF066-0F4B-34D8-0555-4F2363C4C5C6}"/>
              </a:ext>
            </a:extLst>
          </p:cNvPr>
          <p:cNvSpPr/>
          <p:nvPr/>
        </p:nvSpPr>
        <p:spPr>
          <a:xfrm rot="2127801">
            <a:off x="3797089" y="85793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:a16="http://schemas.microsoft.com/office/drawing/2014/main" id="{C75FF0A8-774E-9CB0-26B5-8624A591EE13}"/>
              </a:ext>
            </a:extLst>
          </p:cNvPr>
          <p:cNvSpPr/>
          <p:nvPr/>
        </p:nvSpPr>
        <p:spPr>
          <a:xfrm rot="5240928">
            <a:off x="5465348" y="4155195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izquierda y derecha 9">
            <a:extLst>
              <a:ext uri="{FF2B5EF4-FFF2-40B4-BE49-F238E27FC236}">
                <a16:creationId xmlns:a16="http://schemas.microsoft.com/office/drawing/2014/main" id="{B5DB2DFF-5F75-2542-B3A0-DB6F6ED017B2}"/>
              </a:ext>
            </a:extLst>
          </p:cNvPr>
          <p:cNvSpPr/>
          <p:nvPr/>
        </p:nvSpPr>
        <p:spPr>
          <a:xfrm rot="8497242">
            <a:off x="6792141" y="63571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BIOLOGIA DEL COMPORTAMIENTO | master EUROINNOVA">
            <a:extLst>
              <a:ext uri="{FF2B5EF4-FFF2-40B4-BE49-F238E27FC236}">
                <a16:creationId xmlns:a16="http://schemas.microsoft.com/office/drawing/2014/main" id="{8D298B8C-2EC0-0973-AB33-0168A0D0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02" y="2239039"/>
            <a:ext cx="1420696" cy="1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A1F650B-F79F-01FF-9375-4F30491C9D0A}"/>
              </a:ext>
            </a:extLst>
          </p:cNvPr>
          <p:cNvSpPr/>
          <p:nvPr/>
        </p:nvSpPr>
        <p:spPr>
          <a:xfrm>
            <a:off x="4835236" y="444799"/>
            <a:ext cx="1836642" cy="45236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Inteligencia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1C3FE0-E17B-3809-BF39-23A47B707657}"/>
              </a:ext>
            </a:extLst>
          </p:cNvPr>
          <p:cNvSpPr txBox="1"/>
          <p:nvPr/>
        </p:nvSpPr>
        <p:spPr>
          <a:xfrm>
            <a:off x="7687582" y="4795897"/>
            <a:ext cx="45128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El desarrollo filogenético del cerebro humano es nuestra ventaja adaptativa más relevante, y que dentro del conjunto de sistemas que regulan la actividad biológica, el sistema neuroendocrino, por la estrecha relación existente entre su actividad y la conducta, es el más importante al momento de brindar fundamentos sobre el comportamiento humano. </a:t>
            </a:r>
          </a:p>
        </p:txBody>
      </p:sp>
    </p:spTree>
    <p:extLst>
      <p:ext uri="{BB962C8B-B14F-4D97-AF65-F5344CB8AC3E}">
        <p14:creationId xmlns:p14="http://schemas.microsoft.com/office/powerpoint/2010/main" val="290951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2678A04-B688-191C-425D-CF2DF2467A4C}"/>
              </a:ext>
            </a:extLst>
          </p:cNvPr>
          <p:cNvSpPr txBox="1"/>
          <p:nvPr/>
        </p:nvSpPr>
        <p:spPr>
          <a:xfrm>
            <a:off x="527645" y="289679"/>
            <a:ext cx="111378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CONTENIDOS-  Área de Formación Básica  </a:t>
            </a:r>
          </a:p>
          <a:p>
            <a:endParaRPr lang="es-ES" b="1" dirty="0"/>
          </a:p>
          <a:p>
            <a:r>
              <a:rPr lang="es-ES" b="1" u="sng" dirty="0"/>
              <a:t>UNIDADES TEMÁTICAS</a:t>
            </a:r>
          </a:p>
          <a:p>
            <a:endParaRPr lang="es-ES" b="1" u="sng" dirty="0"/>
          </a:p>
          <a:p>
            <a:r>
              <a:rPr lang="es-ES" b="1" dirty="0"/>
              <a:t> </a:t>
            </a:r>
            <a:r>
              <a:rPr lang="es-ES" b="1" u="sng" dirty="0"/>
              <a:t>UNIDAD I </a:t>
            </a:r>
          </a:p>
          <a:p>
            <a:endParaRPr lang="es-E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Biología como ciencia de estudio y su relación con la Psicología.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Características de los seres  vivos.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Niveles de organización de los seres vivos. Biomoléculas, sus funciones como nutrientes.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célula eucariota animal: estructura y funciones.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Transporte de membrana: mecanismos  pasivos y activos.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Metabolismo: catabolismo y anabolismo.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B009AA-39BF-E2A5-1790-05FF2691DA15}"/>
              </a:ext>
            </a:extLst>
          </p:cNvPr>
          <p:cNvSpPr txBox="1"/>
          <p:nvPr/>
        </p:nvSpPr>
        <p:spPr>
          <a:xfrm>
            <a:off x="361391" y="3695360"/>
            <a:ext cx="10972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  <a:p>
            <a:endParaRPr lang="es-ES" sz="1400" b="1" dirty="0"/>
          </a:p>
          <a:p>
            <a:r>
              <a:rPr lang="es-ES" sz="1400" b="1" dirty="0"/>
              <a:t>Unidad I </a:t>
            </a:r>
          </a:p>
          <a:p>
            <a:r>
              <a:rPr lang="es-ES" sz="1400" b="1" dirty="0"/>
              <a:t>Obligatoria </a:t>
            </a:r>
            <a:r>
              <a:rPr lang="es-ES" sz="1400" dirty="0"/>
              <a:t>: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1, 3-8.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- Soporte digital facilitado en la página web de la cátedra. (https://www.facebook.com/Biolog%C3%ADa UCSF-1687139838180417/) </a:t>
            </a:r>
          </a:p>
          <a:p>
            <a:r>
              <a:rPr lang="es-ES" sz="1400" b="1" dirty="0"/>
              <a:t>Complementaria: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De </a:t>
            </a:r>
            <a:r>
              <a:rPr lang="es-ES" sz="1400" dirty="0" err="1"/>
              <a:t>Robertis</a:t>
            </a:r>
            <a:r>
              <a:rPr lang="es-ES" sz="1400" dirty="0"/>
              <a:t> (h.) –HIB: 2biología celular y molecular”. 16° ed. </a:t>
            </a:r>
            <a:r>
              <a:rPr lang="es-ES" sz="1400" dirty="0" err="1"/>
              <a:t>Promed</a:t>
            </a:r>
            <a:r>
              <a:rPr lang="es-ES" sz="1400" dirty="0"/>
              <a:t>, Buenos Aires 2012. </a:t>
            </a:r>
          </a:p>
          <a:p>
            <a:pPr marL="285750" indent="-285750">
              <a:buFontTx/>
              <a:buChar char="-"/>
            </a:pPr>
            <a:r>
              <a:rPr lang="es-ES" sz="1400" dirty="0" err="1"/>
              <a:t>Villee</a:t>
            </a:r>
            <a:r>
              <a:rPr lang="es-ES" sz="1400" dirty="0"/>
              <a:t>, Claude. Biología. 8o ed. Mc Graw-Hill Interamericana. Chile, 2001. Disponible en biblioteca (1 ejemplar).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Alberts, B y otros. “Biología molecular de la célula.” 2o ed. Omega. Barcelona 1994. Disponible en biblioteca (1 ejemplar).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 http://www.biologia.edu.ar/ - Hipertextos del área de Biología.</a:t>
            </a:r>
          </a:p>
        </p:txBody>
      </p:sp>
    </p:spTree>
    <p:extLst>
      <p:ext uri="{BB962C8B-B14F-4D97-AF65-F5344CB8AC3E}">
        <p14:creationId xmlns:p14="http://schemas.microsoft.com/office/powerpoint/2010/main" val="397400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F54CD9-A38A-DE2C-9971-3EF9921C79DE}"/>
              </a:ext>
            </a:extLst>
          </p:cNvPr>
          <p:cNvSpPr txBox="1"/>
          <p:nvPr/>
        </p:nvSpPr>
        <p:spPr>
          <a:xfrm>
            <a:off x="540328" y="418236"/>
            <a:ext cx="105710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II </a:t>
            </a:r>
          </a:p>
          <a:p>
            <a:endParaRPr lang="es-E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Reproducción celular: mitosis y meiosis.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Leyes de la herencia genética. Dogma central de la Biología.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Teoría cromosómica de la herencia. Herencia y ambiente.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Genotipo y fenotipo. Conceptos de gen, genoma, cariotipo.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Tipos de herencia: completa, incompleta, </a:t>
            </a:r>
            <a:r>
              <a:rPr lang="es-ES" dirty="0" err="1"/>
              <a:t>co-dominancia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 y conducta.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69F68F-8BDB-5C20-8767-920D0FB748F6}"/>
              </a:ext>
            </a:extLst>
          </p:cNvPr>
          <p:cNvSpPr txBox="1"/>
          <p:nvPr/>
        </p:nvSpPr>
        <p:spPr>
          <a:xfrm>
            <a:off x="498763" y="3618960"/>
            <a:ext cx="1119447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II</a:t>
            </a:r>
          </a:p>
          <a:p>
            <a:r>
              <a:rPr lang="es-ES" sz="1400" b="1" dirty="0"/>
              <a:t> 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10- 13.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cátedra. (https://www.facebook.com/Biolog%C3%ADa UCSF-1687139838180417/)</a:t>
            </a:r>
          </a:p>
          <a:p>
            <a:pPr marL="285750" indent="-285750">
              <a:buFontTx/>
              <a:buChar char="-"/>
            </a:pPr>
            <a:endParaRPr lang="es-ES" sz="1400" dirty="0"/>
          </a:p>
          <a:p>
            <a:r>
              <a:rPr lang="es-ES" sz="1400" dirty="0"/>
              <a:t> </a:t>
            </a:r>
            <a:r>
              <a:rPr lang="es-ES" sz="1400" b="1" dirty="0"/>
              <a:t>Complementaria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De </a:t>
            </a:r>
            <a:r>
              <a:rPr lang="es-ES" sz="1400" dirty="0" err="1"/>
              <a:t>Robertis</a:t>
            </a:r>
            <a:r>
              <a:rPr lang="es-ES" sz="1400" dirty="0"/>
              <a:t> (h.) –HIB: 2biología celular y molecular”. 16° ed. </a:t>
            </a:r>
            <a:r>
              <a:rPr lang="es-ES" sz="1400" dirty="0" err="1"/>
              <a:t>Promed</a:t>
            </a:r>
            <a:r>
              <a:rPr lang="es-ES" sz="1400" dirty="0"/>
              <a:t>, Buenos Aires 2012. - www.amesweb.tripod.com/ccmc02.pdf “La teoría de la evolución y el origen del ser humano”.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 http://personal.us.es/oliva/GENETICA.pdf Oliva Delgado, Alfredo. 1997. “La controversia entre herencia y ambiente. Aportaciones de la genética de la conducta”. Apuntes de Psicología, 51, 21-37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C507BC-00B3-BF60-1291-CECEDA8D892F}"/>
              </a:ext>
            </a:extLst>
          </p:cNvPr>
          <p:cNvSpPr txBox="1"/>
          <p:nvPr/>
        </p:nvSpPr>
        <p:spPr>
          <a:xfrm>
            <a:off x="429491" y="3145718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</p:spTree>
    <p:extLst>
      <p:ext uri="{BB962C8B-B14F-4D97-AF65-F5344CB8AC3E}">
        <p14:creationId xmlns:p14="http://schemas.microsoft.com/office/powerpoint/2010/main" val="19556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1BAC5C-39CB-56CD-2674-3AE6DD95D6AB}"/>
              </a:ext>
            </a:extLst>
          </p:cNvPr>
          <p:cNvSpPr txBox="1"/>
          <p:nvPr/>
        </p:nvSpPr>
        <p:spPr>
          <a:xfrm>
            <a:off x="651164" y="390620"/>
            <a:ext cx="10210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III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organismo y sus funciones: sostén y movimiento, nutrición, relación, control y reproducción.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Aparatos al servicio de la nutrición: digestivo, respiratorio, circulatorio y excretor.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Mecanismos de relación y control: sistema neuroendocrino.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Sistema nervioso: generalidades. Tejido nervioso: la neurona. Funciones de la neuroglia. Sinapsis. Neurotransmisión. Eje hipotálamo – hipófisis – adrenal.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Glándulas. Las hormonas y sus funciones.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Aparatos sexuales.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132853-A73F-8749-D226-3246E81231D2}"/>
              </a:ext>
            </a:extLst>
          </p:cNvPr>
          <p:cNvSpPr txBox="1"/>
          <p:nvPr/>
        </p:nvSpPr>
        <p:spPr>
          <a:xfrm>
            <a:off x="374072" y="3743650"/>
            <a:ext cx="114161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39-43, 45-50.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 (https://www.facebook.com/Biolog%C3%ADa UCSF-1687139838180417/). </a:t>
            </a:r>
          </a:p>
          <a:p>
            <a:endParaRPr lang="es-ES" sz="1400" dirty="0"/>
          </a:p>
          <a:p>
            <a:r>
              <a:rPr lang="es-ES" sz="1400" b="1" dirty="0"/>
              <a:t>Complementaria</a:t>
            </a:r>
            <a:r>
              <a:rPr lang="es-ES" sz="1400" dirty="0"/>
              <a:t> :</a:t>
            </a:r>
          </a:p>
          <a:p>
            <a:r>
              <a:rPr lang="es-ES" sz="1400" dirty="0"/>
              <a:t> - Gerard J. Tortora, Bryan Derrickson: “Anatomía y Fisiología Humana”. 11° ed. Médica Panamericana. Buenos Aires, 2009.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Ganong, William.: “Fisiología Médica”.16° ed. El Manual Moderno. México, 1998.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Guyton, Arthur: “Tratado de Fisiología Médica”. 12va. ed. Elsevier. Barcelona. 2011. Disponible en biblioteca (3 ejemplares). </a:t>
            </a:r>
          </a:p>
          <a:p>
            <a:pPr marL="285750" indent="-285750">
              <a:buFontTx/>
              <a:buChar char="-"/>
            </a:pPr>
            <a:r>
              <a:rPr lang="es-ES" sz="1400" dirty="0" err="1"/>
              <a:t>Thibodeau</a:t>
            </a:r>
            <a:r>
              <a:rPr lang="es-ES" sz="1400" dirty="0"/>
              <a:t>, Gary. </a:t>
            </a:r>
            <a:r>
              <a:rPr lang="es-ES" sz="1400" dirty="0" err="1"/>
              <a:t>Patton</a:t>
            </a:r>
            <a:r>
              <a:rPr lang="es-ES" sz="1400" dirty="0"/>
              <a:t>, Kevin: “Anatomía y Fisiología”. 4ta edición. Harcourt. Madrid. c2000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8D8573-BEA1-1299-5975-25E4FC8CABF3}"/>
              </a:ext>
            </a:extLst>
          </p:cNvPr>
          <p:cNvSpPr txBox="1"/>
          <p:nvPr/>
        </p:nvSpPr>
        <p:spPr>
          <a:xfrm>
            <a:off x="429491" y="3145718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DC6285-3EED-9E6E-67CE-14A0D3740B5E}"/>
              </a:ext>
            </a:extLst>
          </p:cNvPr>
          <p:cNvSpPr txBox="1"/>
          <p:nvPr/>
        </p:nvSpPr>
        <p:spPr>
          <a:xfrm>
            <a:off x="429491" y="3429000"/>
            <a:ext cx="32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III </a:t>
            </a:r>
          </a:p>
        </p:txBody>
      </p:sp>
    </p:spTree>
    <p:extLst>
      <p:ext uri="{BB962C8B-B14F-4D97-AF65-F5344CB8AC3E}">
        <p14:creationId xmlns:p14="http://schemas.microsoft.com/office/powerpoint/2010/main" val="355584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542929-98B6-05E9-C997-5ED1D2DAE0E1}"/>
              </a:ext>
            </a:extLst>
          </p:cNvPr>
          <p:cNvSpPr txBox="1"/>
          <p:nvPr/>
        </p:nvSpPr>
        <p:spPr>
          <a:xfrm>
            <a:off x="484908" y="224227"/>
            <a:ext cx="107372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IV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Homeostasis.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Proceso Salud – Enfermedad. Estrés. Distrés. </a:t>
            </a:r>
            <a:r>
              <a:rPr lang="es-ES" dirty="0" err="1"/>
              <a:t>Eustrés</a:t>
            </a:r>
            <a:r>
              <a:rPr lang="es-ES" dirty="0"/>
              <a:t>. Mecanismos de defensa. Inmunidad innata, adquirida, natural y artificial.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Barreras de defensa, primarias, secundarias y terciarias.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Fenómenos de autoinmunidad. Inmunodeficiencia e hipersensibilidad.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79193-F29D-FD39-FC87-14C304BBE5D9}"/>
              </a:ext>
            </a:extLst>
          </p:cNvPr>
          <p:cNvSpPr txBox="1"/>
          <p:nvPr/>
        </p:nvSpPr>
        <p:spPr>
          <a:xfrm>
            <a:off x="277091" y="3688001"/>
            <a:ext cx="11485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Apunte de Cátedra - http://bvs.sld.cu/revistas/mciego/docencia/psicologia_salud/paginas/pagina01/Tema3.html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cátedra. (https://www.facebook.com/Biolog%C3%ADa UCSF-1687139838180417/) </a:t>
            </a:r>
          </a:p>
          <a:p>
            <a:pPr marL="285750" indent="-285750">
              <a:buFontTx/>
              <a:buChar char="-"/>
            </a:pPr>
            <a:endParaRPr lang="es-ES" sz="1400" b="1" dirty="0"/>
          </a:p>
          <a:p>
            <a:r>
              <a:rPr lang="es-ES" sz="1400" b="1" dirty="0"/>
              <a:t>Complementaria:</a:t>
            </a:r>
          </a:p>
          <a:p>
            <a:r>
              <a:rPr lang="es-ES" sz="1400" dirty="0"/>
              <a:t>- www.mcgraw-hill.es/bcv/guide/capitulo/8448176391.pdf </a:t>
            </a:r>
            <a:r>
              <a:rPr lang="es-ES" sz="1400" dirty="0" err="1"/>
              <a:t>Mcgraw</a:t>
            </a:r>
            <a:r>
              <a:rPr lang="es-ES" sz="1400" dirty="0"/>
              <a:t> y Hill. Unidad 3: Estrés y ansiedad. </a:t>
            </a:r>
            <a:r>
              <a:rPr lang="es-ES" sz="1400" dirty="0" err="1"/>
              <a:t>Pags</a:t>
            </a:r>
            <a:r>
              <a:rPr lang="es-ES" sz="1400" dirty="0"/>
              <a:t> 51-58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E912FD-4645-EE6D-632D-055916F402BC}"/>
              </a:ext>
            </a:extLst>
          </p:cNvPr>
          <p:cNvSpPr txBox="1"/>
          <p:nvPr/>
        </p:nvSpPr>
        <p:spPr>
          <a:xfrm>
            <a:off x="277091" y="3016110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3BCDEC-84FA-36EA-4FC8-409B162FA4A1}"/>
              </a:ext>
            </a:extLst>
          </p:cNvPr>
          <p:cNvSpPr txBox="1"/>
          <p:nvPr/>
        </p:nvSpPr>
        <p:spPr>
          <a:xfrm>
            <a:off x="235527" y="3298870"/>
            <a:ext cx="32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IV </a:t>
            </a:r>
          </a:p>
        </p:txBody>
      </p:sp>
    </p:spTree>
    <p:extLst>
      <p:ext uri="{BB962C8B-B14F-4D97-AF65-F5344CB8AC3E}">
        <p14:creationId xmlns:p14="http://schemas.microsoft.com/office/powerpoint/2010/main" val="223982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670ABF-579B-C0FB-475C-1D1EBBA95409}"/>
              </a:ext>
            </a:extLst>
          </p:cNvPr>
          <p:cNvSpPr txBox="1"/>
          <p:nvPr/>
        </p:nvSpPr>
        <p:spPr>
          <a:xfrm>
            <a:off x="62345" y="1438692"/>
            <a:ext cx="2452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directa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28C31C-F71F-0F85-B8F6-BBB9D234401C}"/>
              </a:ext>
            </a:extLst>
          </p:cNvPr>
          <p:cNvSpPr txBox="1"/>
          <p:nvPr/>
        </p:nvSpPr>
        <p:spPr>
          <a:xfrm>
            <a:off x="90053" y="1729016"/>
            <a:ext cx="1145078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Aprobar dos exámenes parciales con nota 8 o más, en cada uno. Estas calificaciones se consideran de manera individual (no se promedian las calificaciones entre ambos). </a:t>
            </a:r>
            <a:r>
              <a:rPr lang="es-AR" sz="1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 condición No admite recuperatorio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*80% de asistencia a clases.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Coloquio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effectLst/>
                <a:ea typeface="Times New Roman" panose="02020603050405020304" pitchFamily="18" charset="0"/>
              </a:rPr>
              <a:t>* Sin instancia de examen final. El estudiantado que cumpla esta condición debe inscribirse en el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primer llamado de examen final</a:t>
            </a:r>
            <a:r>
              <a:rPr lang="es-ES" sz="1600" dirty="0">
                <a:effectLst/>
                <a:ea typeface="Times New Roman" panose="02020603050405020304" pitchFamily="18" charset="0"/>
              </a:rPr>
              <a:t>, donde sólo se completarán las actas con la promoción lograda. </a:t>
            </a:r>
            <a:endParaRPr lang="es-E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05E2B-2C77-EB23-CFD2-C227B80F1A3B}"/>
              </a:ext>
            </a:extLst>
          </p:cNvPr>
          <p:cNvSpPr txBox="1"/>
          <p:nvPr/>
        </p:nvSpPr>
        <p:spPr>
          <a:xfrm>
            <a:off x="110834" y="3371399"/>
            <a:ext cx="120642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Regularización: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*Aprobar dos exámenes parciales individuales escritos, (aprobado= 6 seis), con opción a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recuperatorio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único,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fecha fijada por la cátedra (Sólo se podrá recuperar uno, de los dos parciales estimados).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alumnos regulares rendirán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cual podrá ser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(según criterio del docente).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Aquellos alumnos que aprueben sólo el 50% de los parciales (1 de 2), rendirán un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 en condición de escrito-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 24)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Condición de libres</a:t>
            </a:r>
            <a:endParaRPr lang="es-ES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alumnos que no logren cumplimentar el 50% de las obligaciones quedan en condición de recursantes y sólo pueden rendir la asignatura en condición de Libre por Art. 26.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examen consiste en una evaluación individual,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escrita y oral.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acceder al examen oral se debe aprobar el examen escrito con 60% (6 seis).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5290EBDA-54C4-D573-5353-C64F6921E2D6}"/>
              </a:ext>
            </a:extLst>
          </p:cNvPr>
          <p:cNvSpPr/>
          <p:nvPr/>
        </p:nvSpPr>
        <p:spPr>
          <a:xfrm>
            <a:off x="6106179" y="346936"/>
            <a:ext cx="1955410" cy="86878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C6A27BD-7F01-507A-3111-1240E8E3D443}"/>
              </a:ext>
            </a:extLst>
          </p:cNvPr>
          <p:cNvSpPr txBox="1"/>
          <p:nvPr/>
        </p:nvSpPr>
        <p:spPr>
          <a:xfrm>
            <a:off x="6281726" y="328090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Horarios de clases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14DB595-43C0-8264-71CE-EEAEC61E786A}"/>
              </a:ext>
            </a:extLst>
          </p:cNvPr>
          <p:cNvSpPr/>
          <p:nvPr/>
        </p:nvSpPr>
        <p:spPr>
          <a:xfrm>
            <a:off x="1774714" y="328090"/>
            <a:ext cx="1479772" cy="54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357B54-E799-C1EE-7EE7-AA94824A7FB7}"/>
              </a:ext>
            </a:extLst>
          </p:cNvPr>
          <p:cNvSpPr txBox="1"/>
          <p:nvPr/>
        </p:nvSpPr>
        <p:spPr>
          <a:xfrm>
            <a:off x="8237136" y="458161"/>
            <a:ext cx="360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VIERNES DE 12.30 A 15.30HS</a:t>
            </a:r>
          </a:p>
          <a:p>
            <a:r>
              <a:rPr lang="es-ES" b="1" dirty="0">
                <a:solidFill>
                  <a:srgbClr val="00B050"/>
                </a:solidFill>
              </a:rPr>
              <a:t>MARTES 11.30-13.30 HS (TUTORIA)</a:t>
            </a:r>
          </a:p>
        </p:txBody>
      </p:sp>
    </p:spTree>
    <p:extLst>
      <p:ext uri="{BB962C8B-B14F-4D97-AF65-F5344CB8AC3E}">
        <p14:creationId xmlns:p14="http://schemas.microsoft.com/office/powerpoint/2010/main" val="2760105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3515</TotalTime>
  <Words>1482</Words>
  <Application>Microsoft Office PowerPoint</Application>
  <PresentationFormat>Panorámica</PresentationFormat>
  <Paragraphs>198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Algerian</vt:lpstr>
      <vt:lpstr>Aptos</vt:lpstr>
      <vt:lpstr>Arial</vt:lpstr>
      <vt:lpstr>Calibri</vt:lpstr>
      <vt:lpstr>Calibri Light</vt:lpstr>
      <vt:lpstr>Ink Free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</dc:title>
  <dc:creator>Melina Werlen</dc:creator>
  <cp:lastModifiedBy>Melina Werlen</cp:lastModifiedBy>
  <cp:revision>4</cp:revision>
  <dcterms:created xsi:type="dcterms:W3CDTF">2023-07-27T22:08:18Z</dcterms:created>
  <dcterms:modified xsi:type="dcterms:W3CDTF">2025-03-27T23:24:17Z</dcterms:modified>
</cp:coreProperties>
</file>