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imagen de una radiación electromagnética">
            <a:extLst>
              <a:ext uri="{FF2B5EF4-FFF2-40B4-BE49-F238E27FC236}">
                <a16:creationId xmlns:a16="http://schemas.microsoft.com/office/drawing/2014/main" id="{1BCFA42A-241A-9475-AE34-9DAF3F736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79" b="6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r>
              <a:rPr lang="es-ES" sz="6000" dirty="0">
                <a:solidFill>
                  <a:schemeClr val="bg2"/>
                </a:solidFill>
              </a:rPr>
              <a:t>Regresión lineal simple y correlación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schemeClr val="bg2"/>
                </a:solidFill>
              </a:rPr>
              <a:t>ESTADÍSTICA BÁSICA</a:t>
            </a:r>
          </a:p>
          <a:p>
            <a:pPr>
              <a:spcAft>
                <a:spcPts val="600"/>
              </a:spcAft>
            </a:pPr>
            <a:endParaRPr lang="es-E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28FBA-83FF-09DD-9DD4-4E8DD983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REGRESION LINEAL SIMPLE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5B1E26-AF17-FB94-CA11-8202F5FB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aplica a problemas de 2 o más variables numéricas y buscamos considerar las relaciones entre ellas.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 en buscar un modelo matemático, una ecuación lineal, con el objetivo de estimar, predecir, pronosticar el valor de la variable dependiente (y) en función de la variable independiente (x)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METODO DE MINIMOS CUADRADOS ORDINARIOS -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772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s-E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s-ES" dirty="0"/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7E4A822-6A5A-2E1C-415E-331922FC6A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valor predicho de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 la observación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s-E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valor promedio de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cuando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es igual a cero</a:t>
                </a:r>
                <a:endParaRPr lang="es-E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cambio esperado en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por unidad de cambio en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E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E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7E4A822-6A5A-2E1C-415E-331922FC6A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02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BCD6F-04AD-EAD6-B401-740EC7DF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Mediciones de variación en regresión y correlación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D68319-69A0-72D8-85FB-825D35CA2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/>
                  <a:t>SUMA TOTAL DE CUADRADOS (SST)</a:t>
                </a:r>
              </a:p>
              <a:p>
                <a:pPr marL="0" indent="0">
                  <a:buNone/>
                </a:pPr>
                <a:r>
                  <a:rPr lang="es-ES" dirty="0"/>
                  <a:t>Es una medida de la variación de los valores</a:t>
                </a:r>
                <a14:m>
                  <m:oMath xmlns:m="http://schemas.openxmlformats.org/officeDocument/2006/math">
                    <m:r>
                      <a:rPr lang="es-E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, alrededor de su media</a:t>
                </a:r>
                <a14:m>
                  <m:oMath xmlns:m="http://schemas.openxmlformats.org/officeDocument/2006/math">
                    <m:r>
                      <a:rPr lang="es-ES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s-ES" dirty="0"/>
                  <a:t>.</a:t>
                </a:r>
              </a:p>
              <a:p>
                <a:r>
                  <a:rPr lang="es-ES" dirty="0"/>
                  <a:t>SUMA DE CUADRADOS DEBIDO A LA REGRESION (SSR)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Es la variación explicada, la que se puede atribuir a la relación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 dirty="0"/>
                  <a:t>.</a:t>
                </a:r>
              </a:p>
              <a:p>
                <a:r>
                  <a:rPr lang="es-ES" dirty="0"/>
                  <a:t>SUMA DE CUADRADOS DE ERROR O RESIDUALES (SSE)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Es la variación no explicada, aquella que se atribuye a factores diferentes a la relación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 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 dirty="0"/>
                  <a:t>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D68319-69A0-72D8-85FB-825D35CA2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3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21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26796117-6948-DBBA-C31C-A66EFD03E7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s-ES" dirty="0"/>
                  <a:t>CORRELACION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26796117-6948-DBBA-C31C-A66EFD03E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E549B4D-63AA-63AE-8015-482FA39F7A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 algn="just">
                  <a:lnSpc>
                    <a:spcPct val="107000"/>
                  </a:lnSpc>
                  <a:buFont typeface="Wingdings" panose="05000000000000000000" pitchFamily="2" charset="2"/>
                  <a:buChar char="Ø"/>
                </a:pPr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una medida estandarizada de la relación lineal entre dos variables. El coeficiente de correlación de Pearson, que es el más comúnmente utilizado, varía entre -1 y 1</a:t>
                </a:r>
              </a:p>
              <a:p>
                <a:pPr lvl="0" algn="just">
                  <a:lnSpc>
                    <a:spcPct val="107000"/>
                  </a:lnSpc>
                  <a:buFont typeface="Wingdings" panose="05000000000000000000" pitchFamily="2" charset="2"/>
                  <a:buChar char="Ø"/>
                </a:pPr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Mide la intensidad de asociación lineal entre entre las variables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s-ES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Ø"/>
                </a:pPr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s-E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ide la dirección, es decir, si la relación es directa (+); inversa (-); o constante (=0)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E549B4D-63AA-63AE-8015-482FA39F7A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25" t="-1190" r="-95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3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FEB5C8D0-1A25-C973-46DC-116B500B0F2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s-ES" dirty="0"/>
                  <a:t>DETERMINACIÓN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s-E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FEB5C8D0-1A25-C973-46DC-116B500B0F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050FB1-1DF3-DC24-3F1A-57398DA8C3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algn="just">
                  <a:lnSpc>
                    <a:spcPct val="107000"/>
                  </a:lnSpc>
                  <a:buFont typeface="Wingdings" panose="05000000000000000000" pitchFamily="2" charset="2"/>
                  <a:buChar char="Ø"/>
                </a:pPr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Mide la porción de la variación de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explicada por la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del modelo de regresión. </a:t>
                </a:r>
              </a:p>
              <a:p>
                <a:pPr lvl="0" algn="just">
                  <a:lnSpc>
                    <a:spcPct val="107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E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s-E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∙100%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 la variabilidad de los valores de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pueden explicarse por la variabilidad de los valores de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(1−</m:t>
                    </m:r>
                    <m:sSup>
                      <m:sSupPr>
                        <m:ctrlPr>
                          <a:rPr lang="es-E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s-E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)∙100%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 la variabilidad de los valores de </a:t>
                </a:r>
                <a14:m>
                  <m:oMath xmlns:m="http://schemas.openxmlformats.org/officeDocument/2006/math">
                    <m:r>
                      <a:rPr lang="es-E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pueden explicarse mediante factores diferentes a los del modelo de regresión lineal. </a:t>
                </a:r>
              </a:p>
              <a:p>
                <a:pPr lvl="0"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Ø"/>
                </a:pPr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Permite interpretar la bondad de ajuste al modelo. 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050FB1-1DF3-DC24-3F1A-57398DA8C3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25" t="-1190" r="-95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51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FB868D55-BECF-913B-C91B-D0C7E66E2C2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>
                  <a:lnSpc>
                    <a:spcPct val="100000"/>
                  </a:lnSpc>
                </a:pPr>
                <a:r>
                  <a:rPr lang="es-ES" sz="4000" dirty="0"/>
                  <a:t>ERROR ESTANDAR MUESTRAL DE LA REGRESION </a:t>
                </a:r>
                <a14:m>
                  <m:oMath xmlns:m="http://schemas.openxmlformats.org/officeDocument/2006/math">
                    <m:r>
                      <a:rPr lang="es-ES" sz="4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s-ES" sz="40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400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sz="4000"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</m:oMath>
                </a14:m>
                <a:endParaRPr lang="es-ES" sz="4000" dirty="0"/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FB868D55-BECF-913B-C91B-D0C7E66E2C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7407" b="-57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947FCA-774C-CD20-0463-AFAAFDFD5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9583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Es una medida que indica cuánto se alejan los valores observados de una variable respecto a los valores predichos por un modelo de regresión.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Cuanto menor sea el error estándar, más precisa será la estimación del modelo.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Se calcula utilizando la variabilidad de los residuos, que son las diferencias entre los valores observados y los valores predichos.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63531B-3E41-4184-C965-FB5F43452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006" y="5244353"/>
            <a:ext cx="4914387" cy="111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2271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314</TotalTime>
  <Words>435</Words>
  <Application>Microsoft Office PowerPoint</Application>
  <PresentationFormat>Panorámica</PresentationFormat>
  <Paragraphs>30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Cambria Math</vt:lpstr>
      <vt:lpstr>Franklin Gothic Book</vt:lpstr>
      <vt:lpstr>Wingdings</vt:lpstr>
      <vt:lpstr>Recorte</vt:lpstr>
      <vt:lpstr>Regresión lineal simple y correlación</vt:lpstr>
      <vt:lpstr>REGRESION LINEAL SIMPLE</vt:lpstr>
      <vt:lpstr>y ̂=a+b. x </vt:lpstr>
      <vt:lpstr>Mediciones de variación en regresión y correlación</vt:lpstr>
      <vt:lpstr>CORRELACION →  r</vt:lpstr>
      <vt:lpstr>DETERMINACIÓN →     r^2</vt:lpstr>
      <vt:lpstr>ERROR ESTANDAR MUESTRAL DE LA REGRESION →  s_XY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 Muchiut</dc:creator>
  <cp:lastModifiedBy>Julieta Muchiut</cp:lastModifiedBy>
  <cp:revision>268</cp:revision>
  <dcterms:created xsi:type="dcterms:W3CDTF">2023-05-28T22:29:19Z</dcterms:created>
  <dcterms:modified xsi:type="dcterms:W3CDTF">2025-03-25T16:00:21Z</dcterms:modified>
</cp:coreProperties>
</file>