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handoutMasterIdLst>
    <p:handoutMasterId r:id="rId10"/>
  </p:handoutMasterIdLst>
  <p:sldIdLst>
    <p:sldId id="256" r:id="rId2"/>
    <p:sldId id="263" r:id="rId3"/>
    <p:sldId id="280" r:id="rId4"/>
    <p:sldId id="281" r:id="rId5"/>
    <p:sldId id="282" r:id="rId6"/>
    <p:sldId id="283" r:id="rId7"/>
    <p:sldId id="284" r:id="rId8"/>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6F5E3B4B-1B2C-4868-B18B-4D837E0D9D57}">
          <p14:sldIdLst>
            <p14:sldId id="256"/>
            <p14:sldId id="263"/>
            <p14:sldId id="280"/>
            <p14:sldId id="281"/>
            <p14:sldId id="282"/>
            <p14:sldId id="283"/>
            <p14:sldId id="28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BF8"/>
    <a:srgbClr val="E181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2" d="100"/>
          <a:sy n="82" d="100"/>
        </p:scale>
        <p:origin x="581" y="72"/>
      </p:cViewPr>
      <p:guideLst/>
    </p:cSldViewPr>
  </p:slideViewPr>
  <p:notesTextViewPr>
    <p:cViewPr>
      <p:scale>
        <a:sx n="1" d="1"/>
        <a:sy n="1" d="1"/>
      </p:scale>
      <p:origin x="0" y="0"/>
    </p:cViewPr>
  </p:notesTextViewPr>
  <p:notesViewPr>
    <p:cSldViewPr snapToGrid="0">
      <p:cViewPr varScale="1">
        <p:scale>
          <a:sx n="71" d="100"/>
          <a:sy n="71" d="100"/>
        </p:scale>
        <p:origin x="418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396220A2-3719-4C88-BEC6-D85464DD00E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a:extLst>
              <a:ext uri="{FF2B5EF4-FFF2-40B4-BE49-F238E27FC236}">
                <a16:creationId xmlns:a16="http://schemas.microsoft.com/office/drawing/2014/main" id="{15FE7F27-2662-43F6-B052-8899EDE03B6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36F8C3-AA81-4E15-877A-9FD96AB82D17}" type="datetimeFigureOut">
              <a:rPr lang="es-ES" smtClean="0"/>
              <a:t>25/03/2025</a:t>
            </a:fld>
            <a:endParaRPr lang="es-ES"/>
          </a:p>
        </p:txBody>
      </p:sp>
      <p:sp>
        <p:nvSpPr>
          <p:cNvPr id="4" name="Marcador de pie de página 3">
            <a:extLst>
              <a:ext uri="{FF2B5EF4-FFF2-40B4-BE49-F238E27FC236}">
                <a16:creationId xmlns:a16="http://schemas.microsoft.com/office/drawing/2014/main" id="{ADD079AF-5F4C-4691-899B-98C7B0BD900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id="{15F8AE69-314E-47C5-A1F7-0FFB0373867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8F4BF42-734C-4FC5-8C2C-167BCC6750A3}" type="slidenum">
              <a:rPr lang="es-ES" smtClean="0"/>
              <a:t>‹Nº›</a:t>
            </a:fld>
            <a:endParaRPr lang="es-ES"/>
          </a:p>
        </p:txBody>
      </p:sp>
    </p:spTree>
    <p:extLst>
      <p:ext uri="{BB962C8B-B14F-4D97-AF65-F5344CB8AC3E}">
        <p14:creationId xmlns:p14="http://schemas.microsoft.com/office/powerpoint/2010/main" val="19226294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13FA5B-05DC-473C-8C97-F3293A49B41A}" type="datetimeFigureOut">
              <a:rPr lang="es-ES" noProof="0" smtClean="0"/>
              <a:t>25/03/2025</a:t>
            </a:fld>
            <a:endParaRPr lang="es-ES"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noProof="0"/>
              <a:t>Haga clic para modificar los estilos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41D3E8-ADE8-4E11-B73D-9565CAA5C054}" type="slidenum">
              <a:rPr lang="es-ES" noProof="0" smtClean="0"/>
              <a:t>‹Nº›</a:t>
            </a:fld>
            <a:endParaRPr lang="es-ES" noProof="0"/>
          </a:p>
        </p:txBody>
      </p:sp>
    </p:spTree>
    <p:extLst>
      <p:ext uri="{BB962C8B-B14F-4D97-AF65-F5344CB8AC3E}">
        <p14:creationId xmlns:p14="http://schemas.microsoft.com/office/powerpoint/2010/main" val="353160457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3741D3E8-ADE8-4E11-B73D-9565CAA5C054}" type="slidenum">
              <a:rPr lang="es-ES" smtClean="0"/>
              <a:t>1</a:t>
            </a:fld>
            <a:endParaRPr lang="es-ES"/>
          </a:p>
        </p:txBody>
      </p:sp>
    </p:spTree>
    <p:extLst>
      <p:ext uri="{BB962C8B-B14F-4D97-AF65-F5344CB8AC3E}">
        <p14:creationId xmlns:p14="http://schemas.microsoft.com/office/powerpoint/2010/main" val="2043651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915128" y="1788454"/>
            <a:ext cx="8361229" cy="2098226"/>
          </a:xfrm>
        </p:spPr>
        <p:txBody>
          <a:bodyPr rtlCol="0" anchor="b">
            <a:noAutofit/>
          </a:bodyPr>
          <a:lstStyle>
            <a:lvl1pPr algn="ctr">
              <a:defRPr sz="7200" cap="all" baseline="0">
                <a:solidFill>
                  <a:schemeClr val="tx2"/>
                </a:solidFill>
              </a:defRPr>
            </a:lvl1pPr>
          </a:lstStyle>
          <a:p>
            <a:pPr rtl="0"/>
            <a:r>
              <a:rPr lang="es-ES" noProof="0"/>
              <a:t>Haga clic para modificar el estilo de título del patrón</a:t>
            </a:r>
          </a:p>
        </p:txBody>
      </p:sp>
      <p:sp>
        <p:nvSpPr>
          <p:cNvPr id="3" name="Subtítulo 2"/>
          <p:cNvSpPr>
            <a:spLocks noGrp="1"/>
          </p:cNvSpPr>
          <p:nvPr>
            <p:ph type="subTitle" idx="1"/>
          </p:nvPr>
        </p:nvSpPr>
        <p:spPr>
          <a:xfrm>
            <a:off x="2679906" y="3956279"/>
            <a:ext cx="6831673" cy="1086237"/>
          </a:xfrm>
        </p:spPr>
        <p:txBody>
          <a:bodyPr rtlCol="0">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modificar el estilo de subtítulo del patrón</a:t>
            </a:r>
          </a:p>
        </p:txBody>
      </p:sp>
      <p:sp>
        <p:nvSpPr>
          <p:cNvPr id="4" name="Marcador de fecha 3"/>
          <p:cNvSpPr>
            <a:spLocks noGrp="1"/>
          </p:cNvSpPr>
          <p:nvPr>
            <p:ph type="dt" sz="half" idx="10"/>
          </p:nvPr>
        </p:nvSpPr>
        <p:spPr>
          <a:xfrm>
            <a:off x="752858" y="6453386"/>
            <a:ext cx="1607944" cy="404614"/>
          </a:xfrm>
        </p:spPr>
        <p:txBody>
          <a:bodyPr rtlCol="0"/>
          <a:lstStyle>
            <a:lvl1pPr>
              <a:defRPr baseline="0">
                <a:solidFill>
                  <a:schemeClr val="tx2"/>
                </a:solidFill>
              </a:defRPr>
            </a:lvl1pPr>
          </a:lstStyle>
          <a:p>
            <a:pPr rtl="0"/>
            <a:fld id="{D6D00BB4-A5B4-4C63-8C80-B57D903D630E}" type="datetime1">
              <a:rPr lang="es-ES" noProof="0" smtClean="0"/>
              <a:t>25/03/2025</a:t>
            </a:fld>
            <a:endParaRPr lang="es-ES" noProof="0"/>
          </a:p>
        </p:txBody>
      </p:sp>
      <p:sp>
        <p:nvSpPr>
          <p:cNvPr id="5" name="Marcador de pie de página 4"/>
          <p:cNvSpPr>
            <a:spLocks noGrp="1"/>
          </p:cNvSpPr>
          <p:nvPr>
            <p:ph type="ftr" sz="quarter" idx="11"/>
          </p:nvPr>
        </p:nvSpPr>
        <p:spPr>
          <a:xfrm>
            <a:off x="2584054" y="6453386"/>
            <a:ext cx="7023377" cy="404614"/>
          </a:xfrm>
        </p:spPr>
        <p:txBody>
          <a:bodyPr rtlCol="0"/>
          <a:lstStyle>
            <a:lvl1pPr algn="ctr">
              <a:defRPr baseline="0">
                <a:solidFill>
                  <a:schemeClr val="tx2"/>
                </a:solidFill>
              </a:defRPr>
            </a:lvl1pPr>
          </a:lstStyle>
          <a:p>
            <a:pPr rtl="0"/>
            <a:endParaRPr lang="es-ES" noProof="0"/>
          </a:p>
        </p:txBody>
      </p:sp>
      <p:sp>
        <p:nvSpPr>
          <p:cNvPr id="6" name="Marcador de número de diapositiva 5"/>
          <p:cNvSpPr>
            <a:spLocks noGrp="1"/>
          </p:cNvSpPr>
          <p:nvPr>
            <p:ph type="sldNum" sz="quarter" idx="12"/>
          </p:nvPr>
        </p:nvSpPr>
        <p:spPr>
          <a:xfrm>
            <a:off x="9830683" y="6453386"/>
            <a:ext cx="1596292" cy="404614"/>
          </a:xfrm>
        </p:spPr>
        <p:txBody>
          <a:bodyPr rtlCol="0"/>
          <a:lstStyle>
            <a:lvl1pPr>
              <a:defRPr baseline="0">
                <a:solidFill>
                  <a:schemeClr val="tx2"/>
                </a:solidFill>
              </a:defRPr>
            </a:lvl1pPr>
          </a:lstStyle>
          <a:p>
            <a:pPr rtl="0"/>
            <a:fld id="{69E57DC2-970A-4B3E-BB1C-7A09969E49DF}" type="slidenum">
              <a:rPr lang="es-ES" noProof="0" smtClean="0"/>
              <a:pPr rtl="0"/>
              <a:t>‹Nº›</a:t>
            </a:fld>
            <a:endParaRPr lang="es-ES" noProof="0"/>
          </a:p>
        </p:txBody>
      </p:sp>
      <p:grpSp>
        <p:nvGrpSpPr>
          <p:cNvPr id="7" name="Grupo 6"/>
          <p:cNvGrpSpPr/>
          <p:nvPr/>
        </p:nvGrpSpPr>
        <p:grpSpPr>
          <a:xfrm>
            <a:off x="752858" y="744469"/>
            <a:ext cx="10674117" cy="5349671"/>
            <a:chOff x="752858" y="744469"/>
            <a:chExt cx="10674117" cy="5349671"/>
          </a:xfrm>
        </p:grpSpPr>
        <p:sp>
          <p:nvSpPr>
            <p:cNvPr id="11" name="Forma libre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orma libre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texto vertical 2"/>
          <p:cNvSpPr>
            <a:spLocks noGrp="1"/>
          </p:cNvSpPr>
          <p:nvPr>
            <p:ph type="body" orient="vert" idx="1" hasCustomPrompt="1"/>
          </p:nvPr>
        </p:nvSpPr>
        <p:spPr>
          <a:xfrm>
            <a:off x="1371600" y="2295525"/>
            <a:ext cx="9601200" cy="3571875"/>
          </a:xfrm>
        </p:spPr>
        <p:txBody>
          <a:bodyPr vert="eaVert"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FB765577-69FD-4A0C-BA79-E8EA03975F01}" type="datetime1">
              <a:rPr lang="es-ES" noProof="0" smtClean="0"/>
              <a:t>25/03/2025</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número de diapositiva 5"/>
          <p:cNvSpPr>
            <a:spLocks noGrp="1"/>
          </p:cNvSpPr>
          <p:nvPr>
            <p:ph type="sldNum" sz="quarter" idx="12"/>
          </p:nvPr>
        </p:nvSpPr>
        <p:spPr/>
        <p:txBody>
          <a:bodyPr rtlCol="0"/>
          <a:lstStyle/>
          <a:p>
            <a:pPr rtl="0"/>
            <a:fld id="{69E57DC2-970A-4B3E-BB1C-7A09969E49DF}" type="slidenum">
              <a:rPr lang="es-ES" noProof="0" smtClean="0"/>
              <a:t>‹Nº›</a:t>
            </a:fld>
            <a:endParaRPr lang="es-ES"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9596561" y="624156"/>
            <a:ext cx="1565766" cy="5243244"/>
          </a:xfrm>
        </p:spPr>
        <p:txBody>
          <a:bodyPr vert="eaVert" rtlCol="0"/>
          <a:lstStyle/>
          <a:p>
            <a:pPr rtl="0"/>
            <a:r>
              <a:rPr lang="es-ES" noProof="0"/>
              <a:t>Haga clic para modificar el estilo de título del patrón</a:t>
            </a:r>
          </a:p>
        </p:txBody>
      </p:sp>
      <p:sp>
        <p:nvSpPr>
          <p:cNvPr id="3" name="Marcador de posición de texto vertical 2"/>
          <p:cNvSpPr>
            <a:spLocks noGrp="1"/>
          </p:cNvSpPr>
          <p:nvPr>
            <p:ph type="body" orient="vert" idx="1" hasCustomPrompt="1"/>
          </p:nvPr>
        </p:nvSpPr>
        <p:spPr>
          <a:xfrm>
            <a:off x="1371600" y="624156"/>
            <a:ext cx="8179641" cy="5243244"/>
          </a:xfrm>
        </p:spPr>
        <p:txBody>
          <a:bodyPr vert="eaVert"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B8835AD3-9E5A-4237-B465-930C23E83C8F}" type="datetime1">
              <a:rPr lang="es-ES" noProof="0" smtClean="0"/>
              <a:t>25/03/2025</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número de diapositiva 5"/>
          <p:cNvSpPr>
            <a:spLocks noGrp="1"/>
          </p:cNvSpPr>
          <p:nvPr>
            <p:ph type="sldNum" sz="quarter" idx="12"/>
          </p:nvPr>
        </p:nvSpPr>
        <p:spPr/>
        <p:txBody>
          <a:bodyPr rtlCol="0"/>
          <a:lstStyle/>
          <a:p>
            <a:pPr rtl="0"/>
            <a:fld id="{69E57DC2-970A-4B3E-BB1C-7A09969E49DF}" type="slidenum">
              <a:rPr lang="es-ES" noProof="0" smtClean="0"/>
              <a:t>‹Nº›</a:t>
            </a:fld>
            <a:endParaRPr lang="es-E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contenido 2"/>
          <p:cNvSpPr>
            <a:spLocks noGrp="1"/>
          </p:cNvSpPr>
          <p:nvPr>
            <p:ph idx="1" hasCustomPrompt="1"/>
          </p:nvPr>
        </p:nvSpPr>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26B14B42-B2F8-4D54-83D9-52FA8D6FE3AE}" type="datetime1">
              <a:rPr lang="es-ES" noProof="0" smtClean="0"/>
              <a:t>25/03/2025</a:t>
            </a:fld>
            <a:endParaRPr lang="es-ES" noProof="0"/>
          </a:p>
        </p:txBody>
      </p:sp>
      <p:sp>
        <p:nvSpPr>
          <p:cNvPr id="5" name="Marcador de pie de página 4"/>
          <p:cNvSpPr>
            <a:spLocks noGrp="1"/>
          </p:cNvSpPr>
          <p:nvPr>
            <p:ph type="ftr" sz="quarter" idx="11"/>
          </p:nvPr>
        </p:nvSpPr>
        <p:spPr/>
        <p:txBody>
          <a:bodyPr rtlCol="0"/>
          <a:lstStyle/>
          <a:p>
            <a:pPr rtl="0"/>
            <a:endParaRPr lang="es-ES" noProof="0"/>
          </a:p>
        </p:txBody>
      </p:sp>
      <p:sp>
        <p:nvSpPr>
          <p:cNvPr id="6" name="Marcador de número de diapositiva 5"/>
          <p:cNvSpPr>
            <a:spLocks noGrp="1"/>
          </p:cNvSpPr>
          <p:nvPr>
            <p:ph type="sldNum" sz="quarter" idx="12"/>
          </p:nvPr>
        </p:nvSpPr>
        <p:spPr/>
        <p:txBody>
          <a:bodyPr rtlCol="0"/>
          <a:lstStyle/>
          <a:p>
            <a:pPr rtl="0"/>
            <a:fld id="{69E57DC2-970A-4B3E-BB1C-7A09969E49DF}" type="slidenum">
              <a:rPr lang="es-ES" noProof="0" smtClean="0"/>
              <a:t>‹Nº›</a:t>
            </a:fld>
            <a:endParaRPr lang="es-E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765025" y="1301360"/>
            <a:ext cx="9612971" cy="2852737"/>
          </a:xfrm>
        </p:spPr>
        <p:txBody>
          <a:bodyPr rtlCol="0" anchor="b">
            <a:normAutofit/>
          </a:bodyPr>
          <a:lstStyle>
            <a:lvl1pPr algn="r">
              <a:defRPr sz="7200" cap="all" baseline="0">
                <a:solidFill>
                  <a:schemeClr val="tx2"/>
                </a:solidFill>
              </a:defRPr>
            </a:lvl1pPr>
          </a:lstStyle>
          <a:p>
            <a:pPr rtl="0"/>
            <a:r>
              <a:rPr lang="es-ES" noProof="0"/>
              <a:t>Haga clic para modificar el estilo de título del patrón</a:t>
            </a:r>
          </a:p>
        </p:txBody>
      </p:sp>
      <p:sp>
        <p:nvSpPr>
          <p:cNvPr id="3" name="Marcador de texto 2"/>
          <p:cNvSpPr>
            <a:spLocks noGrp="1"/>
          </p:cNvSpPr>
          <p:nvPr>
            <p:ph type="body" idx="1" hasCustomPrompt="1"/>
          </p:nvPr>
        </p:nvSpPr>
        <p:spPr>
          <a:xfrm>
            <a:off x="765025" y="4216328"/>
            <a:ext cx="9612971" cy="1143324"/>
          </a:xfrm>
        </p:spPr>
        <p:txBody>
          <a:bodyPr rtlCol="0"/>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a:t>Editar estilos de texto del patrón</a:t>
            </a:r>
          </a:p>
        </p:txBody>
      </p:sp>
      <p:sp>
        <p:nvSpPr>
          <p:cNvPr id="4" name="Marcador de fecha 3"/>
          <p:cNvSpPr>
            <a:spLocks noGrp="1"/>
          </p:cNvSpPr>
          <p:nvPr>
            <p:ph type="dt" sz="half" idx="10"/>
          </p:nvPr>
        </p:nvSpPr>
        <p:spPr>
          <a:xfrm>
            <a:off x="738908" y="6453386"/>
            <a:ext cx="1622409" cy="404614"/>
          </a:xfrm>
        </p:spPr>
        <p:txBody>
          <a:bodyPr rtlCol="0"/>
          <a:lstStyle>
            <a:lvl1pPr>
              <a:defRPr>
                <a:solidFill>
                  <a:schemeClr val="tx2"/>
                </a:solidFill>
              </a:defRPr>
            </a:lvl1pPr>
          </a:lstStyle>
          <a:p>
            <a:pPr rtl="0"/>
            <a:fld id="{7CD8E296-C932-44F5-88C2-4EB579D77AE4}" type="datetime1">
              <a:rPr lang="es-ES" noProof="0" smtClean="0"/>
              <a:t>25/03/2025</a:t>
            </a:fld>
            <a:endParaRPr lang="es-ES" noProof="0"/>
          </a:p>
        </p:txBody>
      </p:sp>
      <p:sp>
        <p:nvSpPr>
          <p:cNvPr id="5" name="Marcador de pie de página 4"/>
          <p:cNvSpPr>
            <a:spLocks noGrp="1"/>
          </p:cNvSpPr>
          <p:nvPr>
            <p:ph type="ftr" sz="quarter" idx="11"/>
          </p:nvPr>
        </p:nvSpPr>
        <p:spPr>
          <a:xfrm>
            <a:off x="2584312" y="6453386"/>
            <a:ext cx="7023377" cy="404614"/>
          </a:xfrm>
        </p:spPr>
        <p:txBody>
          <a:bodyPr rtlCol="0"/>
          <a:lstStyle>
            <a:lvl1pPr algn="ctr">
              <a:defRPr>
                <a:solidFill>
                  <a:schemeClr val="tx2"/>
                </a:solidFill>
              </a:defRPr>
            </a:lvl1pPr>
          </a:lstStyle>
          <a:p>
            <a:pPr rtl="0"/>
            <a:endParaRPr lang="es-ES" noProof="0"/>
          </a:p>
        </p:txBody>
      </p:sp>
      <p:sp>
        <p:nvSpPr>
          <p:cNvPr id="6" name="Marcador de número de diapositiva 5"/>
          <p:cNvSpPr>
            <a:spLocks noGrp="1"/>
          </p:cNvSpPr>
          <p:nvPr>
            <p:ph type="sldNum" sz="quarter" idx="12"/>
          </p:nvPr>
        </p:nvSpPr>
        <p:spPr>
          <a:xfrm>
            <a:off x="9830683" y="6453386"/>
            <a:ext cx="1596292" cy="404614"/>
          </a:xfrm>
        </p:spPr>
        <p:txBody>
          <a:bodyPr rtlCol="0"/>
          <a:lstStyle>
            <a:lvl1pPr>
              <a:defRPr>
                <a:solidFill>
                  <a:schemeClr val="tx2"/>
                </a:solidFill>
              </a:defRPr>
            </a:lvl1pPr>
          </a:lstStyle>
          <a:p>
            <a:pPr rtl="0"/>
            <a:fld id="{69E57DC2-970A-4B3E-BB1C-7A09969E49DF}" type="slidenum">
              <a:rPr lang="es-ES" noProof="0" smtClean="0"/>
              <a:pPr rtl="0"/>
              <a:t>‹Nº›</a:t>
            </a:fld>
            <a:endParaRPr lang="es-ES" noProof="0"/>
          </a:p>
        </p:txBody>
      </p:sp>
      <p:sp>
        <p:nvSpPr>
          <p:cNvPr id="7" name="Forma libre 6" title="Marca de recorte"/>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a:defRPr>
                <a:solidFill>
                  <a:schemeClr val="tx2"/>
                </a:solidFill>
              </a:defRPr>
            </a:lvl1pPr>
          </a:lstStyle>
          <a:p>
            <a:pPr rtl="0"/>
            <a:r>
              <a:rPr lang="es-ES" noProof="0"/>
              <a:t>Haga clic para modificar el estilo de título del patrón</a:t>
            </a:r>
          </a:p>
        </p:txBody>
      </p:sp>
      <p:sp>
        <p:nvSpPr>
          <p:cNvPr id="3" name="Marcador de contenido 2"/>
          <p:cNvSpPr>
            <a:spLocks noGrp="1"/>
          </p:cNvSpPr>
          <p:nvPr>
            <p:ph sz="half" idx="1" hasCustomPrompt="1"/>
          </p:nvPr>
        </p:nvSpPr>
        <p:spPr>
          <a:xfrm>
            <a:off x="1371600" y="2285999"/>
            <a:ext cx="4447786" cy="3581401"/>
          </a:xfrm>
        </p:spPr>
        <p:txBody>
          <a:bodyPr rtlCol="0"/>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contenido 3"/>
          <p:cNvSpPr>
            <a:spLocks noGrp="1"/>
          </p:cNvSpPr>
          <p:nvPr>
            <p:ph sz="half" idx="2" hasCustomPrompt="1"/>
          </p:nvPr>
        </p:nvSpPr>
        <p:spPr>
          <a:xfrm>
            <a:off x="6525403" y="2285999"/>
            <a:ext cx="4447786" cy="3581401"/>
          </a:xfrm>
        </p:spPr>
        <p:txBody>
          <a:bodyPr rtlCol="0"/>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fecha 4"/>
          <p:cNvSpPr>
            <a:spLocks noGrp="1"/>
          </p:cNvSpPr>
          <p:nvPr>
            <p:ph type="dt" sz="half" idx="10"/>
          </p:nvPr>
        </p:nvSpPr>
        <p:spPr/>
        <p:txBody>
          <a:bodyPr rtlCol="0"/>
          <a:lstStyle/>
          <a:p>
            <a:pPr rtl="0"/>
            <a:fld id="{B14C0183-6DA9-47DD-89A2-4654E1953BD9}" type="datetime1">
              <a:rPr lang="es-ES" noProof="0" smtClean="0"/>
              <a:t>25/03/2025</a:t>
            </a:fld>
            <a:endParaRPr lang="es-ES" noProof="0"/>
          </a:p>
        </p:txBody>
      </p:sp>
      <p:sp>
        <p:nvSpPr>
          <p:cNvPr id="6" name="Marcador de pie de página 5"/>
          <p:cNvSpPr>
            <a:spLocks noGrp="1"/>
          </p:cNvSpPr>
          <p:nvPr>
            <p:ph type="ftr" sz="quarter" idx="11"/>
          </p:nvPr>
        </p:nvSpPr>
        <p:spPr/>
        <p:txBody>
          <a:bodyPr rtlCol="0"/>
          <a:lstStyle/>
          <a:p>
            <a:pPr rtl="0"/>
            <a:endParaRPr lang="es-ES" noProof="0"/>
          </a:p>
        </p:txBody>
      </p:sp>
      <p:sp>
        <p:nvSpPr>
          <p:cNvPr id="7" name="Marcador de número de diapositiva 6"/>
          <p:cNvSpPr>
            <a:spLocks noGrp="1"/>
          </p:cNvSpPr>
          <p:nvPr>
            <p:ph type="sldNum" sz="quarter" idx="12"/>
          </p:nvPr>
        </p:nvSpPr>
        <p:spPr/>
        <p:txBody>
          <a:bodyPr rtlCol="0"/>
          <a:lstStyle/>
          <a:p>
            <a:pPr rtl="0"/>
            <a:fld id="{69E57DC2-970A-4B3E-BB1C-7A09969E49DF}" type="slidenum">
              <a:rPr lang="es-ES" noProof="0" smtClean="0"/>
              <a:t>‹Nº›</a:t>
            </a:fld>
            <a:endParaRPr lang="es-ES"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85800"/>
            <a:ext cx="9601200" cy="1485900"/>
          </a:xfrm>
        </p:spPr>
        <p:txBody>
          <a:bodyPr rtlCol="0"/>
          <a:lstStyle>
            <a:lvl1pPr>
              <a:defRPr>
                <a:solidFill>
                  <a:schemeClr val="tx2"/>
                </a:solidFill>
              </a:defRPr>
            </a:lvl1pPr>
          </a:lstStyle>
          <a:p>
            <a:pPr rtl="0"/>
            <a:r>
              <a:rPr lang="es-ES" noProof="0"/>
              <a:t>Haga clic para modificar el estilo de título del patrón</a:t>
            </a:r>
          </a:p>
        </p:txBody>
      </p:sp>
      <p:sp>
        <p:nvSpPr>
          <p:cNvPr id="3" name="Marcador de texto 2"/>
          <p:cNvSpPr>
            <a:spLocks noGrp="1"/>
          </p:cNvSpPr>
          <p:nvPr>
            <p:ph type="body" idx="1" hasCustomPrompt="1"/>
          </p:nvPr>
        </p:nvSpPr>
        <p:spPr>
          <a:xfrm>
            <a:off x="1371600" y="2340864"/>
            <a:ext cx="4443984" cy="823912"/>
          </a:xfrm>
        </p:spPr>
        <p:txBody>
          <a:bodyPr rtlCol="0"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4" name="Marcador de contenido 3"/>
          <p:cNvSpPr>
            <a:spLocks noGrp="1"/>
          </p:cNvSpPr>
          <p:nvPr>
            <p:ph sz="half" idx="2" hasCustomPrompt="1"/>
          </p:nvPr>
        </p:nvSpPr>
        <p:spPr>
          <a:xfrm>
            <a:off x="1371600" y="3305207"/>
            <a:ext cx="4443984" cy="2562193"/>
          </a:xfrm>
        </p:spPr>
        <p:txBody>
          <a:bodyPr rtlCol="0"/>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texto 4"/>
          <p:cNvSpPr>
            <a:spLocks noGrp="1"/>
          </p:cNvSpPr>
          <p:nvPr>
            <p:ph type="body" sz="quarter" idx="3" hasCustomPrompt="1"/>
          </p:nvPr>
        </p:nvSpPr>
        <p:spPr>
          <a:xfrm>
            <a:off x="6525014" y="2340864"/>
            <a:ext cx="4443984" cy="823912"/>
          </a:xfrm>
        </p:spPr>
        <p:txBody>
          <a:bodyPr rtlCol="0"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6" name="Marcador de contenido 5"/>
          <p:cNvSpPr>
            <a:spLocks noGrp="1"/>
          </p:cNvSpPr>
          <p:nvPr>
            <p:ph sz="quarter" idx="4" hasCustomPrompt="1"/>
          </p:nvPr>
        </p:nvSpPr>
        <p:spPr>
          <a:xfrm>
            <a:off x="6525014" y="3305207"/>
            <a:ext cx="4443984" cy="2562193"/>
          </a:xfrm>
        </p:spPr>
        <p:txBody>
          <a:bodyPr rtlCol="0"/>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fecha 6"/>
          <p:cNvSpPr>
            <a:spLocks noGrp="1"/>
          </p:cNvSpPr>
          <p:nvPr>
            <p:ph type="dt" sz="half" idx="10"/>
          </p:nvPr>
        </p:nvSpPr>
        <p:spPr/>
        <p:txBody>
          <a:bodyPr rtlCol="0"/>
          <a:lstStyle/>
          <a:p>
            <a:pPr rtl="0"/>
            <a:fld id="{ECBBE9AC-3536-4D38-9E8F-17FBD9618845}" type="datetime1">
              <a:rPr lang="es-ES" noProof="0" smtClean="0"/>
              <a:t>25/03/2025</a:t>
            </a:fld>
            <a:endParaRPr lang="es-ES" noProof="0"/>
          </a:p>
        </p:txBody>
      </p:sp>
      <p:sp>
        <p:nvSpPr>
          <p:cNvPr id="8" name="Marcador de pie de página 7"/>
          <p:cNvSpPr>
            <a:spLocks noGrp="1"/>
          </p:cNvSpPr>
          <p:nvPr>
            <p:ph type="ftr" sz="quarter" idx="11"/>
          </p:nvPr>
        </p:nvSpPr>
        <p:spPr/>
        <p:txBody>
          <a:bodyPr rtlCol="0"/>
          <a:lstStyle/>
          <a:p>
            <a:pPr rtl="0"/>
            <a:endParaRPr lang="es-ES" noProof="0"/>
          </a:p>
        </p:txBody>
      </p:sp>
      <p:sp>
        <p:nvSpPr>
          <p:cNvPr id="9" name="Marcador de número de diapositiva 8"/>
          <p:cNvSpPr>
            <a:spLocks noGrp="1"/>
          </p:cNvSpPr>
          <p:nvPr>
            <p:ph type="sldNum" sz="quarter" idx="12"/>
          </p:nvPr>
        </p:nvSpPr>
        <p:spPr/>
        <p:txBody>
          <a:bodyPr rtlCol="0"/>
          <a:lstStyle/>
          <a:p>
            <a:pPr rtl="0"/>
            <a:fld id="{69E57DC2-970A-4B3E-BB1C-7A09969E49DF}" type="slidenum">
              <a:rPr lang="es-ES" noProof="0" smtClean="0"/>
              <a:t>‹Nº›</a:t>
            </a:fld>
            <a:endParaRPr lang="es-ES"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fecha 2"/>
          <p:cNvSpPr>
            <a:spLocks noGrp="1"/>
          </p:cNvSpPr>
          <p:nvPr>
            <p:ph type="dt" sz="half" idx="10"/>
          </p:nvPr>
        </p:nvSpPr>
        <p:spPr/>
        <p:txBody>
          <a:bodyPr rtlCol="0"/>
          <a:lstStyle/>
          <a:p>
            <a:pPr rtl="0"/>
            <a:fld id="{47601FE8-BD30-4E2A-8DC3-BA96EED6C8D1}" type="datetime1">
              <a:rPr lang="es-ES" noProof="0" smtClean="0"/>
              <a:t>25/03/2025</a:t>
            </a:fld>
            <a:endParaRPr lang="es-ES" noProof="0"/>
          </a:p>
        </p:txBody>
      </p:sp>
      <p:sp>
        <p:nvSpPr>
          <p:cNvPr id="4" name="Marcador de pie de página 3"/>
          <p:cNvSpPr>
            <a:spLocks noGrp="1"/>
          </p:cNvSpPr>
          <p:nvPr>
            <p:ph type="ftr" sz="quarter" idx="11"/>
          </p:nvPr>
        </p:nvSpPr>
        <p:spPr/>
        <p:txBody>
          <a:bodyPr rtlCol="0"/>
          <a:lstStyle/>
          <a:p>
            <a:pPr rtl="0"/>
            <a:endParaRPr lang="es-ES" noProof="0"/>
          </a:p>
        </p:txBody>
      </p:sp>
      <p:sp>
        <p:nvSpPr>
          <p:cNvPr id="5" name="Marcador de número de diapositiva 4"/>
          <p:cNvSpPr>
            <a:spLocks noGrp="1"/>
          </p:cNvSpPr>
          <p:nvPr>
            <p:ph type="sldNum" sz="quarter" idx="12"/>
          </p:nvPr>
        </p:nvSpPr>
        <p:spPr/>
        <p:txBody>
          <a:bodyPr rtlCol="0"/>
          <a:lstStyle/>
          <a:p>
            <a:pPr rtl="0"/>
            <a:fld id="{69E57DC2-970A-4B3E-BB1C-7A09969E49DF}" type="slidenum">
              <a:rPr lang="es-ES" noProof="0" smtClean="0"/>
              <a:t>‹Nº›</a:t>
            </a:fld>
            <a:endParaRPr lang="es-ES"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rtlCol="0"/>
          <a:lstStyle/>
          <a:p>
            <a:pPr rtl="0"/>
            <a:fld id="{106F9842-778F-4C0E-97FE-34B9FD1B7B2D}" type="datetime1">
              <a:rPr lang="es-ES" noProof="0" smtClean="0"/>
              <a:t>25/03/2025</a:t>
            </a:fld>
            <a:endParaRPr lang="es-ES" noProof="0"/>
          </a:p>
        </p:txBody>
      </p:sp>
      <p:sp>
        <p:nvSpPr>
          <p:cNvPr id="3" name="Marcador de pie de página 2"/>
          <p:cNvSpPr>
            <a:spLocks noGrp="1"/>
          </p:cNvSpPr>
          <p:nvPr>
            <p:ph type="ftr" sz="quarter" idx="11"/>
          </p:nvPr>
        </p:nvSpPr>
        <p:spPr/>
        <p:txBody>
          <a:bodyPr rtlCol="0"/>
          <a:lstStyle/>
          <a:p>
            <a:pPr rtl="0"/>
            <a:endParaRPr lang="es-ES" noProof="0"/>
          </a:p>
        </p:txBody>
      </p:sp>
      <p:sp>
        <p:nvSpPr>
          <p:cNvPr id="4" name="Marcador de número de diapositiva 3"/>
          <p:cNvSpPr>
            <a:spLocks noGrp="1"/>
          </p:cNvSpPr>
          <p:nvPr>
            <p:ph type="sldNum" sz="quarter" idx="12"/>
          </p:nvPr>
        </p:nvSpPr>
        <p:spPr/>
        <p:txBody>
          <a:bodyPr rtlCol="0"/>
          <a:lstStyle/>
          <a:p>
            <a:pPr rtl="0"/>
            <a:fld id="{69E57DC2-970A-4B3E-BB1C-7A09969E49DF}" type="slidenum">
              <a:rPr lang="es-ES" noProof="0" smtClean="0"/>
              <a:t>‹Nº›</a:t>
            </a:fld>
            <a:endParaRPr lang="es-ES"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ángulo 7" title="Forma de fondo"/>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723900" y="685800"/>
            <a:ext cx="3855720" cy="2157884"/>
          </a:xfrm>
        </p:spPr>
        <p:txBody>
          <a:bodyPr rtlCol="0" anchor="t">
            <a:noAutofit/>
          </a:bodyPr>
          <a:lstStyle>
            <a:lvl1pPr>
              <a:lnSpc>
                <a:spcPct val="84000"/>
              </a:lnSpc>
              <a:defRPr sz="4800" baseline="0">
                <a:solidFill>
                  <a:schemeClr val="tx2"/>
                </a:solidFill>
              </a:defRPr>
            </a:lvl1pPr>
          </a:lstStyle>
          <a:p>
            <a:pPr rtl="0"/>
            <a:r>
              <a:rPr lang="es-ES" noProof="0"/>
              <a:t>Haga clic para modificar el estilo de título del patrón</a:t>
            </a:r>
          </a:p>
        </p:txBody>
      </p:sp>
      <p:sp>
        <p:nvSpPr>
          <p:cNvPr id="3" name="Marcador de contenido 2"/>
          <p:cNvSpPr>
            <a:spLocks noGrp="1"/>
          </p:cNvSpPr>
          <p:nvPr>
            <p:ph idx="1" hasCustomPrompt="1"/>
          </p:nvPr>
        </p:nvSpPr>
        <p:spPr>
          <a:xfrm>
            <a:off x="6256020" y="685801"/>
            <a:ext cx="5212080" cy="5175250"/>
          </a:xfrm>
        </p:spPr>
        <p:txBody>
          <a:bodyPr rtlCol="0"/>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texto 3"/>
          <p:cNvSpPr>
            <a:spLocks noGrp="1"/>
          </p:cNvSpPr>
          <p:nvPr>
            <p:ph type="body" sz="half" idx="2" hasCustomPrompt="1"/>
          </p:nvPr>
        </p:nvSpPr>
        <p:spPr>
          <a:xfrm>
            <a:off x="723900" y="2856344"/>
            <a:ext cx="3855720" cy="3011056"/>
          </a:xfrm>
        </p:spPr>
        <p:txBody>
          <a:bodyPr rtlCol="0"/>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p:cNvSpPr>
            <a:spLocks noGrp="1"/>
          </p:cNvSpPr>
          <p:nvPr>
            <p:ph type="dt" sz="half" idx="10"/>
          </p:nvPr>
        </p:nvSpPr>
        <p:spPr>
          <a:xfrm>
            <a:off x="723900" y="6453386"/>
            <a:ext cx="1204572" cy="404614"/>
          </a:xfrm>
        </p:spPr>
        <p:txBody>
          <a:bodyPr rtlCol="0"/>
          <a:lstStyle>
            <a:lvl1pPr>
              <a:defRPr>
                <a:solidFill>
                  <a:schemeClr val="tx2"/>
                </a:solidFill>
              </a:defRPr>
            </a:lvl1pPr>
          </a:lstStyle>
          <a:p>
            <a:pPr rtl="0"/>
            <a:fld id="{5558E0B9-60A9-4FAD-B645-FB808A4A3884}" type="datetime1">
              <a:rPr lang="es-ES" noProof="0" smtClean="0"/>
              <a:t>25/03/2025</a:t>
            </a:fld>
            <a:endParaRPr lang="es-ES" noProof="0"/>
          </a:p>
        </p:txBody>
      </p:sp>
      <p:sp>
        <p:nvSpPr>
          <p:cNvPr id="6" name="Marcador de pie de página 5"/>
          <p:cNvSpPr>
            <a:spLocks noGrp="1"/>
          </p:cNvSpPr>
          <p:nvPr>
            <p:ph type="ftr" sz="quarter" idx="11"/>
          </p:nvPr>
        </p:nvSpPr>
        <p:spPr>
          <a:xfrm>
            <a:off x="2205945" y="6453386"/>
            <a:ext cx="2373675" cy="404614"/>
          </a:xfrm>
        </p:spPr>
        <p:txBody>
          <a:bodyPr rtlCol="0"/>
          <a:lstStyle>
            <a:lvl1pPr>
              <a:defRPr>
                <a:solidFill>
                  <a:schemeClr val="tx2"/>
                </a:solidFill>
              </a:defRPr>
            </a:lvl1pPr>
          </a:lstStyle>
          <a:p>
            <a:pPr rtl="0"/>
            <a:endParaRPr lang="es-ES" noProof="0"/>
          </a:p>
        </p:txBody>
      </p:sp>
      <p:sp>
        <p:nvSpPr>
          <p:cNvPr id="7" name="Marcador de número de diapositiva 6"/>
          <p:cNvSpPr>
            <a:spLocks noGrp="1"/>
          </p:cNvSpPr>
          <p:nvPr>
            <p:ph type="sldNum" sz="quarter" idx="12"/>
          </p:nvPr>
        </p:nvSpPr>
        <p:spPr>
          <a:xfrm>
            <a:off x="9883140" y="6453386"/>
            <a:ext cx="1596292" cy="404614"/>
          </a:xfrm>
        </p:spPr>
        <p:txBody>
          <a:bodyPr rtlCol="0"/>
          <a:lstStyle>
            <a:lvl1pPr>
              <a:defRPr>
                <a:solidFill>
                  <a:schemeClr val="tx2"/>
                </a:solidFill>
              </a:defRPr>
            </a:lvl1pPr>
          </a:lstStyle>
          <a:p>
            <a:pPr rtl="0"/>
            <a:fld id="{69E57DC2-970A-4B3E-BB1C-7A09969E49DF}" type="slidenum">
              <a:rPr lang="es-ES" noProof="0" smtClean="0"/>
              <a:pPr rtl="0"/>
              <a:t>‹Nº›</a:t>
            </a:fld>
            <a:endParaRPr lang="es-ES" noProof="0"/>
          </a:p>
        </p:txBody>
      </p:sp>
      <p:sp>
        <p:nvSpPr>
          <p:cNvPr id="9" name="Rectángulo 8" title="Barra de división"/>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leyenda">
    <p:spTree>
      <p:nvGrpSpPr>
        <p:cNvPr id="1" name=""/>
        <p:cNvGrpSpPr/>
        <p:nvPr/>
      </p:nvGrpSpPr>
      <p:grpSpPr>
        <a:xfrm>
          <a:off x="0" y="0"/>
          <a:ext cx="0" cy="0"/>
          <a:chOff x="0" y="0"/>
          <a:chExt cx="0" cy="0"/>
        </a:xfrm>
      </p:grpSpPr>
      <p:sp>
        <p:nvSpPr>
          <p:cNvPr id="8" name="Rectángulo 7" title="Forma de fondo"/>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723900" y="685800"/>
            <a:ext cx="3855720" cy="2157884"/>
          </a:xfrm>
        </p:spPr>
        <p:txBody>
          <a:bodyPr rtlCol="0" anchor="t">
            <a:normAutofit/>
          </a:bodyPr>
          <a:lstStyle>
            <a:lvl1pPr>
              <a:lnSpc>
                <a:spcPct val="84000"/>
              </a:lnSpc>
              <a:defRPr sz="4800" baseline="0"/>
            </a:lvl1pPr>
          </a:lstStyle>
          <a:p>
            <a:pPr rtl="0"/>
            <a:r>
              <a:rPr lang="es-ES" noProof="0"/>
              <a:t>Haga clic para modificar el estilo de título del patrón</a:t>
            </a:r>
          </a:p>
        </p:txBody>
      </p:sp>
      <p:sp>
        <p:nvSpPr>
          <p:cNvPr id="3" name="Marcador de posición de imagen 2"/>
          <p:cNvSpPr>
            <a:spLocks noGrp="1" noChangeAspect="1"/>
          </p:cNvSpPr>
          <p:nvPr>
            <p:ph type="pic" idx="1"/>
          </p:nvPr>
        </p:nvSpPr>
        <p:spPr>
          <a:xfrm>
            <a:off x="5532120" y="0"/>
            <a:ext cx="6659880" cy="6857999"/>
          </a:xfrm>
        </p:spPr>
        <p:txBody>
          <a:bodyPr rtlCol="0"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p>
        </p:txBody>
      </p:sp>
      <p:sp>
        <p:nvSpPr>
          <p:cNvPr id="4" name="Marcador de texto 3"/>
          <p:cNvSpPr>
            <a:spLocks noGrp="1"/>
          </p:cNvSpPr>
          <p:nvPr>
            <p:ph type="body" sz="half" idx="2" hasCustomPrompt="1"/>
          </p:nvPr>
        </p:nvSpPr>
        <p:spPr>
          <a:xfrm>
            <a:off x="723900" y="2855968"/>
            <a:ext cx="3855720" cy="3011432"/>
          </a:xfrm>
        </p:spPr>
        <p:txBody>
          <a:bodyPr rtlCol="0"/>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fecha 4"/>
          <p:cNvSpPr>
            <a:spLocks noGrp="1"/>
          </p:cNvSpPr>
          <p:nvPr>
            <p:ph type="dt" sz="half" idx="10"/>
          </p:nvPr>
        </p:nvSpPr>
        <p:spPr>
          <a:xfrm>
            <a:off x="723900" y="6453386"/>
            <a:ext cx="1204572" cy="404614"/>
          </a:xfrm>
        </p:spPr>
        <p:txBody>
          <a:bodyPr rtlCol="0"/>
          <a:lstStyle>
            <a:lvl1pPr>
              <a:defRPr>
                <a:solidFill>
                  <a:schemeClr val="tx2"/>
                </a:solidFill>
              </a:defRPr>
            </a:lvl1pPr>
          </a:lstStyle>
          <a:p>
            <a:pPr rtl="0"/>
            <a:fld id="{11E44E7F-99AE-4595-B986-640A568F4626}" type="datetime1">
              <a:rPr lang="es-ES" noProof="0" smtClean="0"/>
              <a:t>25/03/2025</a:t>
            </a:fld>
            <a:endParaRPr lang="es-ES" noProof="0"/>
          </a:p>
        </p:txBody>
      </p:sp>
      <p:sp>
        <p:nvSpPr>
          <p:cNvPr id="6" name="Marcador de pie de página 5"/>
          <p:cNvSpPr>
            <a:spLocks noGrp="1"/>
          </p:cNvSpPr>
          <p:nvPr>
            <p:ph type="ftr" sz="quarter" idx="11"/>
          </p:nvPr>
        </p:nvSpPr>
        <p:spPr>
          <a:xfrm>
            <a:off x="2205945" y="6453386"/>
            <a:ext cx="2373675" cy="404614"/>
          </a:xfrm>
        </p:spPr>
        <p:txBody>
          <a:bodyPr rtlCol="0"/>
          <a:lstStyle>
            <a:lvl1pPr>
              <a:defRPr>
                <a:solidFill>
                  <a:schemeClr val="tx2"/>
                </a:solidFill>
              </a:defRPr>
            </a:lvl1pPr>
          </a:lstStyle>
          <a:p>
            <a:pPr rtl="0"/>
            <a:endParaRPr lang="es-ES" noProof="0"/>
          </a:p>
        </p:txBody>
      </p:sp>
      <p:sp>
        <p:nvSpPr>
          <p:cNvPr id="7" name="Marcador de número de diapositiva 6"/>
          <p:cNvSpPr>
            <a:spLocks noGrp="1"/>
          </p:cNvSpPr>
          <p:nvPr>
            <p:ph type="sldNum" sz="quarter" idx="12"/>
          </p:nvPr>
        </p:nvSpPr>
        <p:spPr>
          <a:xfrm>
            <a:off x="9883140" y="6453386"/>
            <a:ext cx="1596292" cy="404614"/>
          </a:xfrm>
        </p:spPr>
        <p:txBody>
          <a:bodyPr rtlCol="0"/>
          <a:lstStyle>
            <a:lvl1pPr>
              <a:defRPr>
                <a:solidFill>
                  <a:schemeClr val="tx2"/>
                </a:solidFill>
              </a:defRPr>
            </a:lvl1pPr>
          </a:lstStyle>
          <a:p>
            <a:pPr rtl="0"/>
            <a:fld id="{69E57DC2-970A-4B3E-BB1C-7A09969E49DF}" type="slidenum">
              <a:rPr lang="es-ES" noProof="0" smtClean="0"/>
              <a:pPr rtl="0"/>
              <a:t>‹Nº›</a:t>
            </a:fld>
            <a:endParaRPr lang="es-ES" noProof="0"/>
          </a:p>
        </p:txBody>
      </p:sp>
      <p:sp>
        <p:nvSpPr>
          <p:cNvPr id="9" name="Rectángulo 8" title="Barra de división"/>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pPr rtl="0"/>
            <a:r>
              <a:rPr lang="es-ES" noProof="0"/>
              <a:t>Haga clic para modificar el estilo de título del patrón</a:t>
            </a:r>
          </a:p>
        </p:txBody>
      </p:sp>
      <p:sp>
        <p:nvSpPr>
          <p:cNvPr id="3" name="Marcador de texto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pPr rtl="0"/>
            <a:fld id="{8E85FD5C-851D-4478-BE04-C0632DB4061C}" type="datetime1">
              <a:rPr lang="es-ES" noProof="0" smtClean="0"/>
              <a:t>25/03/2025</a:t>
            </a:fld>
            <a:endParaRPr lang="es-ES" noProof="0"/>
          </a:p>
        </p:txBody>
      </p:sp>
      <p:sp>
        <p:nvSpPr>
          <p:cNvPr id="5" name="Marcador de pie de página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pPr rtl="0"/>
            <a:endParaRPr lang="es-ES" noProof="0"/>
          </a:p>
        </p:txBody>
      </p:sp>
      <p:sp>
        <p:nvSpPr>
          <p:cNvPr id="6" name="Marcador de número de diapositiva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pPr rtl="0"/>
            <a:fld id="{69E57DC2-970A-4B3E-BB1C-7A09969E49DF}" type="slidenum">
              <a:rPr lang="es-ES" noProof="0" smtClean="0"/>
              <a:pPr rtl="0"/>
              <a:t>‹Nº›</a:t>
            </a:fld>
            <a:endParaRPr lang="es-ES" noProof="0"/>
          </a:p>
        </p:txBody>
      </p:sp>
      <p:sp>
        <p:nvSpPr>
          <p:cNvPr id="9" name="Rectángulo 8" title="Barra lateral"/>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Picture 4" descr="Una imagen de una radiación electromagnética">
            <a:extLst>
              <a:ext uri="{FF2B5EF4-FFF2-40B4-BE49-F238E27FC236}">
                <a16:creationId xmlns:a16="http://schemas.microsoft.com/office/drawing/2014/main" id="{1BCFA42A-241A-9475-AE34-9DAF3F736EDF}"/>
              </a:ext>
            </a:extLst>
          </p:cNvPr>
          <p:cNvPicPr>
            <a:picLocks noChangeAspect="1"/>
          </p:cNvPicPr>
          <p:nvPr/>
        </p:nvPicPr>
        <p:blipFill rotWithShape="1">
          <a:blip r:embed="rId3"/>
          <a:srcRect t="9579" b="6449"/>
          <a:stretch/>
        </p:blipFill>
        <p:spPr>
          <a:xfrm>
            <a:off x="20" y="10"/>
            <a:ext cx="12191980" cy="6857990"/>
          </a:xfrm>
          <a:prstGeom prst="rect">
            <a:avLst/>
          </a:prstGeom>
        </p:spPr>
      </p:pic>
      <p:sp>
        <p:nvSpPr>
          <p:cNvPr id="20" name="Rectangle 13">
            <a:extLst>
              <a:ext uri="{FF2B5EF4-FFF2-40B4-BE49-F238E27FC236}">
                <a16:creationId xmlns:a16="http://schemas.microsoft.com/office/drawing/2014/main" id="{310B1DD0-264A-47E3-A16A-C87AFA51E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8" y="0"/>
            <a:ext cx="12192000" cy="6858000"/>
          </a:xfrm>
          <a:prstGeom prst="rect">
            <a:avLst/>
          </a:prstGeom>
          <a:gradFill flip="none" rotWithShape="1">
            <a:gsLst>
              <a:gs pos="20000">
                <a:schemeClr val="tx2">
                  <a:alpha val="70000"/>
                </a:schemeClr>
              </a:gs>
              <a:gs pos="100000">
                <a:schemeClr val="tx2"/>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6">
            <a:extLst>
              <a:ext uri="{FF2B5EF4-FFF2-40B4-BE49-F238E27FC236}">
                <a16:creationId xmlns:a16="http://schemas.microsoft.com/office/drawing/2014/main" id="{69C1BB7B-F21E-41A2-B30C-D8507B960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bg2"/>
          </a:solidFill>
          <a:ln w="0">
            <a:noFill/>
            <a:prstDash val="solid"/>
            <a:round/>
            <a:headEnd/>
            <a:tailEnd/>
          </a:ln>
        </p:spPr>
        <p:txBody>
          <a:bodyPr/>
          <a:lstStyle/>
          <a:p>
            <a:endParaRPr lang="es-AR"/>
          </a:p>
        </p:txBody>
      </p:sp>
      <p:sp>
        <p:nvSpPr>
          <p:cNvPr id="22" name="Freeform 6">
            <a:extLst>
              <a:ext uri="{FF2B5EF4-FFF2-40B4-BE49-F238E27FC236}">
                <a16:creationId xmlns:a16="http://schemas.microsoft.com/office/drawing/2014/main" id="{DF6D7DDE-F8A1-4105-9729-F9EB5F81A3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bg2"/>
          </a:solidFill>
          <a:ln w="0">
            <a:noFill/>
            <a:prstDash val="solid"/>
            <a:round/>
            <a:headEnd/>
            <a:tailEnd/>
          </a:ln>
        </p:spPr>
        <p:txBody>
          <a:bodyPr/>
          <a:lstStyle/>
          <a:p>
            <a:endParaRPr lang="es-AR"/>
          </a:p>
        </p:txBody>
      </p:sp>
      <p:sp>
        <p:nvSpPr>
          <p:cNvPr id="2" name="Título 1"/>
          <p:cNvSpPr>
            <a:spLocks noGrp="1"/>
          </p:cNvSpPr>
          <p:nvPr>
            <p:ph type="ctrTitle"/>
          </p:nvPr>
        </p:nvSpPr>
        <p:spPr>
          <a:xfrm>
            <a:off x="1915128" y="1788454"/>
            <a:ext cx="8361229" cy="2098226"/>
          </a:xfrm>
        </p:spPr>
        <p:txBody>
          <a:bodyPr rtlCol="0">
            <a:normAutofit/>
          </a:bodyPr>
          <a:lstStyle/>
          <a:p>
            <a:r>
              <a:rPr lang="es-ES" dirty="0">
                <a:solidFill>
                  <a:schemeClr val="bg2"/>
                </a:solidFill>
              </a:rPr>
              <a:t>Variables aleatorias</a:t>
            </a:r>
          </a:p>
        </p:txBody>
      </p:sp>
      <p:sp>
        <p:nvSpPr>
          <p:cNvPr id="3" name="Subtítulo 2"/>
          <p:cNvSpPr>
            <a:spLocks noGrp="1"/>
          </p:cNvSpPr>
          <p:nvPr>
            <p:ph type="subTitle" idx="1"/>
          </p:nvPr>
        </p:nvSpPr>
        <p:spPr>
          <a:xfrm>
            <a:off x="2679906" y="3956279"/>
            <a:ext cx="6831673" cy="1086237"/>
          </a:xfrm>
        </p:spPr>
        <p:txBody>
          <a:bodyPr vert="horz" lIns="91440" tIns="45720" rIns="91440" bIns="45720" rtlCol="0">
            <a:normAutofit/>
          </a:bodyPr>
          <a:lstStyle/>
          <a:p>
            <a:pPr>
              <a:spcAft>
                <a:spcPts val="600"/>
              </a:spcAft>
            </a:pPr>
            <a:r>
              <a:rPr lang="es-ES">
                <a:solidFill>
                  <a:schemeClr val="bg2"/>
                </a:solidFill>
              </a:rPr>
              <a:t>ESTADÍSTICA BÁSICA</a:t>
            </a:r>
            <a:endParaRPr lang="es-ES" dirty="0">
              <a:solidFill>
                <a:schemeClr val="bg2"/>
              </a:solidFill>
            </a:endParaRPr>
          </a:p>
        </p:txBody>
      </p:sp>
    </p:spTree>
    <p:extLst>
      <p:ext uri="{BB962C8B-B14F-4D97-AF65-F5344CB8AC3E}">
        <p14:creationId xmlns:p14="http://schemas.microsoft.com/office/powerpoint/2010/main" val="360108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2779DA-CE4E-707D-BCFB-232C4C397004}"/>
              </a:ext>
            </a:extLst>
          </p:cNvPr>
          <p:cNvSpPr>
            <a:spLocks noGrp="1"/>
          </p:cNvSpPr>
          <p:nvPr>
            <p:ph type="title"/>
          </p:nvPr>
        </p:nvSpPr>
        <p:spPr/>
        <p:txBody>
          <a:bodyPr/>
          <a:lstStyle/>
          <a:p>
            <a:pPr algn="ctr"/>
            <a:r>
              <a:rPr lang="es-ES" dirty="0"/>
              <a:t>VARIABLES ALEATORIAS DISCRETAS</a:t>
            </a:r>
          </a:p>
        </p:txBody>
      </p:sp>
      <mc:AlternateContent xmlns:mc="http://schemas.openxmlformats.org/markup-compatibility/2006" xmlns:a14="http://schemas.microsoft.com/office/drawing/2010/main">
        <mc:Choice Requires="a14">
          <p:sp>
            <p:nvSpPr>
              <p:cNvPr id="6" name="Marcador de contenido 5">
                <a:extLst>
                  <a:ext uri="{FF2B5EF4-FFF2-40B4-BE49-F238E27FC236}">
                    <a16:creationId xmlns:a16="http://schemas.microsoft.com/office/drawing/2014/main" id="{3DE1D5A2-6F93-D9A1-904C-87AB929A4482}"/>
                  </a:ext>
                </a:extLst>
              </p:cNvPr>
              <p:cNvSpPr>
                <a:spLocks noGrp="1"/>
              </p:cNvSpPr>
              <p:nvPr>
                <p:ph idx="1"/>
              </p:nvPr>
            </p:nvSpPr>
            <p:spPr>
              <a:xfrm>
                <a:off x="1371600" y="1659988"/>
                <a:ext cx="9601200" cy="4207412"/>
              </a:xfrm>
            </p:spPr>
            <p:txBody>
              <a:bodyPr>
                <a:noAutofit/>
              </a:bodyPr>
              <a:lstStyle/>
              <a:p>
                <a:pPr marL="0" indent="0" algn="just">
                  <a:lnSpc>
                    <a:spcPct val="107000"/>
                  </a:lnSpc>
                  <a:spcAft>
                    <a:spcPts val="800"/>
                  </a:spcAft>
                  <a:buNone/>
                </a:pPr>
                <a:r>
                  <a:rPr lang="es-ES" sz="2600" dirty="0">
                    <a:effectLst/>
                    <a:latin typeface="Calibri" panose="020F0502020204030204" pitchFamily="34" charset="0"/>
                    <a:ea typeface="Calibri" panose="020F0502020204030204" pitchFamily="34" charset="0"/>
                    <a:cs typeface="Times New Roman" panose="02020603050405020304" pitchFamily="18" charset="0"/>
                  </a:rPr>
                  <a:t>FUNCIÓN DE PROBABILIDAD</a:t>
                </a:r>
              </a:p>
              <a:p>
                <a:pPr marL="0" indent="0" algn="just">
                  <a:lnSpc>
                    <a:spcPct val="107000"/>
                  </a:lnSpc>
                  <a:spcAft>
                    <a:spcPts val="800"/>
                  </a:spcAft>
                  <a:buNone/>
                </a:pPr>
                <a:r>
                  <a:rPr lang="es-ES" sz="2600" dirty="0">
                    <a:effectLst/>
                    <a:latin typeface="Calibri" panose="020F0502020204030204" pitchFamily="34" charset="0"/>
                    <a:ea typeface="Calibri" panose="020F0502020204030204" pitchFamily="34" charset="0"/>
                    <a:cs typeface="Times New Roman" panose="02020603050405020304" pitchFamily="18" charset="0"/>
                  </a:rPr>
                  <a:t>Es una función, representada por </a:t>
                </a:r>
                <a14:m>
                  <m:oMath xmlns:m="http://schemas.openxmlformats.org/officeDocument/2006/math">
                    <m:r>
                      <a:rPr lang="es-ES" sz="2600" i="1">
                        <a:effectLst/>
                        <a:latin typeface="Cambria Math" panose="02040503050406030204" pitchFamily="18" charset="0"/>
                        <a:ea typeface="Calibri" panose="020F0502020204030204" pitchFamily="34" charset="0"/>
                        <a:cs typeface="Times New Roman" panose="02020603050405020304" pitchFamily="18" charset="0"/>
                      </a:rPr>
                      <m:t>𝑓</m:t>
                    </m:r>
                    <m:r>
                      <a:rPr lang="es-ES" sz="2600" i="1">
                        <a:effectLst/>
                        <a:latin typeface="Cambria Math" panose="02040503050406030204" pitchFamily="18" charset="0"/>
                        <a:ea typeface="Calibri" panose="020F0502020204030204" pitchFamily="34" charset="0"/>
                        <a:cs typeface="Times New Roman" panose="02020603050405020304" pitchFamily="18" charset="0"/>
                      </a:rPr>
                      <m:t>(</m:t>
                    </m:r>
                    <m:r>
                      <a:rPr lang="es-ES" sz="2600" i="1">
                        <a:effectLst/>
                        <a:latin typeface="Cambria Math" panose="02040503050406030204" pitchFamily="18" charset="0"/>
                        <a:ea typeface="Calibri" panose="020F0502020204030204" pitchFamily="34" charset="0"/>
                        <a:cs typeface="Times New Roman" panose="02020603050405020304" pitchFamily="18" charset="0"/>
                      </a:rPr>
                      <m:t>𝑥</m:t>
                    </m:r>
                    <m:r>
                      <a:rPr lang="es-ES" sz="2600" i="1">
                        <a:effectLst/>
                        <a:latin typeface="Cambria Math" panose="02040503050406030204" pitchFamily="18" charset="0"/>
                        <a:ea typeface="Calibri" panose="020F0502020204030204" pitchFamily="34" charset="0"/>
                        <a:cs typeface="Times New Roman" panose="02020603050405020304" pitchFamily="18" charset="0"/>
                      </a:rPr>
                      <m:t>)</m:t>
                    </m:r>
                  </m:oMath>
                </a14:m>
                <a:r>
                  <a:rPr lang="es-ES" sz="2600" dirty="0">
                    <a:effectLst/>
                    <a:latin typeface="Calibri" panose="020F0502020204030204" pitchFamily="34" charset="0"/>
                    <a:ea typeface="Times New Roman" panose="02020603050405020304" pitchFamily="18" charset="0"/>
                    <a:cs typeface="Times New Roman" panose="02020603050405020304" pitchFamily="18" charset="0"/>
                  </a:rPr>
                  <a:t>, que determina la probabilidad de que </a:t>
                </a:r>
                <a14:m>
                  <m:oMath xmlns:m="http://schemas.openxmlformats.org/officeDocument/2006/math">
                    <m:r>
                      <a:rPr lang="es-ES" sz="2600" i="1">
                        <a:effectLst/>
                        <a:latin typeface="Cambria Math" panose="02040503050406030204" pitchFamily="18" charset="0"/>
                        <a:ea typeface="Times New Roman" panose="02020603050405020304" pitchFamily="18" charset="0"/>
                        <a:cs typeface="Times New Roman" panose="02020603050405020304" pitchFamily="18" charset="0"/>
                      </a:rPr>
                      <m:t>𝑥</m:t>
                    </m:r>
                  </m:oMath>
                </a14:m>
                <a:r>
                  <a:rPr lang="es-ES" sz="2600" dirty="0">
                    <a:effectLst/>
                    <a:latin typeface="Calibri" panose="020F0502020204030204" pitchFamily="34" charset="0"/>
                    <a:ea typeface="Times New Roman" panose="02020603050405020304" pitchFamily="18" charset="0"/>
                    <a:cs typeface="Times New Roman" panose="02020603050405020304" pitchFamily="18" charset="0"/>
                  </a:rPr>
                  <a:t> asuma un valor determinado de una variable aleatoria discreta. </a:t>
                </a:r>
                <a:endParaRPr lang="es-ES"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ES" sz="2600" u="sng" dirty="0">
                    <a:effectLst/>
                    <a:latin typeface="Calibri" panose="020F0502020204030204" pitchFamily="34" charset="0"/>
                    <a:ea typeface="Times New Roman" panose="02020603050405020304" pitchFamily="18" charset="0"/>
                    <a:cs typeface="Times New Roman" panose="02020603050405020304" pitchFamily="18" charset="0"/>
                  </a:rPr>
                  <a:t>Condiciones requeridas para una función de probabilidad discreta: </a:t>
                </a:r>
                <a:endParaRPr lang="es-ES"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14:m>
                  <m:oMath xmlns:m="http://schemas.openxmlformats.org/officeDocument/2006/math">
                    <m:r>
                      <a:rPr lang="es-ES" sz="2600" i="1">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s-ES" sz="2600" i="1">
                            <a:effectLst/>
                            <a:latin typeface="Cambria Math" panose="02040503050406030204" pitchFamily="18" charset="0"/>
                            <a:ea typeface="Calibri" panose="020F0502020204030204" pitchFamily="34" charset="0"/>
                            <a:cs typeface="Times New Roman" panose="02020603050405020304" pitchFamily="18" charset="0"/>
                          </a:rPr>
                        </m:ctrlPr>
                      </m:dPr>
                      <m:e>
                        <m:r>
                          <a:rPr lang="es-ES" sz="2600" i="1">
                            <a:effectLst/>
                            <a:latin typeface="Cambria Math" panose="02040503050406030204" pitchFamily="18" charset="0"/>
                            <a:ea typeface="Calibri" panose="020F0502020204030204" pitchFamily="34" charset="0"/>
                            <a:cs typeface="Times New Roman" panose="02020603050405020304" pitchFamily="18" charset="0"/>
                          </a:rPr>
                          <m:t>𝑥</m:t>
                        </m:r>
                      </m:e>
                    </m:d>
                    <m:r>
                      <a:rPr lang="es-ES" sz="2600" i="1">
                        <a:effectLst/>
                        <a:latin typeface="Cambria Math" panose="02040503050406030204" pitchFamily="18" charset="0"/>
                        <a:ea typeface="Calibri" panose="020F0502020204030204" pitchFamily="34" charset="0"/>
                        <a:cs typeface="Times New Roman" panose="02020603050405020304" pitchFamily="18" charset="0"/>
                      </a:rPr>
                      <m:t>≥0</m:t>
                    </m:r>
                  </m:oMath>
                </a14:m>
                <a:r>
                  <a:rPr lang="es-ES" sz="2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ES" sz="26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14:m>
                  <m:oMath xmlns:m="http://schemas.openxmlformats.org/officeDocument/2006/math">
                    <m:nary>
                      <m:naryPr>
                        <m:chr m:val="∑"/>
                        <m:limLoc m:val="undOvr"/>
                        <m:subHide m:val="on"/>
                        <m:supHide m:val="on"/>
                        <m:ctrlPr>
                          <a:rPr lang="es-ES" sz="2600" i="1">
                            <a:effectLst/>
                            <a:latin typeface="Cambria Math" panose="02040503050406030204" pitchFamily="18" charset="0"/>
                            <a:ea typeface="Calibri" panose="020F0502020204030204" pitchFamily="34" charset="0"/>
                            <a:cs typeface="Times New Roman" panose="02020603050405020304" pitchFamily="18" charset="0"/>
                          </a:rPr>
                        </m:ctrlPr>
                      </m:naryPr>
                      <m:sub/>
                      <m:sup/>
                      <m:e>
                        <m:r>
                          <a:rPr lang="es-ES" sz="2600" i="1">
                            <a:effectLst/>
                            <a:latin typeface="Cambria Math" panose="02040503050406030204" pitchFamily="18" charset="0"/>
                            <a:ea typeface="Calibri" panose="020F0502020204030204" pitchFamily="34" charset="0"/>
                            <a:cs typeface="Times New Roman" panose="02020603050405020304" pitchFamily="18" charset="0"/>
                          </a:rPr>
                          <m:t>𝑓</m:t>
                        </m:r>
                        <m:r>
                          <a:rPr lang="es-ES" sz="2600" i="1">
                            <a:effectLst/>
                            <a:latin typeface="Cambria Math" panose="02040503050406030204" pitchFamily="18" charset="0"/>
                            <a:ea typeface="Calibri" panose="020F0502020204030204" pitchFamily="34" charset="0"/>
                            <a:cs typeface="Times New Roman" panose="02020603050405020304" pitchFamily="18" charset="0"/>
                          </a:rPr>
                          <m:t>(</m:t>
                        </m:r>
                        <m:r>
                          <a:rPr lang="es-ES" sz="2600" i="1">
                            <a:effectLst/>
                            <a:latin typeface="Cambria Math" panose="02040503050406030204" pitchFamily="18" charset="0"/>
                            <a:ea typeface="Calibri" panose="020F0502020204030204" pitchFamily="34" charset="0"/>
                            <a:cs typeface="Times New Roman" panose="02020603050405020304" pitchFamily="18" charset="0"/>
                          </a:rPr>
                          <m:t>𝑥</m:t>
                        </m:r>
                        <m:r>
                          <a:rPr lang="es-ES" sz="2600" i="1">
                            <a:effectLst/>
                            <a:latin typeface="Cambria Math" panose="02040503050406030204" pitchFamily="18" charset="0"/>
                            <a:ea typeface="Calibri" panose="020F0502020204030204" pitchFamily="34" charset="0"/>
                            <a:cs typeface="Times New Roman" panose="02020603050405020304" pitchFamily="18" charset="0"/>
                          </a:rPr>
                          <m:t>)</m:t>
                        </m:r>
                      </m:e>
                    </m:nary>
                    <m:r>
                      <a:rPr lang="es-ES" sz="2600" i="1">
                        <a:effectLst/>
                        <a:latin typeface="Cambria Math" panose="02040503050406030204" pitchFamily="18" charset="0"/>
                        <a:ea typeface="Calibri" panose="020F0502020204030204" pitchFamily="34" charset="0"/>
                        <a:cs typeface="Times New Roman" panose="02020603050405020304" pitchFamily="18" charset="0"/>
                      </a:rPr>
                      <m:t>=1</m:t>
                    </m:r>
                  </m:oMath>
                </a14:m>
                <a:r>
                  <a:rPr lang="es-ES" sz="2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ES" sz="2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6" name="Marcador de contenido 5">
                <a:extLst>
                  <a:ext uri="{FF2B5EF4-FFF2-40B4-BE49-F238E27FC236}">
                    <a16:creationId xmlns:a16="http://schemas.microsoft.com/office/drawing/2014/main" id="{3DE1D5A2-6F93-D9A1-904C-87AB929A4482}"/>
                  </a:ext>
                </a:extLst>
              </p:cNvPr>
              <p:cNvSpPr>
                <a:spLocks noGrp="1" noRot="1" noChangeAspect="1" noMove="1" noResize="1" noEditPoints="1" noAdjustHandles="1" noChangeArrowheads="1" noChangeShapeType="1" noTextEdit="1"/>
              </p:cNvSpPr>
              <p:nvPr>
                <p:ph idx="1"/>
              </p:nvPr>
            </p:nvSpPr>
            <p:spPr>
              <a:xfrm>
                <a:off x="1371600" y="1659988"/>
                <a:ext cx="9601200" cy="4207412"/>
              </a:xfrm>
              <a:blipFill>
                <a:blip r:embed="rId2"/>
                <a:stretch>
                  <a:fillRect l="-1143" t="-1013" r="-1143"/>
                </a:stretch>
              </a:blipFill>
            </p:spPr>
            <p:txBody>
              <a:bodyPr/>
              <a:lstStyle/>
              <a:p>
                <a:r>
                  <a:rPr lang="es-ES">
                    <a:noFill/>
                  </a:rPr>
                  <a:t> </a:t>
                </a:r>
              </a:p>
            </p:txBody>
          </p:sp>
        </mc:Fallback>
      </mc:AlternateContent>
    </p:spTree>
    <p:extLst>
      <p:ext uri="{BB962C8B-B14F-4D97-AF65-F5344CB8AC3E}">
        <p14:creationId xmlns:p14="http://schemas.microsoft.com/office/powerpoint/2010/main" val="29851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2779DA-CE4E-707D-BCFB-232C4C397004}"/>
              </a:ext>
            </a:extLst>
          </p:cNvPr>
          <p:cNvSpPr>
            <a:spLocks noGrp="1"/>
          </p:cNvSpPr>
          <p:nvPr>
            <p:ph type="title"/>
          </p:nvPr>
        </p:nvSpPr>
        <p:spPr/>
        <p:txBody>
          <a:bodyPr/>
          <a:lstStyle/>
          <a:p>
            <a:pPr algn="ctr"/>
            <a:r>
              <a:rPr lang="es-ES" dirty="0"/>
              <a:t>VARIABLES ALEATORIAS DISCRETAS</a:t>
            </a:r>
          </a:p>
        </p:txBody>
      </p:sp>
      <mc:AlternateContent xmlns:mc="http://schemas.openxmlformats.org/markup-compatibility/2006" xmlns:a14="http://schemas.microsoft.com/office/drawing/2010/main">
        <mc:Choice Requires="a14">
          <p:sp>
            <p:nvSpPr>
              <p:cNvPr id="6" name="Marcador de contenido 5">
                <a:extLst>
                  <a:ext uri="{FF2B5EF4-FFF2-40B4-BE49-F238E27FC236}">
                    <a16:creationId xmlns:a16="http://schemas.microsoft.com/office/drawing/2014/main" id="{3DE1D5A2-6F93-D9A1-904C-87AB929A4482}"/>
                  </a:ext>
                </a:extLst>
              </p:cNvPr>
              <p:cNvSpPr>
                <a:spLocks noGrp="1"/>
              </p:cNvSpPr>
              <p:nvPr>
                <p:ph idx="1"/>
              </p:nvPr>
            </p:nvSpPr>
            <p:spPr>
              <a:xfrm>
                <a:off x="1371600" y="1659988"/>
                <a:ext cx="9601200" cy="4207412"/>
              </a:xfrm>
            </p:spPr>
            <p:txBody>
              <a:bodyPr>
                <a:noAutofit/>
              </a:bodyPr>
              <a:lstStyle/>
              <a:p>
                <a:pPr marL="0" indent="0" algn="just">
                  <a:lnSpc>
                    <a:spcPct val="107000"/>
                  </a:lnSpc>
                  <a:spcAft>
                    <a:spcPts val="800"/>
                  </a:spcAft>
                  <a:buNone/>
                </a:pPr>
                <a:r>
                  <a:rPr lang="es-ES" sz="2800" b="1" u="sng" dirty="0">
                    <a:effectLst/>
                    <a:latin typeface="Calibri" panose="020F0502020204030204" pitchFamily="34" charset="0"/>
                    <a:ea typeface="Times New Roman" panose="02020603050405020304" pitchFamily="18" charset="0"/>
                    <a:cs typeface="Times New Roman" panose="02020603050405020304" pitchFamily="18" charset="0"/>
                  </a:rPr>
                  <a:t>MEDIDA DE TENDENCIA CENTRAL</a:t>
                </a:r>
              </a:p>
              <a:p>
                <a:pPr marL="0" indent="0" algn="just">
                  <a:lnSpc>
                    <a:spcPct val="107000"/>
                  </a:lnSpc>
                  <a:spcAft>
                    <a:spcPts val="800"/>
                  </a:spcAft>
                  <a:buNone/>
                </a:pPr>
                <a:r>
                  <a:rPr lang="es-ES" sz="2800" b="1" dirty="0">
                    <a:effectLst/>
                    <a:latin typeface="Calibri" panose="020F0502020204030204" pitchFamily="34" charset="0"/>
                    <a:ea typeface="Times New Roman" panose="02020603050405020304" pitchFamily="18" charset="0"/>
                    <a:cs typeface="Times New Roman" panose="02020603050405020304" pitchFamily="18" charset="0"/>
                  </a:rPr>
                  <a:t>VALOR ESPERADO: </a:t>
                </a:r>
              </a:p>
              <a:p>
                <a:pPr marL="0" indent="0" algn="just">
                  <a:lnSpc>
                    <a:spcPct val="107000"/>
                  </a:lnSpc>
                  <a:spcAft>
                    <a:spcPts val="800"/>
                  </a:spcAft>
                  <a:buNone/>
                </a:pPr>
                <a:r>
                  <a:rPr lang="es-ES" sz="2800" dirty="0">
                    <a:effectLst/>
                    <a:latin typeface="Calibri" panose="020F0502020204030204" pitchFamily="34" charset="0"/>
                    <a:ea typeface="Times New Roman" panose="02020603050405020304" pitchFamily="18" charset="0"/>
                    <a:cs typeface="Times New Roman" panose="02020603050405020304" pitchFamily="18" charset="0"/>
                  </a:rPr>
                  <a:t>Es un promedio ponderado de los valores que puede tener la variable aleatoria. Los factores de ponderación son las probabilidades. </a:t>
                </a:r>
                <a:endParaRPr lang="es-ES" sz="28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14:m>
                  <m:oMath xmlns:m="http://schemas.openxmlformats.org/officeDocument/2006/math">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𝐸</m:t>
                    </m:r>
                    <m:d>
                      <m:dPr>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𝜇</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nary>
                      <m:naryPr>
                        <m:chr m:val="∑"/>
                        <m:limLoc m:val="undOvr"/>
                        <m:subHide m:val="on"/>
                        <m:supHide m:val="on"/>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𝑥</m:t>
                            </m:r>
                          </m:e>
                        </m:d>
                      </m:e>
                    </m:nary>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 </m:t>
                    </m:r>
                  </m:oMath>
                </a14:m>
                <a:r>
                  <a:rPr lang="es-ES" sz="2800" dirty="0">
                    <a:effectLst/>
                    <a:latin typeface="Calibri" panose="020F0502020204030204" pitchFamily="34" charset="0"/>
                    <a:ea typeface="Times New Roman" panose="02020603050405020304" pitchFamily="18" charset="0"/>
                    <a:cs typeface="Times New Roman" panose="02020603050405020304" pitchFamily="18" charset="0"/>
                  </a:rPr>
                  <a:t> 			</a:t>
                </a:r>
                <a14:m>
                  <m:oMath xmlns:m="http://schemas.openxmlformats.org/officeDocument/2006/math">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𝐸</m:t>
                    </m:r>
                    <m:d>
                      <m:dPr>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𝜇</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nary>
                      <m:naryPr>
                        <m:chr m:val="∑"/>
                        <m:limLoc m:val="undOvr"/>
                        <m:subHide m:val="on"/>
                        <m:supHide m:val="on"/>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𝑃</m:t>
                        </m:r>
                        <m:d>
                          <m:dPr>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𝑖</m:t>
                                </m:r>
                              </m:sub>
                            </m:sSub>
                          </m:e>
                        </m:d>
                      </m:e>
                    </m:nary>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 </m:t>
                    </m:r>
                  </m:oMath>
                </a14:m>
                <a:endParaRPr lang="es-ES" sz="2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6" name="Marcador de contenido 5">
                <a:extLst>
                  <a:ext uri="{FF2B5EF4-FFF2-40B4-BE49-F238E27FC236}">
                    <a16:creationId xmlns:a16="http://schemas.microsoft.com/office/drawing/2014/main" id="{3DE1D5A2-6F93-D9A1-904C-87AB929A4482}"/>
                  </a:ext>
                </a:extLst>
              </p:cNvPr>
              <p:cNvSpPr>
                <a:spLocks noGrp="1" noRot="1" noChangeAspect="1" noMove="1" noResize="1" noEditPoints="1" noAdjustHandles="1" noChangeArrowheads="1" noChangeShapeType="1" noTextEdit="1"/>
              </p:cNvSpPr>
              <p:nvPr>
                <p:ph idx="1"/>
              </p:nvPr>
            </p:nvSpPr>
            <p:spPr>
              <a:xfrm>
                <a:off x="1371600" y="1659988"/>
                <a:ext cx="9601200" cy="4207412"/>
              </a:xfrm>
              <a:blipFill>
                <a:blip r:embed="rId2"/>
                <a:stretch>
                  <a:fillRect l="-1270" t="-1158" r="-1270"/>
                </a:stretch>
              </a:blipFill>
            </p:spPr>
            <p:txBody>
              <a:bodyPr/>
              <a:lstStyle/>
              <a:p>
                <a:r>
                  <a:rPr lang="es-ES">
                    <a:noFill/>
                  </a:rPr>
                  <a:t> </a:t>
                </a:r>
              </a:p>
            </p:txBody>
          </p:sp>
        </mc:Fallback>
      </mc:AlternateContent>
    </p:spTree>
    <p:extLst>
      <p:ext uri="{BB962C8B-B14F-4D97-AF65-F5344CB8AC3E}">
        <p14:creationId xmlns:p14="http://schemas.microsoft.com/office/powerpoint/2010/main" val="594804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2779DA-CE4E-707D-BCFB-232C4C397004}"/>
              </a:ext>
            </a:extLst>
          </p:cNvPr>
          <p:cNvSpPr>
            <a:spLocks noGrp="1"/>
          </p:cNvSpPr>
          <p:nvPr>
            <p:ph type="title"/>
          </p:nvPr>
        </p:nvSpPr>
        <p:spPr/>
        <p:txBody>
          <a:bodyPr/>
          <a:lstStyle/>
          <a:p>
            <a:pPr algn="ctr"/>
            <a:r>
              <a:rPr lang="es-ES" dirty="0"/>
              <a:t>VARIABLES ALEATORIAS DISCRETAS</a:t>
            </a:r>
          </a:p>
        </p:txBody>
      </p:sp>
      <mc:AlternateContent xmlns:mc="http://schemas.openxmlformats.org/markup-compatibility/2006" xmlns:a14="http://schemas.microsoft.com/office/drawing/2010/main">
        <mc:Choice Requires="a14">
          <p:sp>
            <p:nvSpPr>
              <p:cNvPr id="6" name="Marcador de contenido 5">
                <a:extLst>
                  <a:ext uri="{FF2B5EF4-FFF2-40B4-BE49-F238E27FC236}">
                    <a16:creationId xmlns:a16="http://schemas.microsoft.com/office/drawing/2014/main" id="{3DE1D5A2-6F93-D9A1-904C-87AB929A4482}"/>
                  </a:ext>
                </a:extLst>
              </p:cNvPr>
              <p:cNvSpPr>
                <a:spLocks noGrp="1"/>
              </p:cNvSpPr>
              <p:nvPr>
                <p:ph idx="1"/>
              </p:nvPr>
            </p:nvSpPr>
            <p:spPr>
              <a:xfrm>
                <a:off x="1371600" y="1659987"/>
                <a:ext cx="9601200" cy="4867421"/>
              </a:xfrm>
            </p:spPr>
            <p:txBody>
              <a:bodyPr>
                <a:noAutofit/>
              </a:bodyPr>
              <a:lstStyle/>
              <a:p>
                <a:pPr marL="0" indent="0" algn="just">
                  <a:lnSpc>
                    <a:spcPct val="107000"/>
                  </a:lnSpc>
                  <a:spcAft>
                    <a:spcPts val="800"/>
                  </a:spcAft>
                  <a:buNone/>
                </a:pPr>
                <a:r>
                  <a:rPr lang="es-ES" sz="2800" b="1" dirty="0">
                    <a:effectLst/>
                    <a:latin typeface="Calibri" panose="020F0502020204030204" pitchFamily="34" charset="0"/>
                    <a:ea typeface="Times New Roman" panose="02020603050405020304" pitchFamily="18" charset="0"/>
                    <a:cs typeface="Times New Roman" panose="02020603050405020304" pitchFamily="18" charset="0"/>
                  </a:rPr>
                  <a:t>VARIANZA: </a:t>
                </a:r>
                <a:r>
                  <a:rPr lang="es-ES" sz="2800" dirty="0">
                    <a:latin typeface="Calibri" panose="020F0502020204030204" pitchFamily="34" charset="0"/>
                    <a:ea typeface="Times New Roman" panose="02020603050405020304" pitchFamily="18" charset="0"/>
                    <a:cs typeface="Times New Roman" panose="02020603050405020304" pitchFamily="18" charset="0"/>
                  </a:rPr>
                  <a:t>E</a:t>
                </a:r>
                <a:r>
                  <a:rPr lang="es-ES" sz="2800" dirty="0">
                    <a:effectLst/>
                    <a:latin typeface="Calibri" panose="020F0502020204030204" pitchFamily="34" charset="0"/>
                    <a:ea typeface="Times New Roman" panose="02020603050405020304" pitchFamily="18" charset="0"/>
                    <a:cs typeface="Times New Roman" panose="02020603050405020304" pitchFamily="18" charset="0"/>
                  </a:rPr>
                  <a:t>s un promedio ponderado de las desviaciones de una variable aleatoria respecto a su promedio elevadas al cuadrado. Los factores de ponderación son las probabilidades. </a:t>
                </a:r>
                <a:endParaRPr lang="es-E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14:m>
                  <m:oMath xmlns:m="http://schemas.openxmlformats.org/officeDocument/2006/math">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𝑉𝐴𝑅</m:t>
                    </m:r>
                    <m:d>
                      <m:dPr>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𝜎</m:t>
                        </m:r>
                      </m:e>
                      <m:sup>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nary>
                      <m:naryPr>
                        <m:chr m:val="∑"/>
                        <m:limLoc m:val="undOvr"/>
                        <m:subHide m:val="on"/>
                        <m:supHide m:val="on"/>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sSup>
                          <m:sSupPr>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𝜇</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e>
                          <m:sup>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𝑓</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e>
                    </m:nary>
                  </m:oMath>
                </a14:m>
                <a:r>
                  <a:rPr lang="es-ES" sz="2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ES" sz="2800" i="1" dirty="0">
                  <a:effectLst/>
                  <a:latin typeface="Cambria Math" panose="02040503050406030204" pitchFamily="18"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14:m>
                  <m:oMath xmlns:m="http://schemas.openxmlformats.org/officeDocument/2006/math">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𝑉𝐴𝑅</m:t>
                    </m:r>
                    <m:d>
                      <m:dPr>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𝜎</m:t>
                        </m:r>
                      </m:e>
                      <m:sup>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nary>
                      <m:naryPr>
                        <m:chr m:val="∑"/>
                        <m:limLoc m:val="undOvr"/>
                        <m:subHide m:val="on"/>
                        <m:supHide m:val="on"/>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naryPr>
                      <m:sub/>
                      <m:sup/>
                      <m:e>
                        <m:sSup>
                          <m:sSupPr>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𝐸</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e>
                          <m:sup>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𝑃</m:t>
                        </m:r>
                        <m:d>
                          <m:dPr>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dPr>
                          <m:e>
                            <m:sSub>
                              <m:sSubPr>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𝑥</m:t>
                                </m:r>
                              </m:e>
                              <m:sub>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𝑖</m:t>
                                </m:r>
                              </m:sub>
                            </m:sSub>
                          </m:e>
                        </m:d>
                      </m:e>
                    </m:nary>
                  </m:oMath>
                </a14:m>
                <a:r>
                  <a:rPr lang="es-ES" sz="2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ES" sz="28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endParaRPr lang="es-E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ES" sz="2800" b="1" dirty="0">
                    <a:effectLst/>
                    <a:latin typeface="Calibri" panose="020F0502020204030204" pitchFamily="34" charset="0"/>
                    <a:ea typeface="Times New Roman" panose="02020603050405020304" pitchFamily="18" charset="0"/>
                    <a:cs typeface="Times New Roman" panose="02020603050405020304" pitchFamily="18" charset="0"/>
                  </a:rPr>
                  <a:t>DESVIACIÓN ESTANDAR</a:t>
                </a:r>
                <a:r>
                  <a:rPr lang="es-ES" sz="2800" b="1" dirty="0">
                    <a:latin typeface="Calibri" panose="020F0502020204030204" pitchFamily="34" charset="0"/>
                    <a:ea typeface="Calibri" panose="020F0502020204030204" pitchFamily="34" charset="0"/>
                    <a:cs typeface="Times New Roman" panose="02020603050405020304" pitchFamily="18" charset="0"/>
                  </a:rPr>
                  <a:t>: </a:t>
                </a:r>
                <a:r>
                  <a:rPr lang="es-ES" sz="2800" dirty="0">
                    <a:effectLst/>
                    <a:latin typeface="Calibri" panose="020F0502020204030204" pitchFamily="34" charset="0"/>
                    <a:ea typeface="Times New Roman" panose="02020603050405020304" pitchFamily="18" charset="0"/>
                    <a:cs typeface="Times New Roman" panose="02020603050405020304" pitchFamily="18" charset="0"/>
                  </a:rPr>
                  <a:t>Se define como la raíz cuadrada positiva de la varianza.  </a:t>
                </a:r>
                <a14:m>
                  <m:oMath xmlns:m="http://schemas.openxmlformats.org/officeDocument/2006/math">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𝜎</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rad>
                      <m:radPr>
                        <m:degHide m:val="on"/>
                        <m:ctrlPr>
                          <a:rPr lang="es-ES" sz="2800" i="1">
                            <a:effectLst/>
                            <a:latin typeface="Cambria Math" panose="02040503050406030204" pitchFamily="18" charset="0"/>
                            <a:ea typeface="Times New Roman" panose="02020603050405020304" pitchFamily="18" charset="0"/>
                            <a:cs typeface="Times New Roman" panose="02020603050405020304" pitchFamily="18" charset="0"/>
                          </a:rPr>
                        </m:ctrlPr>
                      </m:radPr>
                      <m:deg/>
                      <m:e>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𝑉𝐴𝑅</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s-ES" sz="2800" i="1">
                            <a:effectLst/>
                            <a:latin typeface="Cambria Math" panose="02040503050406030204" pitchFamily="18" charset="0"/>
                            <a:ea typeface="Times New Roman" panose="02020603050405020304" pitchFamily="18" charset="0"/>
                            <a:cs typeface="Times New Roman" panose="02020603050405020304" pitchFamily="18" charset="0"/>
                          </a:rPr>
                          <m:t>)</m:t>
                        </m:r>
                      </m:e>
                    </m:rad>
                  </m:oMath>
                </a14:m>
                <a:endParaRPr lang="es-ES" sz="2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6" name="Marcador de contenido 5">
                <a:extLst>
                  <a:ext uri="{FF2B5EF4-FFF2-40B4-BE49-F238E27FC236}">
                    <a16:creationId xmlns:a16="http://schemas.microsoft.com/office/drawing/2014/main" id="{3DE1D5A2-6F93-D9A1-904C-87AB929A4482}"/>
                  </a:ext>
                </a:extLst>
              </p:cNvPr>
              <p:cNvSpPr>
                <a:spLocks noGrp="1" noRot="1" noChangeAspect="1" noMove="1" noResize="1" noEditPoints="1" noAdjustHandles="1" noChangeArrowheads="1" noChangeShapeType="1" noTextEdit="1"/>
              </p:cNvSpPr>
              <p:nvPr>
                <p:ph idx="1"/>
              </p:nvPr>
            </p:nvSpPr>
            <p:spPr>
              <a:xfrm>
                <a:off x="1371600" y="1659987"/>
                <a:ext cx="9601200" cy="4867421"/>
              </a:xfrm>
              <a:blipFill>
                <a:blip r:embed="rId2"/>
                <a:stretch>
                  <a:fillRect l="-1270" t="-1001" r="-1270" b="-250"/>
                </a:stretch>
              </a:blipFill>
            </p:spPr>
            <p:txBody>
              <a:bodyPr/>
              <a:lstStyle/>
              <a:p>
                <a:r>
                  <a:rPr lang="es-ES">
                    <a:noFill/>
                  </a:rPr>
                  <a:t> </a:t>
                </a:r>
              </a:p>
            </p:txBody>
          </p:sp>
        </mc:Fallback>
      </mc:AlternateContent>
    </p:spTree>
    <p:extLst>
      <p:ext uri="{BB962C8B-B14F-4D97-AF65-F5344CB8AC3E}">
        <p14:creationId xmlns:p14="http://schemas.microsoft.com/office/powerpoint/2010/main" val="3941032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2779DA-CE4E-707D-BCFB-232C4C397004}"/>
              </a:ext>
            </a:extLst>
          </p:cNvPr>
          <p:cNvSpPr>
            <a:spLocks noGrp="1"/>
          </p:cNvSpPr>
          <p:nvPr>
            <p:ph type="title"/>
          </p:nvPr>
        </p:nvSpPr>
        <p:spPr/>
        <p:txBody>
          <a:bodyPr/>
          <a:lstStyle/>
          <a:p>
            <a:pPr algn="ctr"/>
            <a:r>
              <a:rPr lang="es-ES" dirty="0"/>
              <a:t>VARIABLES ALEATORIAS CONTINUAS</a:t>
            </a:r>
          </a:p>
        </p:txBody>
      </p:sp>
      <mc:AlternateContent xmlns:mc="http://schemas.openxmlformats.org/markup-compatibility/2006" xmlns:a14="http://schemas.microsoft.com/office/drawing/2010/main">
        <mc:Choice Requires="a14">
          <p:sp>
            <p:nvSpPr>
              <p:cNvPr id="6" name="Marcador de contenido 5">
                <a:extLst>
                  <a:ext uri="{FF2B5EF4-FFF2-40B4-BE49-F238E27FC236}">
                    <a16:creationId xmlns:a16="http://schemas.microsoft.com/office/drawing/2014/main" id="{3DE1D5A2-6F93-D9A1-904C-87AB929A4482}"/>
                  </a:ext>
                </a:extLst>
              </p:cNvPr>
              <p:cNvSpPr>
                <a:spLocks noGrp="1"/>
              </p:cNvSpPr>
              <p:nvPr>
                <p:ph idx="1"/>
              </p:nvPr>
            </p:nvSpPr>
            <p:spPr>
              <a:xfrm>
                <a:off x="1371600" y="1659987"/>
                <a:ext cx="9601200" cy="4768947"/>
              </a:xfrm>
            </p:spPr>
            <p:txBody>
              <a:bodyPr>
                <a:noAutofit/>
              </a:bodyPr>
              <a:lstStyle/>
              <a:p>
                <a:pPr marL="0" indent="0" algn="just">
                  <a:lnSpc>
                    <a:spcPct val="107000"/>
                  </a:lnSpc>
                  <a:spcAft>
                    <a:spcPts val="800"/>
                  </a:spcAft>
                  <a:buNone/>
                </a:pPr>
                <a:r>
                  <a:rPr lang="es-ES" sz="2600" b="1" dirty="0">
                    <a:effectLst/>
                    <a:latin typeface="Calibri" panose="020F0502020204030204" pitchFamily="34" charset="0"/>
                    <a:ea typeface="Calibri" panose="020F0502020204030204" pitchFamily="34" charset="0"/>
                    <a:cs typeface="Times New Roman" panose="02020603050405020304" pitchFamily="18" charset="0"/>
                  </a:rPr>
                  <a:t>FUNCION DE DENSIDAD DE PROBABILIDAD: </a:t>
                </a:r>
              </a:p>
              <a:p>
                <a:pPr marL="0" indent="0" algn="just">
                  <a:lnSpc>
                    <a:spcPct val="107000"/>
                  </a:lnSpc>
                  <a:spcAft>
                    <a:spcPts val="800"/>
                  </a:spcAft>
                  <a:buNone/>
                </a:pPr>
                <a:r>
                  <a:rPr lang="es-ES" sz="2600" dirty="0">
                    <a:effectLst/>
                    <a:latin typeface="Calibri" panose="020F0502020204030204" pitchFamily="34" charset="0"/>
                    <a:ea typeface="Calibri" panose="020F0502020204030204" pitchFamily="34" charset="0"/>
                    <a:cs typeface="Times New Roman" panose="02020603050405020304" pitchFamily="18" charset="0"/>
                  </a:rPr>
                  <a:t>Función que se emplea para el cálculo de las probabilidades de una variable aleatoria continua. El área debajo de la gráfica de una función de densidad de probabilidad en un intervalo representa la probabilidad. </a:t>
                </a:r>
              </a:p>
              <a:p>
                <a:pPr marL="0" indent="0" algn="just">
                  <a:lnSpc>
                    <a:spcPct val="107000"/>
                  </a:lnSpc>
                  <a:spcAft>
                    <a:spcPts val="800"/>
                  </a:spcAft>
                  <a:buNone/>
                </a:pPr>
                <a:r>
                  <a:rPr lang="es-ES" sz="2600" u="sng" dirty="0">
                    <a:effectLst/>
                    <a:latin typeface="Calibri" panose="020F0502020204030204" pitchFamily="34" charset="0"/>
                    <a:ea typeface="Calibri" panose="020F0502020204030204" pitchFamily="34" charset="0"/>
                    <a:cs typeface="Times New Roman" panose="02020603050405020304" pitchFamily="18" charset="0"/>
                  </a:rPr>
                  <a:t>Propiedades de la función de densidad de probabilidad: </a:t>
                </a:r>
                <a:endParaRPr lang="es-ES"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14:m>
                  <m:oMath xmlns:m="http://schemas.openxmlformats.org/officeDocument/2006/math">
                    <m:r>
                      <a:rPr lang="es-ES" sz="2600" i="1">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s-ES" sz="2600" i="1">
                            <a:effectLst/>
                            <a:latin typeface="Cambria Math" panose="02040503050406030204" pitchFamily="18" charset="0"/>
                            <a:ea typeface="Calibri" panose="020F0502020204030204" pitchFamily="34" charset="0"/>
                            <a:cs typeface="Times New Roman" panose="02020603050405020304" pitchFamily="18" charset="0"/>
                          </a:rPr>
                        </m:ctrlPr>
                      </m:dPr>
                      <m:e>
                        <m:r>
                          <a:rPr lang="es-ES" sz="2600" i="1">
                            <a:effectLst/>
                            <a:latin typeface="Cambria Math" panose="02040503050406030204" pitchFamily="18" charset="0"/>
                            <a:ea typeface="Calibri" panose="020F0502020204030204" pitchFamily="34" charset="0"/>
                            <a:cs typeface="Times New Roman" panose="02020603050405020304" pitchFamily="18" charset="0"/>
                          </a:rPr>
                          <m:t>𝑥</m:t>
                        </m:r>
                      </m:e>
                    </m:d>
                    <m:r>
                      <a:rPr lang="es-ES" sz="2600" i="1">
                        <a:effectLst/>
                        <a:latin typeface="Cambria Math" panose="02040503050406030204" pitchFamily="18" charset="0"/>
                        <a:ea typeface="Calibri" panose="020F0502020204030204" pitchFamily="34" charset="0"/>
                        <a:cs typeface="Times New Roman" panose="02020603050405020304" pitchFamily="18" charset="0"/>
                      </a:rPr>
                      <m:t>≥0 ∀ </m:t>
                    </m:r>
                    <m:r>
                      <a:rPr lang="es-ES" sz="2600" i="1">
                        <a:effectLst/>
                        <a:latin typeface="Cambria Math" panose="02040503050406030204" pitchFamily="18" charset="0"/>
                        <a:ea typeface="Calibri" panose="020F0502020204030204" pitchFamily="34" charset="0"/>
                        <a:cs typeface="Times New Roman" panose="02020603050405020304" pitchFamily="18" charset="0"/>
                      </a:rPr>
                      <m:t>𝑥</m:t>
                    </m:r>
                    <m:r>
                      <a:rPr lang="es-ES" sz="2600" i="1">
                        <a:effectLst/>
                        <a:latin typeface="Cambria Math" panose="02040503050406030204" pitchFamily="18" charset="0"/>
                        <a:ea typeface="Calibri" panose="020F0502020204030204" pitchFamily="34" charset="0"/>
                        <a:cs typeface="Times New Roman" panose="02020603050405020304" pitchFamily="18" charset="0"/>
                      </a:rPr>
                      <m:t> ∈</m:t>
                    </m:r>
                    <m:r>
                      <a:rPr lang="es-ES" sz="2600" i="1">
                        <a:effectLst/>
                        <a:latin typeface="Cambria Math" panose="02040503050406030204" pitchFamily="18" charset="0"/>
                        <a:ea typeface="Calibri" panose="020F0502020204030204" pitchFamily="34" charset="0"/>
                        <a:cs typeface="Times New Roman" panose="02020603050405020304" pitchFamily="18" charset="0"/>
                      </a:rPr>
                      <m:t>𝑅</m:t>
                    </m:r>
                  </m:oMath>
                </a14:m>
                <a:r>
                  <a:rPr lang="es-ES" sz="2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ES"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14:m>
                  <m:oMath xmlns:m="http://schemas.openxmlformats.org/officeDocument/2006/math">
                    <m:nary>
                      <m:naryPr>
                        <m:limLoc m:val="subSup"/>
                        <m:ctrlPr>
                          <a:rPr lang="es-ES" sz="2600" i="1">
                            <a:effectLst/>
                            <a:latin typeface="Cambria Math" panose="02040503050406030204" pitchFamily="18" charset="0"/>
                            <a:ea typeface="Calibri" panose="020F0502020204030204" pitchFamily="34" charset="0"/>
                            <a:cs typeface="Times New Roman" panose="02020603050405020304" pitchFamily="18" charset="0"/>
                          </a:rPr>
                        </m:ctrlPr>
                      </m:naryPr>
                      <m:sub>
                        <m:r>
                          <a:rPr lang="es-ES" sz="2600" i="1">
                            <a:effectLst/>
                            <a:latin typeface="Cambria Math" panose="02040503050406030204" pitchFamily="18" charset="0"/>
                            <a:ea typeface="Calibri" panose="020F0502020204030204" pitchFamily="34" charset="0"/>
                            <a:cs typeface="Times New Roman" panose="02020603050405020304" pitchFamily="18" charset="0"/>
                          </a:rPr>
                          <m:t>−∞</m:t>
                        </m:r>
                      </m:sub>
                      <m:sup>
                        <m:r>
                          <a:rPr lang="es-ES" sz="2600" i="1">
                            <a:effectLst/>
                            <a:latin typeface="Cambria Math" panose="02040503050406030204" pitchFamily="18" charset="0"/>
                            <a:ea typeface="Calibri" panose="020F0502020204030204" pitchFamily="34" charset="0"/>
                            <a:cs typeface="Times New Roman" panose="02020603050405020304" pitchFamily="18" charset="0"/>
                          </a:rPr>
                          <m:t>∞</m:t>
                        </m:r>
                      </m:sup>
                      <m:e>
                        <m:r>
                          <a:rPr lang="es-ES" sz="2600" i="1">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s-ES" sz="2600" i="1">
                                <a:effectLst/>
                                <a:latin typeface="Cambria Math" panose="02040503050406030204" pitchFamily="18" charset="0"/>
                                <a:ea typeface="Calibri" panose="020F0502020204030204" pitchFamily="34" charset="0"/>
                                <a:cs typeface="Times New Roman" panose="02020603050405020304" pitchFamily="18" charset="0"/>
                              </a:rPr>
                            </m:ctrlPr>
                          </m:dPr>
                          <m:e>
                            <m:r>
                              <a:rPr lang="es-ES" sz="2600" i="1">
                                <a:effectLst/>
                                <a:latin typeface="Cambria Math" panose="02040503050406030204" pitchFamily="18" charset="0"/>
                                <a:ea typeface="Calibri" panose="020F0502020204030204" pitchFamily="34" charset="0"/>
                                <a:cs typeface="Times New Roman" panose="02020603050405020304" pitchFamily="18" charset="0"/>
                              </a:rPr>
                              <m:t>𝑥</m:t>
                            </m:r>
                          </m:e>
                        </m:d>
                        <m:r>
                          <a:rPr lang="es-ES" sz="2600" i="1">
                            <a:effectLst/>
                            <a:latin typeface="Cambria Math" panose="02040503050406030204" pitchFamily="18" charset="0"/>
                            <a:ea typeface="Calibri" panose="020F0502020204030204" pitchFamily="34" charset="0"/>
                            <a:cs typeface="Times New Roman" panose="02020603050405020304" pitchFamily="18" charset="0"/>
                          </a:rPr>
                          <m:t> </m:t>
                        </m:r>
                        <m:r>
                          <a:rPr lang="es-ES" sz="2600" i="1">
                            <a:effectLst/>
                            <a:latin typeface="Cambria Math" panose="02040503050406030204" pitchFamily="18" charset="0"/>
                            <a:ea typeface="Calibri" panose="020F0502020204030204" pitchFamily="34" charset="0"/>
                            <a:cs typeface="Times New Roman" panose="02020603050405020304" pitchFamily="18" charset="0"/>
                          </a:rPr>
                          <m:t>𝑑𝑥</m:t>
                        </m:r>
                        <m:r>
                          <a:rPr lang="es-ES" sz="2600">
                            <a:effectLst/>
                            <a:latin typeface="Cambria Math" panose="02040503050406030204" pitchFamily="18" charset="0"/>
                            <a:ea typeface="Times New Roman" panose="02020603050405020304" pitchFamily="18" charset="0"/>
                            <a:cs typeface="Times New Roman" panose="02020603050405020304" pitchFamily="18" charset="0"/>
                          </a:rPr>
                          <m:t>=1</m:t>
                        </m:r>
                      </m:e>
                    </m:nary>
                  </m:oMath>
                </a14:m>
                <a:r>
                  <a:rPr lang="es-ES" sz="2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s-ES"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s-ES" sz="2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6" name="Marcador de contenido 5">
                <a:extLst>
                  <a:ext uri="{FF2B5EF4-FFF2-40B4-BE49-F238E27FC236}">
                    <a16:creationId xmlns:a16="http://schemas.microsoft.com/office/drawing/2014/main" id="{3DE1D5A2-6F93-D9A1-904C-87AB929A4482}"/>
                  </a:ext>
                </a:extLst>
              </p:cNvPr>
              <p:cNvSpPr>
                <a:spLocks noGrp="1" noRot="1" noChangeAspect="1" noMove="1" noResize="1" noEditPoints="1" noAdjustHandles="1" noChangeArrowheads="1" noChangeShapeType="1" noTextEdit="1"/>
              </p:cNvSpPr>
              <p:nvPr>
                <p:ph idx="1"/>
              </p:nvPr>
            </p:nvSpPr>
            <p:spPr>
              <a:xfrm>
                <a:off x="1371600" y="1659987"/>
                <a:ext cx="9601200" cy="4768947"/>
              </a:xfrm>
              <a:blipFill>
                <a:blip r:embed="rId2"/>
                <a:stretch>
                  <a:fillRect l="-1143" t="-894" r="-1143"/>
                </a:stretch>
              </a:blipFill>
            </p:spPr>
            <p:txBody>
              <a:bodyPr/>
              <a:lstStyle/>
              <a:p>
                <a:r>
                  <a:rPr lang="es-ES">
                    <a:noFill/>
                  </a:rPr>
                  <a:t> </a:t>
                </a:r>
              </a:p>
            </p:txBody>
          </p:sp>
        </mc:Fallback>
      </mc:AlternateContent>
    </p:spTree>
    <p:extLst>
      <p:ext uri="{BB962C8B-B14F-4D97-AF65-F5344CB8AC3E}">
        <p14:creationId xmlns:p14="http://schemas.microsoft.com/office/powerpoint/2010/main" val="1036473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2779DA-CE4E-707D-BCFB-232C4C397004}"/>
              </a:ext>
            </a:extLst>
          </p:cNvPr>
          <p:cNvSpPr>
            <a:spLocks noGrp="1"/>
          </p:cNvSpPr>
          <p:nvPr>
            <p:ph type="title"/>
          </p:nvPr>
        </p:nvSpPr>
        <p:spPr/>
        <p:txBody>
          <a:bodyPr/>
          <a:lstStyle/>
          <a:p>
            <a:pPr algn="ctr"/>
            <a:r>
              <a:rPr lang="es-ES" dirty="0"/>
              <a:t>VARIABLES ALEATORIAS CONTINUAS</a:t>
            </a:r>
          </a:p>
        </p:txBody>
      </p:sp>
      <mc:AlternateContent xmlns:mc="http://schemas.openxmlformats.org/markup-compatibility/2006" xmlns:a14="http://schemas.microsoft.com/office/drawing/2010/main">
        <mc:Choice Requires="a14">
          <p:sp>
            <p:nvSpPr>
              <p:cNvPr id="6" name="Marcador de contenido 5">
                <a:extLst>
                  <a:ext uri="{FF2B5EF4-FFF2-40B4-BE49-F238E27FC236}">
                    <a16:creationId xmlns:a16="http://schemas.microsoft.com/office/drawing/2014/main" id="{3DE1D5A2-6F93-D9A1-904C-87AB929A4482}"/>
                  </a:ext>
                </a:extLst>
              </p:cNvPr>
              <p:cNvSpPr>
                <a:spLocks noGrp="1"/>
              </p:cNvSpPr>
              <p:nvPr>
                <p:ph idx="1"/>
              </p:nvPr>
            </p:nvSpPr>
            <p:spPr>
              <a:xfrm>
                <a:off x="1371600" y="1659987"/>
                <a:ext cx="9601200" cy="4768947"/>
              </a:xfrm>
            </p:spPr>
            <p:txBody>
              <a:bodyPr>
                <a:noAutofit/>
              </a:bodyPr>
              <a:lstStyle/>
              <a:p>
                <a:pPr marL="0" indent="0" algn="just">
                  <a:lnSpc>
                    <a:spcPct val="107000"/>
                  </a:lnSpc>
                  <a:spcAft>
                    <a:spcPts val="800"/>
                  </a:spcAft>
                  <a:buNone/>
                </a:pPr>
                <a:r>
                  <a:rPr lang="es-ES" sz="2600" b="1" dirty="0">
                    <a:effectLst/>
                    <a:latin typeface="Calibri" panose="020F0502020204030204" pitchFamily="34" charset="0"/>
                    <a:ea typeface="Calibri" panose="020F0502020204030204" pitchFamily="34" charset="0"/>
                    <a:cs typeface="Times New Roman" panose="02020603050405020304" pitchFamily="18" charset="0"/>
                  </a:rPr>
                  <a:t>PROBABILIDAD DE UN INTERVALO</a:t>
                </a:r>
              </a:p>
              <a:p>
                <a:pPr marL="0" indent="0" algn="just">
                  <a:lnSpc>
                    <a:spcPct val="107000"/>
                  </a:lnSpc>
                  <a:spcAft>
                    <a:spcPts val="800"/>
                  </a:spcAft>
                  <a:buNone/>
                </a:pPr>
                <a14:m>
                  <m:oMathPara xmlns:m="http://schemas.openxmlformats.org/officeDocument/2006/math">
                    <m:oMathParaPr>
                      <m:jc m:val="centerGroup"/>
                    </m:oMathParaPr>
                    <m:oMath xmlns:m="http://schemas.openxmlformats.org/officeDocument/2006/math">
                      <m:r>
                        <a:rPr lang="es-ES" sz="2600" i="1" smtClean="0">
                          <a:effectLst/>
                          <a:latin typeface="Cambria Math" panose="02040503050406030204" pitchFamily="18" charset="0"/>
                          <a:ea typeface="Times New Roman" panose="02020603050405020304" pitchFamily="18" charset="0"/>
                          <a:cs typeface="Times New Roman" panose="02020603050405020304" pitchFamily="18" charset="0"/>
                        </a:rPr>
                        <m:t>𝑃</m:t>
                      </m:r>
                      <m:d>
                        <m:dPr>
                          <m:ctrlPr>
                            <a:rPr lang="es-ES" sz="26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ES" sz="2600" i="1">
                              <a:effectLst/>
                              <a:latin typeface="Cambria Math" panose="02040503050406030204" pitchFamily="18" charset="0"/>
                              <a:ea typeface="Times New Roman" panose="02020603050405020304" pitchFamily="18" charset="0"/>
                              <a:cs typeface="Times New Roman" panose="02020603050405020304" pitchFamily="18" charset="0"/>
                            </a:rPr>
                            <m:t>𝑎</m:t>
                          </m:r>
                          <m:r>
                            <a:rPr lang="es-ES" sz="26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6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s-ES" sz="26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600" i="1">
                              <a:effectLst/>
                              <a:latin typeface="Cambria Math" panose="02040503050406030204" pitchFamily="18" charset="0"/>
                              <a:ea typeface="Times New Roman" panose="02020603050405020304" pitchFamily="18" charset="0"/>
                              <a:cs typeface="Times New Roman" panose="02020603050405020304" pitchFamily="18" charset="0"/>
                            </a:rPr>
                            <m:t>𝑏</m:t>
                          </m:r>
                        </m:e>
                      </m:d>
                      <m:r>
                        <a:rPr lang="es-ES" sz="2600" i="1">
                          <a:effectLst/>
                          <a:latin typeface="Cambria Math" panose="02040503050406030204" pitchFamily="18" charset="0"/>
                          <a:ea typeface="Times New Roman" panose="02020603050405020304" pitchFamily="18" charset="0"/>
                          <a:cs typeface="Times New Roman" panose="02020603050405020304" pitchFamily="18" charset="0"/>
                        </a:rPr>
                        <m:t>=</m:t>
                      </m:r>
                      <m:nary>
                        <m:naryPr>
                          <m:limLoc m:val="subSup"/>
                          <m:ctrlPr>
                            <a:rPr lang="es-ES" sz="26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s-ES" sz="2600" i="1">
                              <a:effectLst/>
                              <a:latin typeface="Cambria Math" panose="02040503050406030204" pitchFamily="18" charset="0"/>
                              <a:ea typeface="Times New Roman" panose="02020603050405020304" pitchFamily="18" charset="0"/>
                              <a:cs typeface="Times New Roman" panose="02020603050405020304" pitchFamily="18" charset="0"/>
                            </a:rPr>
                            <m:t>𝑎</m:t>
                          </m:r>
                        </m:sub>
                        <m:sup>
                          <m:r>
                            <a:rPr lang="es-ES" sz="2600" i="1">
                              <a:effectLst/>
                              <a:latin typeface="Cambria Math" panose="02040503050406030204" pitchFamily="18" charset="0"/>
                              <a:ea typeface="Times New Roman" panose="02020603050405020304" pitchFamily="18" charset="0"/>
                              <a:cs typeface="Times New Roman" panose="02020603050405020304" pitchFamily="18" charset="0"/>
                            </a:rPr>
                            <m:t>𝑏</m:t>
                          </m:r>
                        </m:sup>
                        <m:e>
                          <m:r>
                            <a:rPr lang="es-ES" sz="2600" i="1">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s-ES" sz="2600" i="1">
                                  <a:effectLst/>
                                  <a:latin typeface="Cambria Math" panose="02040503050406030204" pitchFamily="18" charset="0"/>
                                  <a:ea typeface="Calibri" panose="020F0502020204030204" pitchFamily="34" charset="0"/>
                                  <a:cs typeface="Times New Roman" panose="02020603050405020304" pitchFamily="18" charset="0"/>
                                </a:rPr>
                              </m:ctrlPr>
                            </m:dPr>
                            <m:e>
                              <m:r>
                                <a:rPr lang="es-ES" sz="2600" i="1">
                                  <a:effectLst/>
                                  <a:latin typeface="Cambria Math" panose="02040503050406030204" pitchFamily="18" charset="0"/>
                                  <a:ea typeface="Calibri" panose="020F0502020204030204" pitchFamily="34" charset="0"/>
                                  <a:cs typeface="Times New Roman" panose="02020603050405020304" pitchFamily="18" charset="0"/>
                                </a:rPr>
                                <m:t>𝑥</m:t>
                              </m:r>
                            </m:e>
                          </m:d>
                          <m:r>
                            <a:rPr lang="es-ES" sz="2600" i="1">
                              <a:effectLst/>
                              <a:latin typeface="Cambria Math" panose="02040503050406030204" pitchFamily="18" charset="0"/>
                              <a:ea typeface="Calibri" panose="020F0502020204030204" pitchFamily="34" charset="0"/>
                              <a:cs typeface="Times New Roman" panose="02020603050405020304" pitchFamily="18" charset="0"/>
                            </a:rPr>
                            <m:t> </m:t>
                          </m:r>
                          <m:r>
                            <a:rPr lang="es-ES" sz="2600" i="1">
                              <a:effectLst/>
                              <a:latin typeface="Cambria Math" panose="02040503050406030204" pitchFamily="18" charset="0"/>
                              <a:ea typeface="Calibri" panose="020F0502020204030204" pitchFamily="34" charset="0"/>
                              <a:cs typeface="Times New Roman" panose="02020603050405020304" pitchFamily="18" charset="0"/>
                            </a:rPr>
                            <m:t>𝑑𝑥</m:t>
                          </m:r>
                          <m:r>
                            <a:rPr lang="es-ES" sz="2600">
                              <a:effectLst/>
                              <a:latin typeface="Cambria Math" panose="02040503050406030204" pitchFamily="18" charset="0"/>
                              <a:ea typeface="Times New Roman" panose="02020603050405020304" pitchFamily="18" charset="0"/>
                              <a:cs typeface="Times New Roman" panose="02020603050405020304" pitchFamily="18" charset="0"/>
                            </a:rPr>
                            <m:t> </m:t>
                          </m:r>
                        </m:e>
                      </m:nary>
                    </m:oMath>
                  </m:oMathPara>
                </a14:m>
                <a:endParaRPr lang="es-ES"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200"/>
                  </a:spcBef>
                  <a:buNone/>
                </a:pPr>
                <a:r>
                  <a:rPr lang="es-ES" sz="2600" b="1" dirty="0">
                    <a:latin typeface="Calibri" panose="020F0502020204030204" pitchFamily="34" charset="0"/>
                    <a:ea typeface="Calibri" panose="020F0502020204030204" pitchFamily="34" charset="0"/>
                    <a:cs typeface="Times New Roman" panose="02020603050405020304" pitchFamily="18" charset="0"/>
                  </a:rPr>
                  <a:t>VALOR ESPERADO</a:t>
                </a:r>
              </a:p>
              <a:p>
                <a:pPr marL="0" indent="0">
                  <a:lnSpc>
                    <a:spcPct val="107000"/>
                  </a:lnSpc>
                  <a:spcAft>
                    <a:spcPts val="800"/>
                  </a:spcAft>
                  <a:buNone/>
                </a:pPr>
                <a14:m>
                  <m:oMathPara xmlns:m="http://schemas.openxmlformats.org/officeDocument/2006/math">
                    <m:oMathParaPr>
                      <m:jc m:val="centerGroup"/>
                    </m:oMathParaPr>
                    <m:oMath xmlns:m="http://schemas.openxmlformats.org/officeDocument/2006/math">
                      <m:sSub>
                        <m:sSubPr>
                          <m:ctrlPr>
                            <a:rPr lang="es-ES" sz="2600" i="1">
                              <a:latin typeface="Cambria Math" panose="02040503050406030204" pitchFamily="18" charset="0"/>
                              <a:ea typeface="Calibri" panose="020F0502020204030204" pitchFamily="34" charset="0"/>
                              <a:cs typeface="Times New Roman" panose="02020603050405020304" pitchFamily="18" charset="0"/>
                            </a:rPr>
                          </m:ctrlPr>
                        </m:sSubPr>
                        <m:e>
                          <m:r>
                            <a:rPr lang="es-ES" sz="2600">
                              <a:latin typeface="Cambria Math" panose="02040503050406030204" pitchFamily="18" charset="0"/>
                              <a:ea typeface="Calibri" panose="020F0502020204030204" pitchFamily="34" charset="0"/>
                              <a:cs typeface="Times New Roman" panose="02020603050405020304" pitchFamily="18" charset="0"/>
                            </a:rPr>
                            <m:t>𝜇</m:t>
                          </m:r>
                        </m:e>
                        <m:sub>
                          <m:r>
                            <a:rPr lang="es-ES" sz="2600">
                              <a:latin typeface="Cambria Math" panose="02040503050406030204" pitchFamily="18" charset="0"/>
                              <a:ea typeface="Calibri" panose="020F0502020204030204" pitchFamily="34" charset="0"/>
                              <a:cs typeface="Times New Roman" panose="02020603050405020304" pitchFamily="18" charset="0"/>
                            </a:rPr>
                            <m:t>𝑋</m:t>
                          </m:r>
                        </m:sub>
                      </m:sSub>
                      <m:r>
                        <a:rPr lang="es-ES" sz="2600">
                          <a:latin typeface="Cambria Math" panose="02040503050406030204" pitchFamily="18" charset="0"/>
                          <a:ea typeface="Calibri" panose="020F0502020204030204" pitchFamily="34" charset="0"/>
                          <a:cs typeface="Times New Roman" panose="02020603050405020304" pitchFamily="18" charset="0"/>
                        </a:rPr>
                        <m:t>=</m:t>
                      </m:r>
                      <m:r>
                        <a:rPr lang="es-ES" sz="2600">
                          <a:latin typeface="Cambria Math" panose="02040503050406030204" pitchFamily="18" charset="0"/>
                          <a:ea typeface="Calibri" panose="020F0502020204030204" pitchFamily="34" charset="0"/>
                          <a:cs typeface="Times New Roman" panose="02020603050405020304" pitchFamily="18" charset="0"/>
                        </a:rPr>
                        <m:t>𝐸</m:t>
                      </m:r>
                      <m:d>
                        <m:dPr>
                          <m:ctrlPr>
                            <a:rPr lang="es-ES" sz="2600" i="1">
                              <a:latin typeface="Cambria Math" panose="02040503050406030204" pitchFamily="18" charset="0"/>
                              <a:ea typeface="Calibri" panose="020F0502020204030204" pitchFamily="34" charset="0"/>
                              <a:cs typeface="Times New Roman" panose="02020603050405020304" pitchFamily="18" charset="0"/>
                            </a:rPr>
                          </m:ctrlPr>
                        </m:dPr>
                        <m:e>
                          <m:r>
                            <a:rPr lang="es-ES" sz="2600">
                              <a:latin typeface="Cambria Math" panose="02040503050406030204" pitchFamily="18" charset="0"/>
                              <a:ea typeface="Calibri" panose="020F0502020204030204" pitchFamily="34" charset="0"/>
                              <a:cs typeface="Times New Roman" panose="02020603050405020304" pitchFamily="18" charset="0"/>
                            </a:rPr>
                            <m:t>𝑥</m:t>
                          </m:r>
                        </m:e>
                      </m:d>
                      <m:r>
                        <a:rPr lang="es-ES" sz="2600">
                          <a:latin typeface="Cambria Math" panose="02040503050406030204" pitchFamily="18" charset="0"/>
                          <a:ea typeface="Calibri" panose="020F0502020204030204" pitchFamily="34" charset="0"/>
                          <a:cs typeface="Times New Roman" panose="02020603050405020304" pitchFamily="18" charset="0"/>
                        </a:rPr>
                        <m:t>=</m:t>
                      </m:r>
                      <m:nary>
                        <m:naryPr>
                          <m:limLoc m:val="subSup"/>
                          <m:ctrlPr>
                            <a:rPr lang="es-ES" sz="2600" i="1">
                              <a:latin typeface="Cambria Math" panose="02040503050406030204" pitchFamily="18" charset="0"/>
                              <a:ea typeface="Calibri" panose="020F0502020204030204" pitchFamily="34" charset="0"/>
                              <a:cs typeface="Times New Roman" panose="02020603050405020304" pitchFamily="18" charset="0"/>
                            </a:rPr>
                          </m:ctrlPr>
                        </m:naryPr>
                        <m:sub>
                          <m:r>
                            <a:rPr lang="es-ES" sz="2600">
                              <a:latin typeface="Cambria Math" panose="02040503050406030204" pitchFamily="18" charset="0"/>
                              <a:ea typeface="Calibri" panose="020F0502020204030204" pitchFamily="34" charset="0"/>
                              <a:cs typeface="Times New Roman" panose="02020603050405020304" pitchFamily="18" charset="0"/>
                            </a:rPr>
                            <m:t>−∞</m:t>
                          </m:r>
                        </m:sub>
                        <m:sup>
                          <m:r>
                            <a:rPr lang="es-ES" sz="2600">
                              <a:latin typeface="Cambria Math" panose="02040503050406030204" pitchFamily="18" charset="0"/>
                              <a:ea typeface="Calibri" panose="020F0502020204030204" pitchFamily="34" charset="0"/>
                              <a:cs typeface="Times New Roman" panose="02020603050405020304" pitchFamily="18" charset="0"/>
                            </a:rPr>
                            <m:t>∞</m:t>
                          </m:r>
                        </m:sup>
                        <m:e>
                          <m:r>
                            <a:rPr lang="es-ES" sz="2600">
                              <a:latin typeface="Cambria Math" panose="02040503050406030204" pitchFamily="18" charset="0"/>
                              <a:ea typeface="Calibri" panose="020F0502020204030204" pitchFamily="34" charset="0"/>
                              <a:cs typeface="Times New Roman" panose="02020603050405020304" pitchFamily="18" charset="0"/>
                            </a:rPr>
                            <m:t>𝑥</m:t>
                          </m:r>
                          <m:r>
                            <a:rPr lang="es-ES" sz="2600">
                              <a:latin typeface="Cambria Math" panose="02040503050406030204" pitchFamily="18" charset="0"/>
                              <a:ea typeface="Calibri" panose="020F0502020204030204" pitchFamily="34" charset="0"/>
                              <a:cs typeface="Times New Roman" panose="02020603050405020304" pitchFamily="18" charset="0"/>
                            </a:rPr>
                            <m:t>∙</m:t>
                          </m:r>
                          <m:r>
                            <a:rPr lang="es-ES" sz="2600">
                              <a:latin typeface="Cambria Math" panose="02040503050406030204" pitchFamily="18" charset="0"/>
                              <a:ea typeface="Calibri" panose="020F0502020204030204" pitchFamily="34" charset="0"/>
                              <a:cs typeface="Times New Roman" panose="02020603050405020304" pitchFamily="18" charset="0"/>
                            </a:rPr>
                            <m:t>𝑓</m:t>
                          </m:r>
                          <m:d>
                            <m:dPr>
                              <m:ctrlPr>
                                <a:rPr lang="es-ES" sz="2600" i="1">
                                  <a:latin typeface="Cambria Math" panose="02040503050406030204" pitchFamily="18" charset="0"/>
                                  <a:ea typeface="Calibri" panose="020F0502020204030204" pitchFamily="34" charset="0"/>
                                  <a:cs typeface="Times New Roman" panose="02020603050405020304" pitchFamily="18" charset="0"/>
                                </a:rPr>
                              </m:ctrlPr>
                            </m:dPr>
                            <m:e>
                              <m:r>
                                <a:rPr lang="es-ES" sz="2600">
                                  <a:latin typeface="Cambria Math" panose="02040503050406030204" pitchFamily="18" charset="0"/>
                                  <a:ea typeface="Calibri" panose="020F0502020204030204" pitchFamily="34" charset="0"/>
                                  <a:cs typeface="Times New Roman" panose="02020603050405020304" pitchFamily="18" charset="0"/>
                                </a:rPr>
                                <m:t>𝑥</m:t>
                              </m:r>
                            </m:e>
                          </m:d>
                          <m:r>
                            <a:rPr lang="es-ES" sz="2600">
                              <a:latin typeface="Cambria Math" panose="02040503050406030204" pitchFamily="18" charset="0"/>
                              <a:ea typeface="Calibri" panose="020F0502020204030204" pitchFamily="34" charset="0"/>
                              <a:cs typeface="Times New Roman" panose="02020603050405020304" pitchFamily="18" charset="0"/>
                            </a:rPr>
                            <m:t> </m:t>
                          </m:r>
                          <m:r>
                            <a:rPr lang="es-ES" sz="2600">
                              <a:latin typeface="Cambria Math" panose="02040503050406030204" pitchFamily="18" charset="0"/>
                              <a:ea typeface="Calibri" panose="020F0502020204030204" pitchFamily="34" charset="0"/>
                              <a:cs typeface="Times New Roman" panose="02020603050405020304" pitchFamily="18" charset="0"/>
                            </a:rPr>
                            <m:t>𝑑𝑥</m:t>
                          </m:r>
                        </m:e>
                      </m:nary>
                    </m:oMath>
                  </m:oMathPara>
                </a14:m>
                <a:endParaRPr lang="es-ES" sz="26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s-ES" sz="2600" b="1" dirty="0">
                    <a:latin typeface="Calibri" panose="020F0502020204030204" pitchFamily="34" charset="0"/>
                    <a:ea typeface="Calibri" panose="020F0502020204030204" pitchFamily="34" charset="0"/>
                    <a:cs typeface="Times New Roman" panose="02020603050405020304" pitchFamily="18" charset="0"/>
                  </a:rPr>
                  <a:t>VARIANZA</a:t>
                </a:r>
              </a:p>
              <a:p>
                <a:pPr marL="0" indent="0">
                  <a:lnSpc>
                    <a:spcPct val="107000"/>
                  </a:lnSpc>
                  <a:spcAft>
                    <a:spcPts val="800"/>
                  </a:spcAft>
                  <a:buNone/>
                </a:pPr>
                <a14:m>
                  <m:oMathPara xmlns:m="http://schemas.openxmlformats.org/officeDocument/2006/math">
                    <m:oMathParaPr>
                      <m:jc m:val="centerGroup"/>
                    </m:oMathParaPr>
                    <m:oMath xmlns:m="http://schemas.openxmlformats.org/officeDocument/2006/math">
                      <m:sSubSup>
                        <m:sSubSupPr>
                          <m:ctrlPr>
                            <a:rPr lang="es-ES" sz="2400" i="1" smtClean="0">
                              <a:effectLst/>
                              <a:latin typeface="Cambria Math" panose="02040503050406030204" pitchFamily="18" charset="0"/>
                              <a:ea typeface="Calibri" panose="020F0502020204030204" pitchFamily="34" charset="0"/>
                              <a:cs typeface="Times New Roman" panose="02020603050405020304" pitchFamily="18" charset="0"/>
                            </a:rPr>
                          </m:ctrlPr>
                        </m:sSubSupPr>
                        <m:e>
                          <m:r>
                            <a:rPr lang="es-ES" sz="2400" i="1">
                              <a:effectLst/>
                              <a:latin typeface="Cambria Math" panose="02040503050406030204" pitchFamily="18" charset="0"/>
                              <a:ea typeface="Calibri" panose="020F0502020204030204" pitchFamily="34" charset="0"/>
                              <a:cs typeface="Times New Roman" panose="02020603050405020304" pitchFamily="18" charset="0"/>
                            </a:rPr>
                            <m:t>𝜎</m:t>
                          </m:r>
                        </m:e>
                        <m:sub>
                          <m:r>
                            <a:rPr lang="es-ES" sz="2400" i="1">
                              <a:effectLst/>
                              <a:latin typeface="Cambria Math" panose="02040503050406030204" pitchFamily="18" charset="0"/>
                              <a:ea typeface="Calibri" panose="020F0502020204030204" pitchFamily="34" charset="0"/>
                              <a:cs typeface="Times New Roman" panose="02020603050405020304" pitchFamily="18" charset="0"/>
                            </a:rPr>
                            <m:t>𝑥</m:t>
                          </m:r>
                        </m:sub>
                        <m:sup>
                          <m:r>
                            <a:rPr lang="es-ES" sz="2400" i="1">
                              <a:effectLst/>
                              <a:latin typeface="Cambria Math" panose="02040503050406030204" pitchFamily="18" charset="0"/>
                              <a:ea typeface="Calibri" panose="020F0502020204030204" pitchFamily="34" charset="0"/>
                              <a:cs typeface="Times New Roman" panose="02020603050405020304" pitchFamily="18" charset="0"/>
                            </a:rPr>
                            <m:t>2</m:t>
                          </m:r>
                        </m:sup>
                      </m:sSubSup>
                      <m:r>
                        <a:rPr lang="es-ES" sz="2400" i="1">
                          <a:effectLst/>
                          <a:latin typeface="Cambria Math" panose="02040503050406030204" pitchFamily="18" charset="0"/>
                          <a:ea typeface="Calibri" panose="020F0502020204030204" pitchFamily="34" charset="0"/>
                          <a:cs typeface="Times New Roman" panose="02020603050405020304" pitchFamily="18" charset="0"/>
                        </a:rPr>
                        <m:t>=</m:t>
                      </m:r>
                      <m:r>
                        <a:rPr lang="es-ES" sz="2400" i="1">
                          <a:effectLst/>
                          <a:latin typeface="Cambria Math" panose="02040503050406030204" pitchFamily="18" charset="0"/>
                          <a:ea typeface="Calibri" panose="020F0502020204030204" pitchFamily="34" charset="0"/>
                          <a:cs typeface="Times New Roman" panose="02020603050405020304" pitchFamily="18" charset="0"/>
                        </a:rPr>
                        <m:t>𝑉𝐴𝑅</m:t>
                      </m:r>
                      <m:d>
                        <m:dPr>
                          <m:ctrlPr>
                            <a:rPr lang="es-E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s-ES" sz="2400" i="1">
                              <a:effectLst/>
                              <a:latin typeface="Cambria Math" panose="02040503050406030204" pitchFamily="18" charset="0"/>
                              <a:ea typeface="Calibri" panose="020F0502020204030204" pitchFamily="34" charset="0"/>
                              <a:cs typeface="Times New Roman" panose="02020603050405020304" pitchFamily="18" charset="0"/>
                            </a:rPr>
                            <m:t>𝑥</m:t>
                          </m:r>
                        </m:e>
                      </m:d>
                      <m:r>
                        <a:rPr lang="es-ES" sz="2400" i="1">
                          <a:effectLst/>
                          <a:latin typeface="Cambria Math" panose="02040503050406030204" pitchFamily="18" charset="0"/>
                          <a:ea typeface="Calibri" panose="020F0502020204030204" pitchFamily="34" charset="0"/>
                          <a:cs typeface="Times New Roman" panose="02020603050405020304" pitchFamily="18" charset="0"/>
                        </a:rPr>
                        <m:t>=</m:t>
                      </m:r>
                      <m:nary>
                        <m:naryPr>
                          <m:limLoc m:val="subSup"/>
                          <m:ctrlPr>
                            <a:rPr lang="es-ES" sz="24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sub>
                        <m:sup>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sup>
                        <m:e>
                          <m:sSup>
                            <m:sSupPr>
                              <m:ctrlPr>
                                <a:rPr lang="es-E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s-E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𝐸</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e>
                              </m:d>
                            </m:e>
                            <m:sup>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s-E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 </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𝑑𝑥</m:t>
                          </m:r>
                        </m:e>
                      </m:nary>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𝐸</m:t>
                      </m:r>
                      <m:sSup>
                        <m:sSupPr>
                          <m:ctrlPr>
                            <a:rPr lang="es-E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s-ES" sz="2400" i="1">
                              <a:effectLst/>
                              <a:latin typeface="Cambria Math" panose="02040503050406030204" pitchFamily="18" charset="0"/>
                              <a:ea typeface="Times New Roman" panose="02020603050405020304" pitchFamily="18" charset="0"/>
                              <a:cs typeface="Times New Roman" panose="02020603050405020304" pitchFamily="18" charset="0"/>
                            </a:rPr>
                          </m:ctrlPr>
                        </m:sSupPr>
                        <m:e>
                          <m:d>
                            <m:dPr>
                              <m:begChr m:val="["/>
                              <m:endChr m:val="]"/>
                              <m:ctrlPr>
                                <a:rPr lang="es-E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𝐸</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e>
                          </m:d>
                        </m:e>
                        <m:sup>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2</m:t>
                          </m:r>
                        </m:sup>
                      </m:sSup>
                    </m:oMath>
                  </m:oMathPara>
                </a14:m>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s-ES" sz="26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s-ES"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s-ES" sz="2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6" name="Marcador de contenido 5">
                <a:extLst>
                  <a:ext uri="{FF2B5EF4-FFF2-40B4-BE49-F238E27FC236}">
                    <a16:creationId xmlns:a16="http://schemas.microsoft.com/office/drawing/2014/main" id="{3DE1D5A2-6F93-D9A1-904C-87AB929A4482}"/>
                  </a:ext>
                </a:extLst>
              </p:cNvPr>
              <p:cNvSpPr>
                <a:spLocks noGrp="1" noRot="1" noChangeAspect="1" noMove="1" noResize="1" noEditPoints="1" noAdjustHandles="1" noChangeArrowheads="1" noChangeShapeType="1" noTextEdit="1"/>
              </p:cNvSpPr>
              <p:nvPr>
                <p:ph idx="1"/>
              </p:nvPr>
            </p:nvSpPr>
            <p:spPr>
              <a:xfrm>
                <a:off x="1371600" y="1659987"/>
                <a:ext cx="9601200" cy="4768947"/>
              </a:xfrm>
              <a:blipFill>
                <a:blip r:embed="rId2"/>
                <a:stretch>
                  <a:fillRect l="-1143" t="-894"/>
                </a:stretch>
              </a:blipFill>
            </p:spPr>
            <p:txBody>
              <a:bodyPr/>
              <a:lstStyle/>
              <a:p>
                <a:r>
                  <a:rPr lang="es-ES">
                    <a:noFill/>
                  </a:rPr>
                  <a:t> </a:t>
                </a:r>
              </a:p>
            </p:txBody>
          </p:sp>
        </mc:Fallback>
      </mc:AlternateContent>
    </p:spTree>
    <p:extLst>
      <p:ext uri="{BB962C8B-B14F-4D97-AF65-F5344CB8AC3E}">
        <p14:creationId xmlns:p14="http://schemas.microsoft.com/office/powerpoint/2010/main" val="4190373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2779DA-CE4E-707D-BCFB-232C4C397004}"/>
              </a:ext>
            </a:extLst>
          </p:cNvPr>
          <p:cNvSpPr>
            <a:spLocks noGrp="1"/>
          </p:cNvSpPr>
          <p:nvPr>
            <p:ph type="title"/>
          </p:nvPr>
        </p:nvSpPr>
        <p:spPr/>
        <p:txBody>
          <a:bodyPr/>
          <a:lstStyle/>
          <a:p>
            <a:pPr algn="ctr"/>
            <a:r>
              <a:rPr lang="es-ES" dirty="0"/>
              <a:t>VARIABLES ALEATORIAS CONTINUAS</a:t>
            </a:r>
          </a:p>
        </p:txBody>
      </p:sp>
      <mc:AlternateContent xmlns:mc="http://schemas.openxmlformats.org/markup-compatibility/2006" xmlns:a14="http://schemas.microsoft.com/office/drawing/2010/main">
        <mc:Choice Requires="a14">
          <p:sp>
            <p:nvSpPr>
              <p:cNvPr id="6" name="Marcador de contenido 5">
                <a:extLst>
                  <a:ext uri="{FF2B5EF4-FFF2-40B4-BE49-F238E27FC236}">
                    <a16:creationId xmlns:a16="http://schemas.microsoft.com/office/drawing/2014/main" id="{3DE1D5A2-6F93-D9A1-904C-87AB929A4482}"/>
                  </a:ext>
                </a:extLst>
              </p:cNvPr>
              <p:cNvSpPr>
                <a:spLocks noGrp="1"/>
              </p:cNvSpPr>
              <p:nvPr>
                <p:ph idx="1"/>
              </p:nvPr>
            </p:nvSpPr>
            <p:spPr>
              <a:xfrm>
                <a:off x="1371600" y="1659987"/>
                <a:ext cx="9601200" cy="4768947"/>
              </a:xfrm>
            </p:spPr>
            <p:txBody>
              <a:bodyPr>
                <a:noAutofit/>
              </a:bodyPr>
              <a:lstStyle/>
              <a:p>
                <a:pPr marL="0" indent="0" algn="just">
                  <a:lnSpc>
                    <a:spcPct val="107000"/>
                  </a:lnSpc>
                  <a:spcAft>
                    <a:spcPts val="800"/>
                  </a:spcAft>
                  <a:buNone/>
                </a:pPr>
                <a:r>
                  <a:rPr lang="es-ES" sz="2600" dirty="0">
                    <a:effectLst/>
                    <a:latin typeface="Calibri" panose="020F0502020204030204" pitchFamily="34" charset="0"/>
                    <a:ea typeface="Calibri" panose="020F0502020204030204" pitchFamily="34" charset="0"/>
                    <a:cs typeface="Times New Roman" panose="02020603050405020304" pitchFamily="18" charset="0"/>
                  </a:rPr>
                  <a:t>FUNCION DE DISTRIBUCION O </a:t>
                </a:r>
              </a:p>
              <a:p>
                <a:pPr marL="0" indent="0" algn="just">
                  <a:lnSpc>
                    <a:spcPct val="107000"/>
                  </a:lnSpc>
                  <a:spcAft>
                    <a:spcPts val="800"/>
                  </a:spcAft>
                  <a:buNone/>
                </a:pPr>
                <a:r>
                  <a:rPr lang="es-ES" sz="2600" dirty="0">
                    <a:effectLst/>
                    <a:latin typeface="Calibri" panose="020F0502020204030204" pitchFamily="34" charset="0"/>
                    <a:ea typeface="Calibri" panose="020F0502020204030204" pitchFamily="34" charset="0"/>
                    <a:cs typeface="Times New Roman" panose="02020603050405020304" pitchFamily="18" charset="0"/>
                  </a:rPr>
                  <a:t>PROBABILIDAD ACUMULADA DE LA FUNCION</a:t>
                </a:r>
              </a:p>
              <a:p>
                <a:pPr marL="0" indent="0" algn="just">
                  <a:lnSpc>
                    <a:spcPct val="107000"/>
                  </a:lnSpc>
                  <a:spcAft>
                    <a:spcPts val="800"/>
                  </a:spcAft>
                  <a:buNone/>
                </a:pPr>
                <a:endParaRPr lang="es-ES"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14:m>
                  <m:oMathPara xmlns:m="http://schemas.openxmlformats.org/officeDocument/2006/math">
                    <m:oMathParaPr>
                      <m:jc m:val="centerGroup"/>
                    </m:oMathParaPr>
                    <m:oMath xmlns:m="http://schemas.openxmlformats.org/officeDocument/2006/math">
                      <m:r>
                        <a:rPr lang="es-ES" sz="2400" i="1" smtClean="0">
                          <a:effectLst/>
                          <a:latin typeface="Cambria Math" panose="02040503050406030204" pitchFamily="18" charset="0"/>
                          <a:ea typeface="Calibri" panose="020F0502020204030204" pitchFamily="34" charset="0"/>
                          <a:cs typeface="Times New Roman" panose="02020603050405020304" pitchFamily="18" charset="0"/>
                        </a:rPr>
                        <m:t>𝐹</m:t>
                      </m:r>
                      <m:d>
                        <m:dPr>
                          <m:ctrlPr>
                            <a:rPr lang="es-ES" sz="2400" i="1">
                              <a:effectLst/>
                              <a:latin typeface="Cambria Math" panose="02040503050406030204" pitchFamily="18" charset="0"/>
                              <a:ea typeface="Calibri" panose="020F0502020204030204" pitchFamily="34" charset="0"/>
                              <a:cs typeface="Times New Roman" panose="02020603050405020304" pitchFamily="18" charset="0"/>
                            </a:rPr>
                          </m:ctrlPr>
                        </m:dPr>
                        <m:e>
                          <m:r>
                            <a:rPr lang="es-ES" sz="2400" i="1">
                              <a:effectLst/>
                              <a:latin typeface="Cambria Math" panose="02040503050406030204" pitchFamily="18" charset="0"/>
                              <a:ea typeface="Calibri" panose="020F0502020204030204" pitchFamily="34" charset="0"/>
                              <a:cs typeface="Times New Roman" panose="02020603050405020304" pitchFamily="18" charset="0"/>
                            </a:rPr>
                            <m:t>𝑥</m:t>
                          </m:r>
                        </m:e>
                      </m:d>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𝑃</m:t>
                      </m:r>
                      <m:d>
                        <m:dPr>
                          <m:ctrlPr>
                            <a:rPr lang="es-E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𝑋</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nary>
                        <m:naryPr>
                          <m:limLoc m:val="subSup"/>
                          <m:ctrlPr>
                            <a:rPr lang="es-ES" sz="24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sub>
                        <m:sup>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sup>
                        <m:e>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s-E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 </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𝑑𝑥</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e>
                      </m:nary>
                      <m:d>
                        <m:dPr>
                          <m:begChr m:val="{"/>
                          <m:endChr m:val="}"/>
                          <m:ctrlPr>
                            <a:rPr lang="es-ES" sz="24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es-ES" sz="2400" i="1" smtClean="0">
                                  <a:effectLst/>
                                  <a:latin typeface="Cambria Math" panose="02040503050406030204" pitchFamily="18" charset="0"/>
                                  <a:ea typeface="Times New Roman" panose="02020603050405020304" pitchFamily="18" charset="0"/>
                                  <a:cs typeface="Times New Roman" panose="02020603050405020304" pitchFamily="18" charset="0"/>
                                </a:rPr>
                              </m:ctrlPr>
                            </m:mPr>
                            <m:mr>
                              <m:e>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0                               </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&lt;</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𝑎</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     </m:t>
                                </m:r>
                              </m:e>
                            </m:mr>
                            <m:mr>
                              <m:e>
                                <m:nary>
                                  <m:naryPr>
                                    <m:limLoc m:val="subSup"/>
                                    <m:ctrlPr>
                                      <a:rPr lang="es-ES" sz="24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𝑎</m:t>
                                    </m:r>
                                  </m:sub>
                                  <m:sup>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𝑏</m:t>
                                    </m:r>
                                  </m:sup>
                                  <m:e>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𝑓</m:t>
                                    </m:r>
                                    <m:d>
                                      <m:dPr>
                                        <m:ctrlPr>
                                          <a:rPr lang="es-ES"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 </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𝑑𝑥</m:t>
                                    </m:r>
                                  </m:e>
                                </m:nary>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         </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𝑎</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es-ES" sz="2400" i="1" smtClean="0">
                                    <a:effectLst/>
                                    <a:latin typeface="Cambria Math" panose="02040503050406030204" pitchFamily="18" charset="0"/>
                                    <a:ea typeface="Times New Roman" panose="02020603050405020304" pitchFamily="18" charset="0"/>
                                    <a:cs typeface="Times New Roman" panose="02020603050405020304" pitchFamily="18" charset="0"/>
                                  </a:rPr>
                                  <m:t>𝑏</m:t>
                                </m:r>
                                <m:r>
                                  <a:rPr lang="es-ES" sz="2400" i="1" smtClean="0">
                                    <a:effectLst/>
                                    <a:latin typeface="Cambria Math" panose="02040503050406030204" pitchFamily="18" charset="0"/>
                                    <a:ea typeface="Times New Roman" panose="02020603050405020304" pitchFamily="18" charset="0"/>
                                    <a:cs typeface="Times New Roman" panose="02020603050405020304" pitchFamily="18" charset="0"/>
                                  </a:rPr>
                                  <m:t>     </m:t>
                                </m:r>
                              </m:e>
                            </m:mr>
                            <m:mr>
                              <m:e>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1                            </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&gt;</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𝑏</m:t>
                                </m:r>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 </m:t>
                                </m:r>
                              </m:e>
                            </m:mr>
                          </m:m>
                        </m:e>
                      </m:d>
                      <m:r>
                        <a:rPr lang="es-ES" sz="2400" i="1">
                          <a:effectLst/>
                          <a:latin typeface="Cambria Math" panose="02040503050406030204" pitchFamily="18" charset="0"/>
                          <a:ea typeface="Times New Roman" panose="02020603050405020304" pitchFamily="18" charset="0"/>
                          <a:cs typeface="Times New Roman" panose="02020603050405020304" pitchFamily="18" charset="0"/>
                        </a:rPr>
                        <m:t>      </m:t>
                      </m:r>
                    </m:oMath>
                  </m:oMathPara>
                </a14:m>
                <a:endParaRPr lang="es-E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s-ES" sz="26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s-ES"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s-ES" sz="2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6" name="Marcador de contenido 5">
                <a:extLst>
                  <a:ext uri="{FF2B5EF4-FFF2-40B4-BE49-F238E27FC236}">
                    <a16:creationId xmlns:a16="http://schemas.microsoft.com/office/drawing/2014/main" id="{3DE1D5A2-6F93-D9A1-904C-87AB929A4482}"/>
                  </a:ext>
                </a:extLst>
              </p:cNvPr>
              <p:cNvSpPr>
                <a:spLocks noGrp="1" noRot="1" noChangeAspect="1" noMove="1" noResize="1" noEditPoints="1" noAdjustHandles="1" noChangeArrowheads="1" noChangeShapeType="1" noTextEdit="1"/>
              </p:cNvSpPr>
              <p:nvPr>
                <p:ph idx="1"/>
              </p:nvPr>
            </p:nvSpPr>
            <p:spPr>
              <a:xfrm>
                <a:off x="1371600" y="1659987"/>
                <a:ext cx="9601200" cy="4768947"/>
              </a:xfrm>
              <a:blipFill>
                <a:blip r:embed="rId2"/>
                <a:stretch>
                  <a:fillRect l="-1143" t="-894"/>
                </a:stretch>
              </a:blipFill>
            </p:spPr>
            <p:txBody>
              <a:bodyPr/>
              <a:lstStyle/>
              <a:p>
                <a:r>
                  <a:rPr lang="es-ES">
                    <a:noFill/>
                  </a:rPr>
                  <a:t> </a:t>
                </a:r>
              </a:p>
            </p:txBody>
          </p:sp>
        </mc:Fallback>
      </mc:AlternateContent>
    </p:spTree>
    <p:extLst>
      <p:ext uri="{BB962C8B-B14F-4D97-AF65-F5344CB8AC3E}">
        <p14:creationId xmlns:p14="http://schemas.microsoft.com/office/powerpoint/2010/main" val="1748459437"/>
      </p:ext>
    </p:extLst>
  </p:cSld>
  <p:clrMapOvr>
    <a:masterClrMapping/>
  </p:clrMapOvr>
</p:sld>
</file>

<file path=ppt/theme/theme1.xml><?xml version="1.0" encoding="utf-8"?>
<a:theme xmlns:a="http://schemas.openxmlformats.org/drawingml/2006/main" name="Recort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TF00001241</Template>
  <TotalTime>214</TotalTime>
  <Words>278</Words>
  <Application>Microsoft Office PowerPoint</Application>
  <PresentationFormat>Panorámica</PresentationFormat>
  <Paragraphs>40</Paragraphs>
  <Slides>7</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Calibri</vt:lpstr>
      <vt:lpstr>Cambria Math</vt:lpstr>
      <vt:lpstr>Franklin Gothic Book</vt:lpstr>
      <vt:lpstr>Recorte</vt:lpstr>
      <vt:lpstr>Variables aleatorias</vt:lpstr>
      <vt:lpstr>VARIABLES ALEATORIAS DISCRETAS</vt:lpstr>
      <vt:lpstr>VARIABLES ALEATORIAS DISCRETAS</vt:lpstr>
      <vt:lpstr>VARIABLES ALEATORIAS DISCRETAS</vt:lpstr>
      <vt:lpstr>VARIABLES ALEATORIAS CONTINUAS</vt:lpstr>
      <vt:lpstr>VARIABLES ALEATORIAS CONTINUAS</vt:lpstr>
      <vt:lpstr>VARIABLES ALEATORIAS CONTINUAS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 Muchiut</dc:creator>
  <cp:lastModifiedBy>Julieta Muchiut</cp:lastModifiedBy>
  <cp:revision>272</cp:revision>
  <dcterms:created xsi:type="dcterms:W3CDTF">2023-05-28T22:29:19Z</dcterms:created>
  <dcterms:modified xsi:type="dcterms:W3CDTF">2025-03-25T15:59:57Z</dcterms:modified>
</cp:coreProperties>
</file>