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0"/>
  </p:notesMasterIdLst>
  <p:handoutMasterIdLst>
    <p:handoutMasterId r:id="rId51"/>
  </p:handoutMasterIdLst>
  <p:sldIdLst>
    <p:sldId id="256" r:id="rId2"/>
    <p:sldId id="263" r:id="rId3"/>
    <p:sldId id="264" r:id="rId4"/>
    <p:sldId id="265" r:id="rId5"/>
    <p:sldId id="266" r:id="rId6"/>
    <p:sldId id="267" r:id="rId7"/>
    <p:sldId id="268" r:id="rId8"/>
    <p:sldId id="271" r:id="rId9"/>
    <p:sldId id="270" r:id="rId10"/>
    <p:sldId id="272" r:id="rId11"/>
    <p:sldId id="275" r:id="rId12"/>
    <p:sldId id="276" r:id="rId13"/>
    <p:sldId id="274" r:id="rId14"/>
    <p:sldId id="278" r:id="rId15"/>
    <p:sldId id="313" r:id="rId16"/>
    <p:sldId id="277" r:id="rId17"/>
    <p:sldId id="273" r:id="rId18"/>
    <p:sldId id="285" r:id="rId19"/>
    <p:sldId id="279" r:id="rId20"/>
    <p:sldId id="286" r:id="rId21"/>
    <p:sldId id="287" r:id="rId22"/>
    <p:sldId id="314" r:id="rId23"/>
    <p:sldId id="315" r:id="rId24"/>
    <p:sldId id="280" r:id="rId25"/>
    <p:sldId id="288" r:id="rId26"/>
    <p:sldId id="281" r:id="rId27"/>
    <p:sldId id="282" r:id="rId28"/>
    <p:sldId id="289" r:id="rId29"/>
    <p:sldId id="290" r:id="rId30"/>
    <p:sldId id="292" r:id="rId31"/>
    <p:sldId id="316" r:id="rId32"/>
    <p:sldId id="304" r:id="rId33"/>
    <p:sldId id="305" r:id="rId34"/>
    <p:sldId id="317" r:id="rId35"/>
    <p:sldId id="303" r:id="rId36"/>
    <p:sldId id="318" r:id="rId37"/>
    <p:sldId id="307" r:id="rId38"/>
    <p:sldId id="300" r:id="rId39"/>
    <p:sldId id="308" r:id="rId40"/>
    <p:sldId id="299" r:id="rId41"/>
    <p:sldId id="309" r:id="rId42"/>
    <p:sldId id="284" r:id="rId43"/>
    <p:sldId id="283" r:id="rId44"/>
    <p:sldId id="311" r:id="rId45"/>
    <p:sldId id="312" r:id="rId46"/>
    <p:sldId id="302" r:id="rId47"/>
    <p:sldId id="306" r:id="rId48"/>
    <p:sldId id="301" r:id="rId49"/>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82" d="100"/>
          <a:sy n="82" d="100"/>
        </p:scale>
        <p:origin x="581" y="72"/>
      </p:cViewPr>
      <p:guideLst/>
    </p:cSldViewPr>
  </p:slideViewPr>
  <p:notesTextViewPr>
    <p:cViewPr>
      <p:scale>
        <a:sx n="1" d="1"/>
        <a:sy n="1" d="1"/>
      </p:scale>
      <p:origin x="0" y="0"/>
    </p:cViewPr>
  </p:notesTextViewPr>
  <p:notesViewPr>
    <p:cSldViewPr snapToGrid="0">
      <p:cViewPr varScale="1">
        <p:scale>
          <a:sx n="71" d="100"/>
          <a:sy n="71" d="100"/>
        </p:scale>
        <p:origin x="418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lie\CLASES\UCSF-ESTADISTICA%20BASICA\1-Ejemplo%20Distribuci&#243;n%20de%20Frecuencia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lie\CLASES\UCSF-ESTADISTICA%20BASICA\1-Ejemplo%20Distribuci&#243;n%20de%20Frecuencia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Hacker\Desktop\ESTADISTICA\ESTADISTIC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Hacker\Desktop\ESTADISTICA\ESTADISTICA.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Hacker\Desktop\ESTADISTICA\ESTADISTIC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1" dirty="0"/>
              <a:t>DIAGRAMA</a:t>
            </a:r>
            <a:r>
              <a:rPr lang="en-US" sz="2800" b="1" baseline="0" dirty="0"/>
              <a:t> DE BASTONES DE LA </a:t>
            </a:r>
          </a:p>
          <a:p>
            <a:pPr>
              <a:defRPr/>
            </a:pPr>
            <a:r>
              <a:rPr lang="en-US" sz="2800" b="1" baseline="0" dirty="0"/>
              <a:t>CANTIDAD DE HIJOS POR FAMILIA DE RQTA./AVDA.</a:t>
            </a:r>
          </a:p>
          <a:p>
            <a:pPr>
              <a:defRPr/>
            </a:pPr>
            <a:endParaRPr lang="en-US" sz="2800" b="1" baseline="0" dirty="0"/>
          </a:p>
          <a:p>
            <a:pPr>
              <a:defRPr/>
            </a:pPr>
            <a:r>
              <a:rPr lang="en-US" sz="2800" b="1" baseline="0" dirty="0"/>
              <a:t> </a:t>
            </a:r>
            <a:endParaRPr lang="en-US" sz="2800" b="1" dirty="0"/>
          </a:p>
        </c:rich>
      </c:tx>
      <c:layout>
        <c:manualLayout>
          <c:xMode val="edge"/>
          <c:yMode val="edge"/>
          <c:x val="0.13372953380827396"/>
          <c:y val="2.4729523273207491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manualLayout>
          <c:layoutTarget val="inner"/>
          <c:xMode val="edge"/>
          <c:yMode val="edge"/>
          <c:x val="9.6047785693454985E-2"/>
          <c:y val="0.29592029071015014"/>
          <c:w val="0.87972326629902975"/>
          <c:h val="0.53735978124685635"/>
        </c:manualLayout>
      </c:layout>
      <c:barChart>
        <c:barDir val="col"/>
        <c:grouping val="clustered"/>
        <c:varyColors val="0"/>
        <c:ser>
          <c:idx val="0"/>
          <c:order val="0"/>
          <c:tx>
            <c:strRef>
              <c:f>Hoja2!$C$7</c:f>
              <c:strCache>
                <c:ptCount val="1"/>
                <c:pt idx="0">
                  <c:v>fi</c:v>
                </c:pt>
              </c:strCache>
            </c:strRef>
          </c:tx>
          <c:spPr>
            <a:solidFill>
              <a:schemeClr val="accent1"/>
            </a:solidFill>
            <a:ln>
              <a:noFill/>
            </a:ln>
            <a:effectLst/>
          </c:spPr>
          <c:invertIfNegative val="0"/>
          <c:cat>
            <c:numRef>
              <c:f>Hoja2!$B$8:$B$12</c:f>
              <c:numCache>
                <c:formatCode>General</c:formatCode>
                <c:ptCount val="5"/>
                <c:pt idx="0">
                  <c:v>0</c:v>
                </c:pt>
                <c:pt idx="1">
                  <c:v>1</c:v>
                </c:pt>
                <c:pt idx="2">
                  <c:v>2</c:v>
                </c:pt>
                <c:pt idx="3">
                  <c:v>3</c:v>
                </c:pt>
                <c:pt idx="4">
                  <c:v>4</c:v>
                </c:pt>
              </c:numCache>
            </c:numRef>
          </c:cat>
          <c:val>
            <c:numRef>
              <c:f>Hoja2!$C$8:$C$12</c:f>
              <c:numCache>
                <c:formatCode>General</c:formatCode>
                <c:ptCount val="5"/>
                <c:pt idx="0">
                  <c:v>7</c:v>
                </c:pt>
                <c:pt idx="1">
                  <c:v>11</c:v>
                </c:pt>
                <c:pt idx="2">
                  <c:v>8</c:v>
                </c:pt>
                <c:pt idx="3">
                  <c:v>3</c:v>
                </c:pt>
                <c:pt idx="4">
                  <c:v>1</c:v>
                </c:pt>
              </c:numCache>
            </c:numRef>
          </c:val>
          <c:extLst>
            <c:ext xmlns:c16="http://schemas.microsoft.com/office/drawing/2014/chart" uri="{C3380CC4-5D6E-409C-BE32-E72D297353CC}">
              <c16:uniqueId val="{00000000-35F7-4BAE-9DEF-FF56BFF5452D}"/>
            </c:ext>
          </c:extLst>
        </c:ser>
        <c:dLbls>
          <c:showLegendKey val="0"/>
          <c:showVal val="0"/>
          <c:showCatName val="0"/>
          <c:showSerName val="0"/>
          <c:showPercent val="0"/>
          <c:showBubbleSize val="0"/>
        </c:dLbls>
        <c:gapWidth val="500"/>
        <c:overlap val="-50"/>
        <c:axId val="101076031"/>
        <c:axId val="101074783"/>
      </c:barChart>
      <c:catAx>
        <c:axId val="101076031"/>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s-ES" sz="2000"/>
                  <a:t>Cantidad de hijos</a:t>
                </a:r>
              </a:p>
            </c:rich>
          </c:tx>
          <c:layout>
            <c:manualLayout>
              <c:xMode val="edge"/>
              <c:yMode val="edge"/>
              <c:x val="0.79806222138899319"/>
              <c:y val="0.930189724123669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AR"/>
          </a:p>
        </c:txPr>
        <c:crossAx val="101074783"/>
        <c:crosses val="autoZero"/>
        <c:auto val="1"/>
        <c:lblAlgn val="ctr"/>
        <c:lblOffset val="100"/>
        <c:noMultiLvlLbl val="0"/>
      </c:catAx>
      <c:valAx>
        <c:axId val="1010747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es-ES" sz="1800"/>
                  <a:t>Cantidad</a:t>
                </a:r>
                <a:r>
                  <a:rPr lang="es-ES" sz="1800" baseline="0"/>
                  <a:t> de familias</a:t>
                </a:r>
                <a:endParaRPr lang="es-ES" sz="1800"/>
              </a:p>
            </c:rich>
          </c:tx>
          <c:layout>
            <c:manualLayout>
              <c:xMode val="edge"/>
              <c:yMode val="edge"/>
              <c:x val="4.1942673832437514E-4"/>
              <c:y val="0.13345997964779707"/>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AR"/>
          </a:p>
        </c:txPr>
        <c:crossAx val="101076031"/>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A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r>
              <a:rPr lang="en-US" sz="2800" b="1" i="0" baseline="0" dirty="0">
                <a:effectLst/>
              </a:rPr>
              <a:t>DIAGRAMA ESCALONADO DE LA </a:t>
            </a:r>
            <a:endParaRPr lang="es-ES" sz="2800" b="1" dirty="0">
              <a:effectLst/>
            </a:endParaRPr>
          </a:p>
          <a:p>
            <a:pPr>
              <a:defRPr sz="2800" b="1"/>
            </a:pPr>
            <a:r>
              <a:rPr lang="en-US" sz="2800" b="1" i="0" baseline="0" dirty="0">
                <a:effectLst/>
              </a:rPr>
              <a:t>CANTIDAD DE HIJOS POR FAMILIA DE RQTA./AVDA.</a:t>
            </a:r>
            <a:endParaRPr lang="es-ES" sz="2800" b="1" dirty="0"/>
          </a:p>
        </c:rich>
      </c:tx>
      <c:overlay val="0"/>
      <c:spPr>
        <a:noFill/>
        <a:ln>
          <a:noFill/>
        </a:ln>
        <a:effectLst/>
      </c:spPr>
      <c:txPr>
        <a:bodyPr rot="0" spcFirstLastPara="1" vertOverflow="ellipsis" vert="horz" wrap="square" anchor="ctr" anchorCtr="1"/>
        <a:lstStyle/>
        <a:p>
          <a:pPr>
            <a:defRPr sz="2800" b="1" i="0" u="none" strike="noStrike" kern="1200" spc="0" baseline="0">
              <a:solidFill>
                <a:schemeClr val="tx1">
                  <a:lumMod val="65000"/>
                  <a:lumOff val="35000"/>
                </a:schemeClr>
              </a:solidFill>
              <a:latin typeface="+mn-lt"/>
              <a:ea typeface="+mn-ea"/>
              <a:cs typeface="+mn-cs"/>
            </a:defRPr>
          </a:pPr>
          <a:endParaRPr lang="es-AR"/>
        </a:p>
      </c:txPr>
    </c:title>
    <c:autoTitleDeleted val="0"/>
    <c:plotArea>
      <c:layout>
        <c:manualLayout>
          <c:layoutTarget val="inner"/>
          <c:xMode val="edge"/>
          <c:yMode val="edge"/>
          <c:x val="9.3145077344631066E-2"/>
          <c:y val="0.25249329346097987"/>
          <c:w val="0.8162054900253306"/>
          <c:h val="0.6260796643452875"/>
        </c:manualLayout>
      </c:layout>
      <c:barChart>
        <c:barDir val="col"/>
        <c:grouping val="stacked"/>
        <c:varyColors val="0"/>
        <c:ser>
          <c:idx val="0"/>
          <c:order val="0"/>
          <c:spPr>
            <a:noFill/>
            <a:ln>
              <a:noFill/>
            </a:ln>
            <a:effectLst/>
          </c:spPr>
          <c:invertIfNegative val="0"/>
          <c:cat>
            <c:numRef>
              <c:f>Hoja2!$B$8:$B$12</c:f>
              <c:numCache>
                <c:formatCode>General</c:formatCode>
                <c:ptCount val="5"/>
                <c:pt idx="0">
                  <c:v>0</c:v>
                </c:pt>
                <c:pt idx="1">
                  <c:v>1</c:v>
                </c:pt>
                <c:pt idx="2">
                  <c:v>2</c:v>
                </c:pt>
                <c:pt idx="3">
                  <c:v>3</c:v>
                </c:pt>
                <c:pt idx="4">
                  <c:v>4</c:v>
                </c:pt>
              </c:numCache>
            </c:numRef>
          </c:cat>
          <c:val>
            <c:numRef>
              <c:f>Hoja2!$L$8:$L$12</c:f>
              <c:numCache>
                <c:formatCode>General</c:formatCode>
                <c:ptCount val="5"/>
                <c:pt idx="0">
                  <c:v>7</c:v>
                </c:pt>
                <c:pt idx="1">
                  <c:v>18</c:v>
                </c:pt>
                <c:pt idx="2">
                  <c:v>26</c:v>
                </c:pt>
                <c:pt idx="3">
                  <c:v>29</c:v>
                </c:pt>
                <c:pt idx="4">
                  <c:v>30</c:v>
                </c:pt>
              </c:numCache>
            </c:numRef>
          </c:val>
          <c:extLst>
            <c:ext xmlns:c16="http://schemas.microsoft.com/office/drawing/2014/chart" uri="{C3380CC4-5D6E-409C-BE32-E72D297353CC}">
              <c16:uniqueId val="{00000000-FC83-4E7A-B67D-FDD2E4C6DA5F}"/>
            </c:ext>
          </c:extLst>
        </c:ser>
        <c:ser>
          <c:idx val="1"/>
          <c:order val="1"/>
          <c:spPr>
            <a:solidFill>
              <a:schemeClr val="bg1">
                <a:lumMod val="50000"/>
              </a:schemeClr>
            </a:solidFill>
            <a:ln>
              <a:noFill/>
            </a:ln>
            <a:effectLst/>
          </c:spPr>
          <c:invertIfNegative val="0"/>
          <c:cat>
            <c:numRef>
              <c:f>Hoja2!$B$8:$B$12</c:f>
              <c:numCache>
                <c:formatCode>General</c:formatCode>
                <c:ptCount val="5"/>
                <c:pt idx="0">
                  <c:v>0</c:v>
                </c:pt>
                <c:pt idx="1">
                  <c:v>1</c:v>
                </c:pt>
                <c:pt idx="2">
                  <c:v>2</c:v>
                </c:pt>
                <c:pt idx="3">
                  <c:v>3</c:v>
                </c:pt>
                <c:pt idx="4">
                  <c:v>4</c:v>
                </c:pt>
              </c:numCache>
            </c:numRef>
          </c:cat>
          <c:val>
            <c:numRef>
              <c:f>Hoja2!$M$8:$M$12</c:f>
              <c:numCache>
                <c:formatCode>General</c:formatCode>
                <c:ptCount val="5"/>
                <c:pt idx="0">
                  <c:v>0.5</c:v>
                </c:pt>
                <c:pt idx="1">
                  <c:v>0.5</c:v>
                </c:pt>
                <c:pt idx="2">
                  <c:v>0.5</c:v>
                </c:pt>
                <c:pt idx="3">
                  <c:v>0.5</c:v>
                </c:pt>
                <c:pt idx="4">
                  <c:v>0.5</c:v>
                </c:pt>
              </c:numCache>
            </c:numRef>
          </c:val>
          <c:extLst>
            <c:ext xmlns:c16="http://schemas.microsoft.com/office/drawing/2014/chart" uri="{C3380CC4-5D6E-409C-BE32-E72D297353CC}">
              <c16:uniqueId val="{00000001-FC83-4E7A-B67D-FDD2E4C6DA5F}"/>
            </c:ext>
          </c:extLst>
        </c:ser>
        <c:dLbls>
          <c:showLegendKey val="0"/>
          <c:showVal val="0"/>
          <c:showCatName val="0"/>
          <c:showSerName val="0"/>
          <c:showPercent val="0"/>
          <c:showBubbleSize val="0"/>
        </c:dLbls>
        <c:gapWidth val="0"/>
        <c:overlap val="100"/>
        <c:axId val="215537407"/>
        <c:axId val="215537823"/>
      </c:barChart>
      <c:catAx>
        <c:axId val="215537407"/>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s-ES" sz="2000" dirty="0"/>
                  <a:t>Cantidad</a:t>
                </a:r>
                <a:r>
                  <a:rPr lang="es-ES" sz="2000" baseline="0" dirty="0"/>
                  <a:t> de hijos</a:t>
                </a:r>
                <a:endParaRPr lang="es-ES" sz="2000" dirty="0"/>
              </a:p>
            </c:rich>
          </c:tx>
          <c:layout>
            <c:manualLayout>
              <c:xMode val="edge"/>
              <c:yMode val="edge"/>
              <c:x val="0.83957149990950819"/>
              <c:y val="0.9584196790780600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AR"/>
          </a:p>
        </c:txPr>
        <c:crossAx val="215537823"/>
        <c:crosses val="autoZero"/>
        <c:auto val="1"/>
        <c:lblAlgn val="ctr"/>
        <c:lblOffset val="100"/>
        <c:noMultiLvlLbl val="0"/>
      </c:catAx>
      <c:valAx>
        <c:axId val="21553782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r>
                  <a:rPr lang="es-ES" sz="2000" dirty="0"/>
                  <a:t>Cantidad</a:t>
                </a:r>
                <a:r>
                  <a:rPr lang="es-ES" sz="2000" baseline="0" dirty="0"/>
                  <a:t> de familias</a:t>
                </a:r>
                <a:endParaRPr lang="es-ES" sz="2000" dirty="0"/>
              </a:p>
            </c:rich>
          </c:tx>
          <c:layout>
            <c:manualLayout>
              <c:xMode val="edge"/>
              <c:yMode val="edge"/>
              <c:x val="2.3678476541649247E-3"/>
              <c:y val="0.12162537568941006"/>
            </c:manualLayout>
          </c:layout>
          <c:overlay val="0"/>
          <c:spPr>
            <a:noFill/>
            <a:ln>
              <a:noFill/>
            </a:ln>
            <a:effectLst/>
          </c:spPr>
          <c:txPr>
            <a:bodyPr rot="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s-AR"/>
          </a:p>
        </c:txPr>
        <c:crossAx val="215537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A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49932175649762"/>
          <c:y val="6.0311339481607419E-2"/>
          <c:w val="0.82534447807539624"/>
          <c:h val="0.80837442591980191"/>
        </c:manualLayout>
      </c:layout>
      <c:scatterChart>
        <c:scatterStyle val="smoothMarker"/>
        <c:varyColors val="0"/>
        <c:ser>
          <c:idx val="0"/>
          <c:order val="0"/>
          <c:tx>
            <c:strRef>
              <c:f>Hoja1!$D$65</c:f>
              <c:strCache>
                <c:ptCount val="1"/>
                <c:pt idx="0">
                  <c:v>f</c:v>
                </c:pt>
              </c:strCache>
            </c:strRef>
          </c:tx>
          <c:marker>
            <c:symbol val="none"/>
          </c:marker>
          <c:xVal>
            <c:numRef>
              <c:f>Hoja1!$C$66:$C$70</c:f>
              <c:numCache>
                <c:formatCode>General</c:formatCode>
                <c:ptCount val="5"/>
                <c:pt idx="0">
                  <c:v>0</c:v>
                </c:pt>
                <c:pt idx="1">
                  <c:v>1</c:v>
                </c:pt>
                <c:pt idx="2">
                  <c:v>2</c:v>
                </c:pt>
                <c:pt idx="3">
                  <c:v>3</c:v>
                </c:pt>
                <c:pt idx="4">
                  <c:v>4</c:v>
                </c:pt>
              </c:numCache>
            </c:numRef>
          </c:xVal>
          <c:yVal>
            <c:numRef>
              <c:f>Hoja1!$D$66:$D$70</c:f>
              <c:numCache>
                <c:formatCode>General</c:formatCode>
                <c:ptCount val="5"/>
                <c:pt idx="0">
                  <c:v>1</c:v>
                </c:pt>
                <c:pt idx="1">
                  <c:v>3</c:v>
                </c:pt>
                <c:pt idx="2">
                  <c:v>10</c:v>
                </c:pt>
                <c:pt idx="3">
                  <c:v>3</c:v>
                </c:pt>
                <c:pt idx="4">
                  <c:v>1</c:v>
                </c:pt>
              </c:numCache>
            </c:numRef>
          </c:yVal>
          <c:smooth val="1"/>
          <c:extLst>
            <c:ext xmlns:c16="http://schemas.microsoft.com/office/drawing/2014/chart" uri="{C3380CC4-5D6E-409C-BE32-E72D297353CC}">
              <c16:uniqueId val="{00000000-3E3C-4E9B-9AEF-D58E41CD74B1}"/>
            </c:ext>
          </c:extLst>
        </c:ser>
        <c:dLbls>
          <c:showLegendKey val="0"/>
          <c:showVal val="0"/>
          <c:showCatName val="0"/>
          <c:showSerName val="0"/>
          <c:showPercent val="0"/>
          <c:showBubbleSize val="0"/>
        </c:dLbls>
        <c:axId val="59498496"/>
        <c:axId val="59500032"/>
      </c:scatterChart>
      <c:valAx>
        <c:axId val="59498496"/>
        <c:scaling>
          <c:orientation val="minMax"/>
        </c:scaling>
        <c:delete val="0"/>
        <c:axPos val="b"/>
        <c:numFmt formatCode="General" sourceLinked="1"/>
        <c:majorTickMark val="none"/>
        <c:minorTickMark val="none"/>
        <c:tickLblPos val="nextTo"/>
        <c:crossAx val="59500032"/>
        <c:crosses val="autoZero"/>
        <c:crossBetween val="midCat"/>
      </c:valAx>
      <c:valAx>
        <c:axId val="59500032"/>
        <c:scaling>
          <c:orientation val="minMax"/>
        </c:scaling>
        <c:delete val="0"/>
        <c:axPos val="l"/>
        <c:numFmt formatCode="General" sourceLinked="1"/>
        <c:majorTickMark val="none"/>
        <c:minorTickMark val="none"/>
        <c:tickLblPos val="nextTo"/>
        <c:crossAx val="59498496"/>
        <c:crosses val="autoZero"/>
        <c:crossBetween val="midCat"/>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722643283537602E-2"/>
          <c:y val="5.3445240091168321E-2"/>
          <c:w val="0.84934397533065431"/>
          <c:h val="0.81320888588136675"/>
        </c:manualLayout>
      </c:layout>
      <c:scatterChart>
        <c:scatterStyle val="smoothMarker"/>
        <c:varyColors val="0"/>
        <c:ser>
          <c:idx val="0"/>
          <c:order val="0"/>
          <c:tx>
            <c:strRef>
              <c:f>Hoja1!$D$76</c:f>
              <c:strCache>
                <c:ptCount val="1"/>
                <c:pt idx="0">
                  <c:v>f</c:v>
                </c:pt>
              </c:strCache>
            </c:strRef>
          </c:tx>
          <c:marker>
            <c:symbol val="none"/>
          </c:marker>
          <c:xVal>
            <c:numRef>
              <c:f>Hoja1!$C$77:$C$81</c:f>
              <c:numCache>
                <c:formatCode>General</c:formatCode>
                <c:ptCount val="5"/>
                <c:pt idx="0">
                  <c:v>0</c:v>
                </c:pt>
                <c:pt idx="1">
                  <c:v>1</c:v>
                </c:pt>
                <c:pt idx="2">
                  <c:v>2</c:v>
                </c:pt>
                <c:pt idx="3">
                  <c:v>3</c:v>
                </c:pt>
                <c:pt idx="4">
                  <c:v>4</c:v>
                </c:pt>
              </c:numCache>
            </c:numRef>
          </c:xVal>
          <c:yVal>
            <c:numRef>
              <c:f>Hoja1!$D$77:$D$81</c:f>
              <c:numCache>
                <c:formatCode>General</c:formatCode>
                <c:ptCount val="5"/>
                <c:pt idx="0">
                  <c:v>1</c:v>
                </c:pt>
                <c:pt idx="1">
                  <c:v>1.5</c:v>
                </c:pt>
                <c:pt idx="2">
                  <c:v>3</c:v>
                </c:pt>
                <c:pt idx="3">
                  <c:v>6</c:v>
                </c:pt>
                <c:pt idx="4">
                  <c:v>1</c:v>
                </c:pt>
              </c:numCache>
            </c:numRef>
          </c:yVal>
          <c:smooth val="1"/>
          <c:extLst>
            <c:ext xmlns:c16="http://schemas.microsoft.com/office/drawing/2014/chart" uri="{C3380CC4-5D6E-409C-BE32-E72D297353CC}">
              <c16:uniqueId val="{00000000-43F1-4D8C-8FC8-649C46A8D139}"/>
            </c:ext>
          </c:extLst>
        </c:ser>
        <c:dLbls>
          <c:showLegendKey val="0"/>
          <c:showVal val="0"/>
          <c:showCatName val="0"/>
          <c:showSerName val="0"/>
          <c:showPercent val="0"/>
          <c:showBubbleSize val="0"/>
        </c:dLbls>
        <c:axId val="61297408"/>
        <c:axId val="61298944"/>
      </c:scatterChart>
      <c:valAx>
        <c:axId val="61297408"/>
        <c:scaling>
          <c:orientation val="minMax"/>
        </c:scaling>
        <c:delete val="0"/>
        <c:axPos val="b"/>
        <c:numFmt formatCode="General" sourceLinked="1"/>
        <c:majorTickMark val="none"/>
        <c:minorTickMark val="none"/>
        <c:tickLblPos val="nextTo"/>
        <c:crossAx val="61298944"/>
        <c:crosses val="autoZero"/>
        <c:crossBetween val="midCat"/>
      </c:valAx>
      <c:valAx>
        <c:axId val="61298944"/>
        <c:scaling>
          <c:orientation val="minMax"/>
        </c:scaling>
        <c:delete val="0"/>
        <c:axPos val="l"/>
        <c:numFmt formatCode="General" sourceLinked="1"/>
        <c:majorTickMark val="none"/>
        <c:minorTickMark val="none"/>
        <c:tickLblPos val="nextTo"/>
        <c:crossAx val="61297408"/>
        <c:crosses val="autoZero"/>
        <c:crossBetween val="midCat"/>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Hoja1!$D$91</c:f>
              <c:strCache>
                <c:ptCount val="1"/>
                <c:pt idx="0">
                  <c:v>f</c:v>
                </c:pt>
              </c:strCache>
            </c:strRef>
          </c:tx>
          <c:marker>
            <c:symbol val="none"/>
          </c:marker>
          <c:xVal>
            <c:numRef>
              <c:f>Hoja1!$C$92:$C$96</c:f>
              <c:numCache>
                <c:formatCode>General</c:formatCode>
                <c:ptCount val="5"/>
                <c:pt idx="0">
                  <c:v>0</c:v>
                </c:pt>
                <c:pt idx="1">
                  <c:v>1</c:v>
                </c:pt>
                <c:pt idx="2">
                  <c:v>2</c:v>
                </c:pt>
                <c:pt idx="3">
                  <c:v>3</c:v>
                </c:pt>
                <c:pt idx="4">
                  <c:v>4</c:v>
                </c:pt>
              </c:numCache>
            </c:numRef>
          </c:xVal>
          <c:yVal>
            <c:numRef>
              <c:f>Hoja1!$D$92:$D$96</c:f>
              <c:numCache>
                <c:formatCode>General</c:formatCode>
                <c:ptCount val="5"/>
                <c:pt idx="0">
                  <c:v>1</c:v>
                </c:pt>
                <c:pt idx="1">
                  <c:v>6</c:v>
                </c:pt>
                <c:pt idx="2">
                  <c:v>3</c:v>
                </c:pt>
                <c:pt idx="3">
                  <c:v>1.5</c:v>
                </c:pt>
                <c:pt idx="4">
                  <c:v>1</c:v>
                </c:pt>
              </c:numCache>
            </c:numRef>
          </c:yVal>
          <c:smooth val="1"/>
          <c:extLst>
            <c:ext xmlns:c16="http://schemas.microsoft.com/office/drawing/2014/chart" uri="{C3380CC4-5D6E-409C-BE32-E72D297353CC}">
              <c16:uniqueId val="{00000000-4782-4E74-82E5-50146ED7F53B}"/>
            </c:ext>
          </c:extLst>
        </c:ser>
        <c:dLbls>
          <c:showLegendKey val="0"/>
          <c:showVal val="0"/>
          <c:showCatName val="0"/>
          <c:showSerName val="0"/>
          <c:showPercent val="0"/>
          <c:showBubbleSize val="0"/>
        </c:dLbls>
        <c:axId val="61318656"/>
        <c:axId val="61320192"/>
      </c:scatterChart>
      <c:valAx>
        <c:axId val="61318656"/>
        <c:scaling>
          <c:orientation val="minMax"/>
        </c:scaling>
        <c:delete val="0"/>
        <c:axPos val="b"/>
        <c:numFmt formatCode="General" sourceLinked="1"/>
        <c:majorTickMark val="none"/>
        <c:minorTickMark val="none"/>
        <c:tickLblPos val="nextTo"/>
        <c:crossAx val="61320192"/>
        <c:crosses val="autoZero"/>
        <c:crossBetween val="midCat"/>
      </c:valAx>
      <c:valAx>
        <c:axId val="61320192"/>
        <c:scaling>
          <c:orientation val="minMax"/>
        </c:scaling>
        <c:delete val="0"/>
        <c:axPos val="l"/>
        <c:numFmt formatCode="General" sourceLinked="1"/>
        <c:majorTickMark val="none"/>
        <c:minorTickMark val="none"/>
        <c:tickLblPos val="nextTo"/>
        <c:crossAx val="61318656"/>
        <c:crosses val="autoZero"/>
        <c:crossBetween val="midCat"/>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DFB416-046E-4958-B32E-2C0DFB8DBDB8}"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s-ES"/>
        </a:p>
      </dgm:t>
    </dgm:pt>
    <dgm:pt modelId="{94AAFA7B-B865-4FA1-945B-4FDE8EDD49EF}">
      <dgm:prSet phldrT="[Texto]" custT="1"/>
      <dgm:spPr/>
      <dgm:t>
        <a:bodyPr/>
        <a:lstStyle/>
        <a:p>
          <a:r>
            <a:rPr lang="es-ES" sz="2000"/>
            <a:t>VARIABLES</a:t>
          </a:r>
          <a:endParaRPr lang="es-ES" sz="2000" dirty="0"/>
        </a:p>
      </dgm:t>
    </dgm:pt>
    <dgm:pt modelId="{899361D6-D37D-4EC2-95CD-7DB232A1C224}" type="parTrans" cxnId="{ADB38331-529E-4211-92DB-0AFA731AEDF9}">
      <dgm:prSet/>
      <dgm:spPr/>
      <dgm:t>
        <a:bodyPr/>
        <a:lstStyle/>
        <a:p>
          <a:endParaRPr lang="es-ES" sz="2400">
            <a:solidFill>
              <a:sysClr val="windowText" lastClr="000000"/>
            </a:solidFill>
          </a:endParaRPr>
        </a:p>
      </dgm:t>
    </dgm:pt>
    <dgm:pt modelId="{BC8A0C8A-5E66-4ADD-AE3A-03EE445B592B}" type="sibTrans" cxnId="{ADB38331-529E-4211-92DB-0AFA731AEDF9}">
      <dgm:prSet/>
      <dgm:spPr/>
      <dgm:t>
        <a:bodyPr/>
        <a:lstStyle/>
        <a:p>
          <a:endParaRPr lang="es-ES" sz="2400">
            <a:solidFill>
              <a:sysClr val="windowText" lastClr="000000"/>
            </a:solidFill>
          </a:endParaRPr>
        </a:p>
      </dgm:t>
    </dgm:pt>
    <dgm:pt modelId="{33BA7A40-68EA-42A3-8FCE-CC48344A8A27}">
      <dgm:prSet phldrT="[Texto]" custT="1"/>
      <dgm:spPr/>
      <dgm:t>
        <a:bodyPr/>
        <a:lstStyle/>
        <a:p>
          <a:r>
            <a:rPr lang="es-ES" sz="2000" b="1"/>
            <a:t>CUALI-</a:t>
          </a:r>
          <a:r>
            <a:rPr lang="es-ES" sz="2000"/>
            <a:t>TATIVAS</a:t>
          </a:r>
          <a:endParaRPr lang="es-ES" sz="2000" dirty="0"/>
        </a:p>
      </dgm:t>
    </dgm:pt>
    <dgm:pt modelId="{FEA5C1BE-AA5E-4311-ADD7-1EAC3EAC3D38}" type="parTrans" cxnId="{88DDDCF8-717A-4D8E-8EF9-C4A1C32C9503}">
      <dgm:prSet custT="1"/>
      <dgm:spPr/>
      <dgm:t>
        <a:bodyPr/>
        <a:lstStyle/>
        <a:p>
          <a:endParaRPr lang="es-ES" sz="2400">
            <a:solidFill>
              <a:sysClr val="windowText" lastClr="000000"/>
            </a:solidFill>
          </a:endParaRPr>
        </a:p>
      </dgm:t>
    </dgm:pt>
    <dgm:pt modelId="{D381C6B7-4E15-4639-AC10-F17FBBFDB8A2}" type="sibTrans" cxnId="{88DDDCF8-717A-4D8E-8EF9-C4A1C32C9503}">
      <dgm:prSet/>
      <dgm:spPr/>
      <dgm:t>
        <a:bodyPr/>
        <a:lstStyle/>
        <a:p>
          <a:endParaRPr lang="es-ES" sz="2400">
            <a:solidFill>
              <a:sysClr val="windowText" lastClr="000000"/>
            </a:solidFill>
          </a:endParaRPr>
        </a:p>
      </dgm:t>
    </dgm:pt>
    <dgm:pt modelId="{C122743E-FA4F-4BAA-8A20-CF44B11CFA60}">
      <dgm:prSet phldrT="[Texto]" custT="1"/>
      <dgm:spPr/>
      <dgm:t>
        <a:bodyPr/>
        <a:lstStyle/>
        <a:p>
          <a:r>
            <a:rPr lang="es-ES" sz="2000"/>
            <a:t>NOMINAL</a:t>
          </a:r>
          <a:endParaRPr lang="es-ES" sz="2000" dirty="0"/>
        </a:p>
      </dgm:t>
    </dgm:pt>
    <dgm:pt modelId="{679E5B2B-7654-45B5-97A0-692F11D95A6F}" type="parTrans" cxnId="{0A9A82F8-3E00-4DB9-B247-F8E5700BBCF5}">
      <dgm:prSet custT="1"/>
      <dgm:spPr/>
      <dgm:t>
        <a:bodyPr/>
        <a:lstStyle/>
        <a:p>
          <a:endParaRPr lang="es-ES" sz="2400">
            <a:solidFill>
              <a:sysClr val="windowText" lastClr="000000"/>
            </a:solidFill>
          </a:endParaRPr>
        </a:p>
      </dgm:t>
    </dgm:pt>
    <dgm:pt modelId="{C0F3C4B2-6CBC-46D9-8236-FBED1060A6DE}" type="sibTrans" cxnId="{0A9A82F8-3E00-4DB9-B247-F8E5700BBCF5}">
      <dgm:prSet/>
      <dgm:spPr/>
      <dgm:t>
        <a:bodyPr/>
        <a:lstStyle/>
        <a:p>
          <a:endParaRPr lang="es-ES" sz="2400">
            <a:solidFill>
              <a:sysClr val="windowText" lastClr="000000"/>
            </a:solidFill>
          </a:endParaRPr>
        </a:p>
      </dgm:t>
    </dgm:pt>
    <dgm:pt modelId="{A24BE31F-61FC-45BB-8010-8B99751E9D1B}">
      <dgm:prSet phldrT="[Texto]" custT="1"/>
      <dgm:spPr/>
      <dgm:t>
        <a:bodyPr/>
        <a:lstStyle/>
        <a:p>
          <a:r>
            <a:rPr lang="es-ES" sz="2000"/>
            <a:t>ORDINAL</a:t>
          </a:r>
          <a:endParaRPr lang="es-ES" sz="2000" dirty="0"/>
        </a:p>
      </dgm:t>
    </dgm:pt>
    <dgm:pt modelId="{3D92989F-9C22-4EA0-BF0E-90EDE31F54AE}" type="parTrans" cxnId="{9B109DFF-1AA0-4DB4-8691-7C6B2FD2FB87}">
      <dgm:prSet custT="1"/>
      <dgm:spPr/>
      <dgm:t>
        <a:bodyPr/>
        <a:lstStyle/>
        <a:p>
          <a:endParaRPr lang="es-ES" sz="2400">
            <a:solidFill>
              <a:sysClr val="windowText" lastClr="000000"/>
            </a:solidFill>
          </a:endParaRPr>
        </a:p>
      </dgm:t>
    </dgm:pt>
    <dgm:pt modelId="{23416800-9292-4011-AFBC-823D6B4BBE06}" type="sibTrans" cxnId="{9B109DFF-1AA0-4DB4-8691-7C6B2FD2FB87}">
      <dgm:prSet/>
      <dgm:spPr/>
      <dgm:t>
        <a:bodyPr/>
        <a:lstStyle/>
        <a:p>
          <a:endParaRPr lang="es-ES" sz="2400">
            <a:solidFill>
              <a:sysClr val="windowText" lastClr="000000"/>
            </a:solidFill>
          </a:endParaRPr>
        </a:p>
      </dgm:t>
    </dgm:pt>
    <dgm:pt modelId="{24F5EBC5-BECA-4798-A03E-82B2FD0C7F4E}">
      <dgm:prSet phldrT="[Texto]" custT="1"/>
      <dgm:spPr/>
      <dgm:t>
        <a:bodyPr/>
        <a:lstStyle/>
        <a:p>
          <a:r>
            <a:rPr lang="es-ES" sz="2000" b="1"/>
            <a:t>CUANTI-</a:t>
          </a:r>
          <a:r>
            <a:rPr lang="es-ES" sz="2000"/>
            <a:t>TATIVAS</a:t>
          </a:r>
          <a:endParaRPr lang="es-ES" sz="2000" dirty="0"/>
        </a:p>
      </dgm:t>
    </dgm:pt>
    <dgm:pt modelId="{D63F218E-1877-4E90-9195-2EB14FFC1379}" type="parTrans" cxnId="{AC1BBA60-F1BC-4C7F-8308-AA8368E92990}">
      <dgm:prSet custT="1"/>
      <dgm:spPr/>
      <dgm:t>
        <a:bodyPr/>
        <a:lstStyle/>
        <a:p>
          <a:endParaRPr lang="es-ES" sz="2400">
            <a:solidFill>
              <a:sysClr val="windowText" lastClr="000000"/>
            </a:solidFill>
          </a:endParaRPr>
        </a:p>
      </dgm:t>
    </dgm:pt>
    <dgm:pt modelId="{7C0696D0-9370-4B5D-A10A-33FBC47851D6}" type="sibTrans" cxnId="{AC1BBA60-F1BC-4C7F-8308-AA8368E92990}">
      <dgm:prSet/>
      <dgm:spPr/>
      <dgm:t>
        <a:bodyPr/>
        <a:lstStyle/>
        <a:p>
          <a:endParaRPr lang="es-ES" sz="2400">
            <a:solidFill>
              <a:sysClr val="windowText" lastClr="000000"/>
            </a:solidFill>
          </a:endParaRPr>
        </a:p>
      </dgm:t>
    </dgm:pt>
    <dgm:pt modelId="{5696F75E-174A-4373-9EB9-BE196933D879}">
      <dgm:prSet phldrT="[Texto]" custT="1"/>
      <dgm:spPr/>
      <dgm:t>
        <a:bodyPr/>
        <a:lstStyle/>
        <a:p>
          <a:r>
            <a:rPr lang="es-ES" sz="2000"/>
            <a:t>DE INTERVALO</a:t>
          </a:r>
          <a:endParaRPr lang="es-ES" sz="2000" dirty="0"/>
        </a:p>
      </dgm:t>
    </dgm:pt>
    <dgm:pt modelId="{93F2B6DE-2D46-44B3-A7FB-4F949F5880C1}" type="parTrans" cxnId="{0AB300B2-DAF3-4264-938B-C5252A1F9ED3}">
      <dgm:prSet custT="1"/>
      <dgm:spPr/>
      <dgm:t>
        <a:bodyPr/>
        <a:lstStyle/>
        <a:p>
          <a:endParaRPr lang="es-ES" sz="2400">
            <a:solidFill>
              <a:sysClr val="windowText" lastClr="000000"/>
            </a:solidFill>
          </a:endParaRPr>
        </a:p>
      </dgm:t>
    </dgm:pt>
    <dgm:pt modelId="{7D6A75FF-30D2-4D4B-8E58-7CE095DE8DA2}" type="sibTrans" cxnId="{0AB300B2-DAF3-4264-938B-C5252A1F9ED3}">
      <dgm:prSet/>
      <dgm:spPr/>
      <dgm:t>
        <a:bodyPr/>
        <a:lstStyle/>
        <a:p>
          <a:endParaRPr lang="es-ES" sz="2400">
            <a:solidFill>
              <a:sysClr val="windowText" lastClr="000000"/>
            </a:solidFill>
          </a:endParaRPr>
        </a:p>
      </dgm:t>
    </dgm:pt>
    <dgm:pt modelId="{AA500D9F-8A02-4107-B25F-6710F5939FF5}">
      <dgm:prSet custT="1"/>
      <dgm:spPr/>
      <dgm:t>
        <a:bodyPr/>
        <a:lstStyle/>
        <a:p>
          <a:r>
            <a:rPr lang="es-ES" sz="2000"/>
            <a:t>DE RAZON</a:t>
          </a:r>
          <a:endParaRPr lang="es-ES" sz="2000" dirty="0"/>
        </a:p>
      </dgm:t>
    </dgm:pt>
    <dgm:pt modelId="{27CFCFB4-1391-49BE-B472-1A62D2756976}" type="parTrans" cxnId="{160BDD42-BBE3-4F14-B730-88D71119F956}">
      <dgm:prSet custT="1"/>
      <dgm:spPr/>
      <dgm:t>
        <a:bodyPr/>
        <a:lstStyle/>
        <a:p>
          <a:endParaRPr lang="es-ES" sz="2400">
            <a:solidFill>
              <a:sysClr val="windowText" lastClr="000000"/>
            </a:solidFill>
          </a:endParaRPr>
        </a:p>
      </dgm:t>
    </dgm:pt>
    <dgm:pt modelId="{9F62F154-60E7-4128-925F-63B293DCE89D}" type="sibTrans" cxnId="{160BDD42-BBE3-4F14-B730-88D71119F956}">
      <dgm:prSet/>
      <dgm:spPr/>
      <dgm:t>
        <a:bodyPr/>
        <a:lstStyle/>
        <a:p>
          <a:endParaRPr lang="es-ES" sz="2400">
            <a:solidFill>
              <a:sysClr val="windowText" lastClr="000000"/>
            </a:solidFill>
          </a:endParaRPr>
        </a:p>
      </dgm:t>
    </dgm:pt>
    <dgm:pt modelId="{4C965E9A-804A-4E2E-9F07-E81ACC978047}" type="pres">
      <dgm:prSet presAssocID="{D2DFB416-046E-4958-B32E-2C0DFB8DBDB8}" presName="diagram" presStyleCnt="0">
        <dgm:presLayoutVars>
          <dgm:chPref val="1"/>
          <dgm:dir/>
          <dgm:animOne val="branch"/>
          <dgm:animLvl val="lvl"/>
          <dgm:resizeHandles val="exact"/>
        </dgm:presLayoutVars>
      </dgm:prSet>
      <dgm:spPr/>
    </dgm:pt>
    <dgm:pt modelId="{8DA5CEDF-41BB-4AEF-96B6-ADB7AB4F9E2E}" type="pres">
      <dgm:prSet presAssocID="{94AAFA7B-B865-4FA1-945B-4FDE8EDD49EF}" presName="root1" presStyleCnt="0"/>
      <dgm:spPr/>
    </dgm:pt>
    <dgm:pt modelId="{55F4FC3D-8A1E-492F-92F3-1D3FB5088553}" type="pres">
      <dgm:prSet presAssocID="{94AAFA7B-B865-4FA1-945B-4FDE8EDD49EF}" presName="LevelOneTextNode" presStyleLbl="node0" presStyleIdx="0" presStyleCnt="1">
        <dgm:presLayoutVars>
          <dgm:chPref val="3"/>
        </dgm:presLayoutVars>
      </dgm:prSet>
      <dgm:spPr/>
    </dgm:pt>
    <dgm:pt modelId="{02BF7897-3068-4487-9C84-CBE9A0D10BB4}" type="pres">
      <dgm:prSet presAssocID="{94AAFA7B-B865-4FA1-945B-4FDE8EDD49EF}" presName="level2hierChild" presStyleCnt="0"/>
      <dgm:spPr/>
    </dgm:pt>
    <dgm:pt modelId="{F477E8CD-8E4F-42AD-9530-26C70773A0CB}" type="pres">
      <dgm:prSet presAssocID="{FEA5C1BE-AA5E-4311-ADD7-1EAC3EAC3D38}" presName="conn2-1" presStyleLbl="parChTrans1D2" presStyleIdx="0" presStyleCnt="2"/>
      <dgm:spPr/>
    </dgm:pt>
    <dgm:pt modelId="{600FA17D-908A-4E27-A8DD-93E9B7F9B4B2}" type="pres">
      <dgm:prSet presAssocID="{FEA5C1BE-AA5E-4311-ADD7-1EAC3EAC3D38}" presName="connTx" presStyleLbl="parChTrans1D2" presStyleIdx="0" presStyleCnt="2"/>
      <dgm:spPr/>
    </dgm:pt>
    <dgm:pt modelId="{CBE48425-59FD-4C8F-AC75-85E744B34E9E}" type="pres">
      <dgm:prSet presAssocID="{33BA7A40-68EA-42A3-8FCE-CC48344A8A27}" presName="root2" presStyleCnt="0"/>
      <dgm:spPr/>
    </dgm:pt>
    <dgm:pt modelId="{43B1E293-95FA-48FE-AA94-79306AC0281E}" type="pres">
      <dgm:prSet presAssocID="{33BA7A40-68EA-42A3-8FCE-CC48344A8A27}" presName="LevelTwoTextNode" presStyleLbl="node2" presStyleIdx="0" presStyleCnt="2">
        <dgm:presLayoutVars>
          <dgm:chPref val="3"/>
        </dgm:presLayoutVars>
      </dgm:prSet>
      <dgm:spPr/>
    </dgm:pt>
    <dgm:pt modelId="{D4E7BC0D-FBAB-497C-B7D2-D70892EF99D4}" type="pres">
      <dgm:prSet presAssocID="{33BA7A40-68EA-42A3-8FCE-CC48344A8A27}" presName="level3hierChild" presStyleCnt="0"/>
      <dgm:spPr/>
    </dgm:pt>
    <dgm:pt modelId="{6FBA76A6-BD70-4F52-B155-8F3CCBA27806}" type="pres">
      <dgm:prSet presAssocID="{679E5B2B-7654-45B5-97A0-692F11D95A6F}" presName="conn2-1" presStyleLbl="parChTrans1D3" presStyleIdx="0" presStyleCnt="4"/>
      <dgm:spPr/>
    </dgm:pt>
    <dgm:pt modelId="{46FB8F54-C0A4-4E4A-A610-ADF6A5BCB7F8}" type="pres">
      <dgm:prSet presAssocID="{679E5B2B-7654-45B5-97A0-692F11D95A6F}" presName="connTx" presStyleLbl="parChTrans1D3" presStyleIdx="0" presStyleCnt="4"/>
      <dgm:spPr/>
    </dgm:pt>
    <dgm:pt modelId="{6A4B528A-75BA-4064-81F5-51DA3562665C}" type="pres">
      <dgm:prSet presAssocID="{C122743E-FA4F-4BAA-8A20-CF44B11CFA60}" presName="root2" presStyleCnt="0"/>
      <dgm:spPr/>
    </dgm:pt>
    <dgm:pt modelId="{5B1B95AD-DA91-4E54-92E0-F53686368D6B}" type="pres">
      <dgm:prSet presAssocID="{C122743E-FA4F-4BAA-8A20-CF44B11CFA60}" presName="LevelTwoTextNode" presStyleLbl="node3" presStyleIdx="0" presStyleCnt="4">
        <dgm:presLayoutVars>
          <dgm:chPref val="3"/>
        </dgm:presLayoutVars>
      </dgm:prSet>
      <dgm:spPr/>
    </dgm:pt>
    <dgm:pt modelId="{085EB42F-327E-4BC7-A28F-E40496486412}" type="pres">
      <dgm:prSet presAssocID="{C122743E-FA4F-4BAA-8A20-CF44B11CFA60}" presName="level3hierChild" presStyleCnt="0"/>
      <dgm:spPr/>
    </dgm:pt>
    <dgm:pt modelId="{F12CDC10-5726-4149-B23C-4E7F7BC58930}" type="pres">
      <dgm:prSet presAssocID="{3D92989F-9C22-4EA0-BF0E-90EDE31F54AE}" presName="conn2-1" presStyleLbl="parChTrans1D3" presStyleIdx="1" presStyleCnt="4"/>
      <dgm:spPr/>
    </dgm:pt>
    <dgm:pt modelId="{A1D2F02E-8BDE-4B92-847E-2140103C013F}" type="pres">
      <dgm:prSet presAssocID="{3D92989F-9C22-4EA0-BF0E-90EDE31F54AE}" presName="connTx" presStyleLbl="parChTrans1D3" presStyleIdx="1" presStyleCnt="4"/>
      <dgm:spPr/>
    </dgm:pt>
    <dgm:pt modelId="{20EC5489-AF3C-4E3D-86E3-AF8999775617}" type="pres">
      <dgm:prSet presAssocID="{A24BE31F-61FC-45BB-8010-8B99751E9D1B}" presName="root2" presStyleCnt="0"/>
      <dgm:spPr/>
    </dgm:pt>
    <dgm:pt modelId="{4C082D50-8C9E-4CC5-8F6D-9343D67C9332}" type="pres">
      <dgm:prSet presAssocID="{A24BE31F-61FC-45BB-8010-8B99751E9D1B}" presName="LevelTwoTextNode" presStyleLbl="node3" presStyleIdx="1" presStyleCnt="4">
        <dgm:presLayoutVars>
          <dgm:chPref val="3"/>
        </dgm:presLayoutVars>
      </dgm:prSet>
      <dgm:spPr/>
    </dgm:pt>
    <dgm:pt modelId="{59086DB0-0F29-4D12-B87F-24076ED33C9A}" type="pres">
      <dgm:prSet presAssocID="{A24BE31F-61FC-45BB-8010-8B99751E9D1B}" presName="level3hierChild" presStyleCnt="0"/>
      <dgm:spPr/>
    </dgm:pt>
    <dgm:pt modelId="{93AD5E88-CA4D-43F9-8EE9-34C82D2976DC}" type="pres">
      <dgm:prSet presAssocID="{D63F218E-1877-4E90-9195-2EB14FFC1379}" presName="conn2-1" presStyleLbl="parChTrans1D2" presStyleIdx="1" presStyleCnt="2"/>
      <dgm:spPr/>
    </dgm:pt>
    <dgm:pt modelId="{C34C3BAC-5AD5-40C7-84FD-7A774AD07045}" type="pres">
      <dgm:prSet presAssocID="{D63F218E-1877-4E90-9195-2EB14FFC1379}" presName="connTx" presStyleLbl="parChTrans1D2" presStyleIdx="1" presStyleCnt="2"/>
      <dgm:spPr/>
    </dgm:pt>
    <dgm:pt modelId="{6FC0A168-6FC8-4835-8EB1-DC7905D35820}" type="pres">
      <dgm:prSet presAssocID="{24F5EBC5-BECA-4798-A03E-82B2FD0C7F4E}" presName="root2" presStyleCnt="0"/>
      <dgm:spPr/>
    </dgm:pt>
    <dgm:pt modelId="{3285ADD9-6444-405C-88C0-7C6CD3DB8D41}" type="pres">
      <dgm:prSet presAssocID="{24F5EBC5-BECA-4798-A03E-82B2FD0C7F4E}" presName="LevelTwoTextNode" presStyleLbl="node2" presStyleIdx="1" presStyleCnt="2">
        <dgm:presLayoutVars>
          <dgm:chPref val="3"/>
        </dgm:presLayoutVars>
      </dgm:prSet>
      <dgm:spPr/>
    </dgm:pt>
    <dgm:pt modelId="{6D4BE8E4-9E42-486B-9A6E-C67C3E2636E7}" type="pres">
      <dgm:prSet presAssocID="{24F5EBC5-BECA-4798-A03E-82B2FD0C7F4E}" presName="level3hierChild" presStyleCnt="0"/>
      <dgm:spPr/>
    </dgm:pt>
    <dgm:pt modelId="{AE5338AA-55BA-41A0-BC40-918EC4E0AB8A}" type="pres">
      <dgm:prSet presAssocID="{93F2B6DE-2D46-44B3-A7FB-4F949F5880C1}" presName="conn2-1" presStyleLbl="parChTrans1D3" presStyleIdx="2" presStyleCnt="4"/>
      <dgm:spPr/>
    </dgm:pt>
    <dgm:pt modelId="{509C5624-C7DD-4AEA-BD64-36C97BC0FB02}" type="pres">
      <dgm:prSet presAssocID="{93F2B6DE-2D46-44B3-A7FB-4F949F5880C1}" presName="connTx" presStyleLbl="parChTrans1D3" presStyleIdx="2" presStyleCnt="4"/>
      <dgm:spPr/>
    </dgm:pt>
    <dgm:pt modelId="{7C39A603-D562-4C23-B3A9-66BE493DC61A}" type="pres">
      <dgm:prSet presAssocID="{5696F75E-174A-4373-9EB9-BE196933D879}" presName="root2" presStyleCnt="0"/>
      <dgm:spPr/>
    </dgm:pt>
    <dgm:pt modelId="{99E4A01B-BBF4-4F8D-9B53-FDA6CBF36475}" type="pres">
      <dgm:prSet presAssocID="{5696F75E-174A-4373-9EB9-BE196933D879}" presName="LevelTwoTextNode" presStyleLbl="node3" presStyleIdx="2" presStyleCnt="4">
        <dgm:presLayoutVars>
          <dgm:chPref val="3"/>
        </dgm:presLayoutVars>
      </dgm:prSet>
      <dgm:spPr/>
    </dgm:pt>
    <dgm:pt modelId="{7FBFE615-1DD3-4C9C-AA03-AC91CCE2828B}" type="pres">
      <dgm:prSet presAssocID="{5696F75E-174A-4373-9EB9-BE196933D879}" presName="level3hierChild" presStyleCnt="0"/>
      <dgm:spPr/>
    </dgm:pt>
    <dgm:pt modelId="{B8509E15-4D58-4EC6-882E-CF58CB0A0493}" type="pres">
      <dgm:prSet presAssocID="{27CFCFB4-1391-49BE-B472-1A62D2756976}" presName="conn2-1" presStyleLbl="parChTrans1D3" presStyleIdx="3" presStyleCnt="4"/>
      <dgm:spPr/>
    </dgm:pt>
    <dgm:pt modelId="{5358098B-0F6C-4F62-B972-098426A5C515}" type="pres">
      <dgm:prSet presAssocID="{27CFCFB4-1391-49BE-B472-1A62D2756976}" presName="connTx" presStyleLbl="parChTrans1D3" presStyleIdx="3" presStyleCnt="4"/>
      <dgm:spPr/>
    </dgm:pt>
    <dgm:pt modelId="{F42A5870-319C-4169-8AE9-E2997BE170A7}" type="pres">
      <dgm:prSet presAssocID="{AA500D9F-8A02-4107-B25F-6710F5939FF5}" presName="root2" presStyleCnt="0"/>
      <dgm:spPr/>
    </dgm:pt>
    <dgm:pt modelId="{BBE70FD0-49F9-4964-8234-E18D1F20F2B8}" type="pres">
      <dgm:prSet presAssocID="{AA500D9F-8A02-4107-B25F-6710F5939FF5}" presName="LevelTwoTextNode" presStyleLbl="node3" presStyleIdx="3" presStyleCnt="4">
        <dgm:presLayoutVars>
          <dgm:chPref val="3"/>
        </dgm:presLayoutVars>
      </dgm:prSet>
      <dgm:spPr/>
    </dgm:pt>
    <dgm:pt modelId="{AA136071-E2A8-4872-84EA-86D6D8081D79}" type="pres">
      <dgm:prSet presAssocID="{AA500D9F-8A02-4107-B25F-6710F5939FF5}" presName="level3hierChild" presStyleCnt="0"/>
      <dgm:spPr/>
    </dgm:pt>
  </dgm:ptLst>
  <dgm:cxnLst>
    <dgm:cxn modelId="{1C598B01-1470-4549-9724-DE1A5EB656E0}" type="presOf" srcId="{94AAFA7B-B865-4FA1-945B-4FDE8EDD49EF}" destId="{55F4FC3D-8A1E-492F-92F3-1D3FB5088553}" srcOrd="0" destOrd="0" presId="urn:microsoft.com/office/officeart/2005/8/layout/hierarchy2"/>
    <dgm:cxn modelId="{B81F7A03-3407-480A-8D16-939E50B7AD50}" type="presOf" srcId="{3D92989F-9C22-4EA0-BF0E-90EDE31F54AE}" destId="{F12CDC10-5726-4149-B23C-4E7F7BC58930}" srcOrd="0" destOrd="0" presId="urn:microsoft.com/office/officeart/2005/8/layout/hierarchy2"/>
    <dgm:cxn modelId="{1EFE020A-1324-41A5-86B4-BC2163B8F771}" type="presOf" srcId="{33BA7A40-68EA-42A3-8FCE-CC48344A8A27}" destId="{43B1E293-95FA-48FE-AA94-79306AC0281E}" srcOrd="0" destOrd="0" presId="urn:microsoft.com/office/officeart/2005/8/layout/hierarchy2"/>
    <dgm:cxn modelId="{41314A15-83DE-4243-A7AA-A8529A9A6E22}" type="presOf" srcId="{D63F218E-1877-4E90-9195-2EB14FFC1379}" destId="{C34C3BAC-5AD5-40C7-84FD-7A774AD07045}" srcOrd="1" destOrd="0" presId="urn:microsoft.com/office/officeart/2005/8/layout/hierarchy2"/>
    <dgm:cxn modelId="{1E55471B-7CB8-41FB-A6BF-F0FC4957E754}" type="presOf" srcId="{5696F75E-174A-4373-9EB9-BE196933D879}" destId="{99E4A01B-BBF4-4F8D-9B53-FDA6CBF36475}" srcOrd="0" destOrd="0" presId="urn:microsoft.com/office/officeart/2005/8/layout/hierarchy2"/>
    <dgm:cxn modelId="{7CB5572C-8057-4BB8-9639-6F696C075E41}" type="presOf" srcId="{D63F218E-1877-4E90-9195-2EB14FFC1379}" destId="{93AD5E88-CA4D-43F9-8EE9-34C82D2976DC}" srcOrd="0" destOrd="0" presId="urn:microsoft.com/office/officeart/2005/8/layout/hierarchy2"/>
    <dgm:cxn modelId="{ADB38331-529E-4211-92DB-0AFA731AEDF9}" srcId="{D2DFB416-046E-4958-B32E-2C0DFB8DBDB8}" destId="{94AAFA7B-B865-4FA1-945B-4FDE8EDD49EF}" srcOrd="0" destOrd="0" parTransId="{899361D6-D37D-4EC2-95CD-7DB232A1C224}" sibTransId="{BC8A0C8A-5E66-4ADD-AE3A-03EE445B592B}"/>
    <dgm:cxn modelId="{75643B34-4142-4173-B033-DAC83125A614}" type="presOf" srcId="{A24BE31F-61FC-45BB-8010-8B99751E9D1B}" destId="{4C082D50-8C9E-4CC5-8F6D-9343D67C9332}" srcOrd="0" destOrd="0" presId="urn:microsoft.com/office/officeart/2005/8/layout/hierarchy2"/>
    <dgm:cxn modelId="{2652445E-A35D-4ACE-A534-452C2CE02299}" type="presOf" srcId="{C122743E-FA4F-4BAA-8A20-CF44B11CFA60}" destId="{5B1B95AD-DA91-4E54-92E0-F53686368D6B}" srcOrd="0" destOrd="0" presId="urn:microsoft.com/office/officeart/2005/8/layout/hierarchy2"/>
    <dgm:cxn modelId="{AC1BBA60-F1BC-4C7F-8308-AA8368E92990}" srcId="{94AAFA7B-B865-4FA1-945B-4FDE8EDD49EF}" destId="{24F5EBC5-BECA-4798-A03E-82B2FD0C7F4E}" srcOrd="1" destOrd="0" parTransId="{D63F218E-1877-4E90-9195-2EB14FFC1379}" sibTransId="{7C0696D0-9370-4B5D-A10A-33FBC47851D6}"/>
    <dgm:cxn modelId="{160BDD42-BBE3-4F14-B730-88D71119F956}" srcId="{24F5EBC5-BECA-4798-A03E-82B2FD0C7F4E}" destId="{AA500D9F-8A02-4107-B25F-6710F5939FF5}" srcOrd="1" destOrd="0" parTransId="{27CFCFB4-1391-49BE-B472-1A62D2756976}" sibTransId="{9F62F154-60E7-4128-925F-63B293DCE89D}"/>
    <dgm:cxn modelId="{45213550-2E8C-4D48-A6AD-9A82573CF3CD}" type="presOf" srcId="{3D92989F-9C22-4EA0-BF0E-90EDE31F54AE}" destId="{A1D2F02E-8BDE-4B92-847E-2140103C013F}" srcOrd="1" destOrd="0" presId="urn:microsoft.com/office/officeart/2005/8/layout/hierarchy2"/>
    <dgm:cxn modelId="{E9385556-7EF8-4EEB-B5A9-02E3FE5B5770}" type="presOf" srcId="{679E5B2B-7654-45B5-97A0-692F11D95A6F}" destId="{6FBA76A6-BD70-4F52-B155-8F3CCBA27806}" srcOrd="0" destOrd="0" presId="urn:microsoft.com/office/officeart/2005/8/layout/hierarchy2"/>
    <dgm:cxn modelId="{59628D80-9BB6-416A-A3AD-CC2A6D9AC90E}" type="presOf" srcId="{24F5EBC5-BECA-4798-A03E-82B2FD0C7F4E}" destId="{3285ADD9-6444-405C-88C0-7C6CD3DB8D41}" srcOrd="0" destOrd="0" presId="urn:microsoft.com/office/officeart/2005/8/layout/hierarchy2"/>
    <dgm:cxn modelId="{F63FE28E-66CB-4017-B2DC-287B4DADCCBC}" type="presOf" srcId="{679E5B2B-7654-45B5-97A0-692F11D95A6F}" destId="{46FB8F54-C0A4-4E4A-A610-ADF6A5BCB7F8}" srcOrd="1" destOrd="0" presId="urn:microsoft.com/office/officeart/2005/8/layout/hierarchy2"/>
    <dgm:cxn modelId="{0B05709B-C404-436C-91B4-178FCBF587D6}" type="presOf" srcId="{AA500D9F-8A02-4107-B25F-6710F5939FF5}" destId="{BBE70FD0-49F9-4964-8234-E18D1F20F2B8}" srcOrd="0" destOrd="0" presId="urn:microsoft.com/office/officeart/2005/8/layout/hierarchy2"/>
    <dgm:cxn modelId="{A5F46BA1-AFE3-4F39-A8DE-0D7461B764B9}" type="presOf" srcId="{D2DFB416-046E-4958-B32E-2C0DFB8DBDB8}" destId="{4C965E9A-804A-4E2E-9F07-E81ACC978047}" srcOrd="0" destOrd="0" presId="urn:microsoft.com/office/officeart/2005/8/layout/hierarchy2"/>
    <dgm:cxn modelId="{0AB300B2-DAF3-4264-938B-C5252A1F9ED3}" srcId="{24F5EBC5-BECA-4798-A03E-82B2FD0C7F4E}" destId="{5696F75E-174A-4373-9EB9-BE196933D879}" srcOrd="0" destOrd="0" parTransId="{93F2B6DE-2D46-44B3-A7FB-4F949F5880C1}" sibTransId="{7D6A75FF-30D2-4D4B-8E58-7CE095DE8DA2}"/>
    <dgm:cxn modelId="{88C9DCC5-0EB7-421B-B22D-C69C2A5850F0}" type="presOf" srcId="{FEA5C1BE-AA5E-4311-ADD7-1EAC3EAC3D38}" destId="{F477E8CD-8E4F-42AD-9530-26C70773A0CB}" srcOrd="0" destOrd="0" presId="urn:microsoft.com/office/officeart/2005/8/layout/hierarchy2"/>
    <dgm:cxn modelId="{0FC1ABC7-D6F8-4EFE-A91A-DF3BF940AE64}" type="presOf" srcId="{27CFCFB4-1391-49BE-B472-1A62D2756976}" destId="{5358098B-0F6C-4F62-B972-098426A5C515}" srcOrd="1" destOrd="0" presId="urn:microsoft.com/office/officeart/2005/8/layout/hierarchy2"/>
    <dgm:cxn modelId="{8C154CCA-21A8-4A69-BF6C-2E3E93FE8AD5}" type="presOf" srcId="{FEA5C1BE-AA5E-4311-ADD7-1EAC3EAC3D38}" destId="{600FA17D-908A-4E27-A8DD-93E9B7F9B4B2}" srcOrd="1" destOrd="0" presId="urn:microsoft.com/office/officeart/2005/8/layout/hierarchy2"/>
    <dgm:cxn modelId="{523D1ED0-A9F2-4F00-B99D-B96A90413159}" type="presOf" srcId="{93F2B6DE-2D46-44B3-A7FB-4F949F5880C1}" destId="{509C5624-C7DD-4AEA-BD64-36C97BC0FB02}" srcOrd="1" destOrd="0" presId="urn:microsoft.com/office/officeart/2005/8/layout/hierarchy2"/>
    <dgm:cxn modelId="{2D8E59D9-5BF7-4743-A65D-C05B646F9324}" type="presOf" srcId="{93F2B6DE-2D46-44B3-A7FB-4F949F5880C1}" destId="{AE5338AA-55BA-41A0-BC40-918EC4E0AB8A}" srcOrd="0" destOrd="0" presId="urn:microsoft.com/office/officeart/2005/8/layout/hierarchy2"/>
    <dgm:cxn modelId="{F65B2DF2-C454-45AC-A5CA-BB50F3DBB427}" type="presOf" srcId="{27CFCFB4-1391-49BE-B472-1A62D2756976}" destId="{B8509E15-4D58-4EC6-882E-CF58CB0A0493}" srcOrd="0" destOrd="0" presId="urn:microsoft.com/office/officeart/2005/8/layout/hierarchy2"/>
    <dgm:cxn modelId="{0A9A82F8-3E00-4DB9-B247-F8E5700BBCF5}" srcId="{33BA7A40-68EA-42A3-8FCE-CC48344A8A27}" destId="{C122743E-FA4F-4BAA-8A20-CF44B11CFA60}" srcOrd="0" destOrd="0" parTransId="{679E5B2B-7654-45B5-97A0-692F11D95A6F}" sibTransId="{C0F3C4B2-6CBC-46D9-8236-FBED1060A6DE}"/>
    <dgm:cxn modelId="{88DDDCF8-717A-4D8E-8EF9-C4A1C32C9503}" srcId="{94AAFA7B-B865-4FA1-945B-4FDE8EDD49EF}" destId="{33BA7A40-68EA-42A3-8FCE-CC48344A8A27}" srcOrd="0" destOrd="0" parTransId="{FEA5C1BE-AA5E-4311-ADD7-1EAC3EAC3D38}" sibTransId="{D381C6B7-4E15-4639-AC10-F17FBBFDB8A2}"/>
    <dgm:cxn modelId="{9B109DFF-1AA0-4DB4-8691-7C6B2FD2FB87}" srcId="{33BA7A40-68EA-42A3-8FCE-CC48344A8A27}" destId="{A24BE31F-61FC-45BB-8010-8B99751E9D1B}" srcOrd="1" destOrd="0" parTransId="{3D92989F-9C22-4EA0-BF0E-90EDE31F54AE}" sibTransId="{23416800-9292-4011-AFBC-823D6B4BBE06}"/>
    <dgm:cxn modelId="{518D8FDD-8C99-40FF-8F27-778395EC861B}" type="presParOf" srcId="{4C965E9A-804A-4E2E-9F07-E81ACC978047}" destId="{8DA5CEDF-41BB-4AEF-96B6-ADB7AB4F9E2E}" srcOrd="0" destOrd="0" presId="urn:microsoft.com/office/officeart/2005/8/layout/hierarchy2"/>
    <dgm:cxn modelId="{2ABBE448-94CE-46EB-9085-9D8AC183E74D}" type="presParOf" srcId="{8DA5CEDF-41BB-4AEF-96B6-ADB7AB4F9E2E}" destId="{55F4FC3D-8A1E-492F-92F3-1D3FB5088553}" srcOrd="0" destOrd="0" presId="urn:microsoft.com/office/officeart/2005/8/layout/hierarchy2"/>
    <dgm:cxn modelId="{F61725FF-8794-4E99-BF09-7497232179CE}" type="presParOf" srcId="{8DA5CEDF-41BB-4AEF-96B6-ADB7AB4F9E2E}" destId="{02BF7897-3068-4487-9C84-CBE9A0D10BB4}" srcOrd="1" destOrd="0" presId="urn:microsoft.com/office/officeart/2005/8/layout/hierarchy2"/>
    <dgm:cxn modelId="{BEA5C186-C38D-40C0-8464-D603364BF5AF}" type="presParOf" srcId="{02BF7897-3068-4487-9C84-CBE9A0D10BB4}" destId="{F477E8CD-8E4F-42AD-9530-26C70773A0CB}" srcOrd="0" destOrd="0" presId="urn:microsoft.com/office/officeart/2005/8/layout/hierarchy2"/>
    <dgm:cxn modelId="{0FFC2002-76DE-455E-A7C5-0D6BC1B112D5}" type="presParOf" srcId="{F477E8CD-8E4F-42AD-9530-26C70773A0CB}" destId="{600FA17D-908A-4E27-A8DD-93E9B7F9B4B2}" srcOrd="0" destOrd="0" presId="urn:microsoft.com/office/officeart/2005/8/layout/hierarchy2"/>
    <dgm:cxn modelId="{8817FBEA-D15C-4A58-91B7-DBEE498B1B7A}" type="presParOf" srcId="{02BF7897-3068-4487-9C84-CBE9A0D10BB4}" destId="{CBE48425-59FD-4C8F-AC75-85E744B34E9E}" srcOrd="1" destOrd="0" presId="urn:microsoft.com/office/officeart/2005/8/layout/hierarchy2"/>
    <dgm:cxn modelId="{727B4FD3-5520-4FBF-BE02-B5C3C666D2E0}" type="presParOf" srcId="{CBE48425-59FD-4C8F-AC75-85E744B34E9E}" destId="{43B1E293-95FA-48FE-AA94-79306AC0281E}" srcOrd="0" destOrd="0" presId="urn:microsoft.com/office/officeart/2005/8/layout/hierarchy2"/>
    <dgm:cxn modelId="{5290F5CD-72CB-46D9-B187-C3217CCDFF23}" type="presParOf" srcId="{CBE48425-59FD-4C8F-AC75-85E744B34E9E}" destId="{D4E7BC0D-FBAB-497C-B7D2-D70892EF99D4}" srcOrd="1" destOrd="0" presId="urn:microsoft.com/office/officeart/2005/8/layout/hierarchy2"/>
    <dgm:cxn modelId="{91DDBA97-045E-40DC-A049-236813BF4408}" type="presParOf" srcId="{D4E7BC0D-FBAB-497C-B7D2-D70892EF99D4}" destId="{6FBA76A6-BD70-4F52-B155-8F3CCBA27806}" srcOrd="0" destOrd="0" presId="urn:microsoft.com/office/officeart/2005/8/layout/hierarchy2"/>
    <dgm:cxn modelId="{47AAABEE-55C8-4AFC-964D-76288CAA649F}" type="presParOf" srcId="{6FBA76A6-BD70-4F52-B155-8F3CCBA27806}" destId="{46FB8F54-C0A4-4E4A-A610-ADF6A5BCB7F8}" srcOrd="0" destOrd="0" presId="urn:microsoft.com/office/officeart/2005/8/layout/hierarchy2"/>
    <dgm:cxn modelId="{40AE0B60-F1FA-40BB-AB6A-09B4775461B1}" type="presParOf" srcId="{D4E7BC0D-FBAB-497C-B7D2-D70892EF99D4}" destId="{6A4B528A-75BA-4064-81F5-51DA3562665C}" srcOrd="1" destOrd="0" presId="urn:microsoft.com/office/officeart/2005/8/layout/hierarchy2"/>
    <dgm:cxn modelId="{B9100ACF-0DE1-4978-94C9-C27FDB40D143}" type="presParOf" srcId="{6A4B528A-75BA-4064-81F5-51DA3562665C}" destId="{5B1B95AD-DA91-4E54-92E0-F53686368D6B}" srcOrd="0" destOrd="0" presId="urn:microsoft.com/office/officeart/2005/8/layout/hierarchy2"/>
    <dgm:cxn modelId="{3355F005-B677-49B7-8B54-E383D8779ABC}" type="presParOf" srcId="{6A4B528A-75BA-4064-81F5-51DA3562665C}" destId="{085EB42F-327E-4BC7-A28F-E40496486412}" srcOrd="1" destOrd="0" presId="urn:microsoft.com/office/officeart/2005/8/layout/hierarchy2"/>
    <dgm:cxn modelId="{644C056C-FBF4-46EE-86C6-925EA0D15527}" type="presParOf" srcId="{D4E7BC0D-FBAB-497C-B7D2-D70892EF99D4}" destId="{F12CDC10-5726-4149-B23C-4E7F7BC58930}" srcOrd="2" destOrd="0" presId="urn:microsoft.com/office/officeart/2005/8/layout/hierarchy2"/>
    <dgm:cxn modelId="{85D4BEC7-5E85-4EFE-A254-B6912F6A13FD}" type="presParOf" srcId="{F12CDC10-5726-4149-B23C-4E7F7BC58930}" destId="{A1D2F02E-8BDE-4B92-847E-2140103C013F}" srcOrd="0" destOrd="0" presId="urn:microsoft.com/office/officeart/2005/8/layout/hierarchy2"/>
    <dgm:cxn modelId="{C21D8FAC-B40C-4DED-9001-377FFC2BB4C1}" type="presParOf" srcId="{D4E7BC0D-FBAB-497C-B7D2-D70892EF99D4}" destId="{20EC5489-AF3C-4E3D-86E3-AF8999775617}" srcOrd="3" destOrd="0" presId="urn:microsoft.com/office/officeart/2005/8/layout/hierarchy2"/>
    <dgm:cxn modelId="{0BFAA175-9861-46C6-9B61-5CA854C11ED4}" type="presParOf" srcId="{20EC5489-AF3C-4E3D-86E3-AF8999775617}" destId="{4C082D50-8C9E-4CC5-8F6D-9343D67C9332}" srcOrd="0" destOrd="0" presId="urn:microsoft.com/office/officeart/2005/8/layout/hierarchy2"/>
    <dgm:cxn modelId="{C64422F6-7534-4C6E-AC49-2C1C71F6BFBA}" type="presParOf" srcId="{20EC5489-AF3C-4E3D-86E3-AF8999775617}" destId="{59086DB0-0F29-4D12-B87F-24076ED33C9A}" srcOrd="1" destOrd="0" presId="urn:microsoft.com/office/officeart/2005/8/layout/hierarchy2"/>
    <dgm:cxn modelId="{8274CC89-55E3-42D3-A12C-B073CF97ED67}" type="presParOf" srcId="{02BF7897-3068-4487-9C84-CBE9A0D10BB4}" destId="{93AD5E88-CA4D-43F9-8EE9-34C82D2976DC}" srcOrd="2" destOrd="0" presId="urn:microsoft.com/office/officeart/2005/8/layout/hierarchy2"/>
    <dgm:cxn modelId="{6EC1EDD4-87B3-4498-97D6-CC74F569151A}" type="presParOf" srcId="{93AD5E88-CA4D-43F9-8EE9-34C82D2976DC}" destId="{C34C3BAC-5AD5-40C7-84FD-7A774AD07045}" srcOrd="0" destOrd="0" presId="urn:microsoft.com/office/officeart/2005/8/layout/hierarchy2"/>
    <dgm:cxn modelId="{A25FBB06-05B3-4232-9EE9-4A1CCD95754A}" type="presParOf" srcId="{02BF7897-3068-4487-9C84-CBE9A0D10BB4}" destId="{6FC0A168-6FC8-4835-8EB1-DC7905D35820}" srcOrd="3" destOrd="0" presId="urn:microsoft.com/office/officeart/2005/8/layout/hierarchy2"/>
    <dgm:cxn modelId="{6E2C3BEF-FDAA-404D-9863-7E7AA70D930C}" type="presParOf" srcId="{6FC0A168-6FC8-4835-8EB1-DC7905D35820}" destId="{3285ADD9-6444-405C-88C0-7C6CD3DB8D41}" srcOrd="0" destOrd="0" presId="urn:microsoft.com/office/officeart/2005/8/layout/hierarchy2"/>
    <dgm:cxn modelId="{C708CC98-FB84-4C79-AD7B-6BFCB1296085}" type="presParOf" srcId="{6FC0A168-6FC8-4835-8EB1-DC7905D35820}" destId="{6D4BE8E4-9E42-486B-9A6E-C67C3E2636E7}" srcOrd="1" destOrd="0" presId="urn:microsoft.com/office/officeart/2005/8/layout/hierarchy2"/>
    <dgm:cxn modelId="{911C344F-A6AB-425B-94A4-6117CA8BFBE9}" type="presParOf" srcId="{6D4BE8E4-9E42-486B-9A6E-C67C3E2636E7}" destId="{AE5338AA-55BA-41A0-BC40-918EC4E0AB8A}" srcOrd="0" destOrd="0" presId="urn:microsoft.com/office/officeart/2005/8/layout/hierarchy2"/>
    <dgm:cxn modelId="{58788B6F-D102-4894-99F8-202E21324CCD}" type="presParOf" srcId="{AE5338AA-55BA-41A0-BC40-918EC4E0AB8A}" destId="{509C5624-C7DD-4AEA-BD64-36C97BC0FB02}" srcOrd="0" destOrd="0" presId="urn:microsoft.com/office/officeart/2005/8/layout/hierarchy2"/>
    <dgm:cxn modelId="{7D45B9F7-F6FA-4863-B901-31A3952BBECD}" type="presParOf" srcId="{6D4BE8E4-9E42-486B-9A6E-C67C3E2636E7}" destId="{7C39A603-D562-4C23-B3A9-66BE493DC61A}" srcOrd="1" destOrd="0" presId="urn:microsoft.com/office/officeart/2005/8/layout/hierarchy2"/>
    <dgm:cxn modelId="{9ECAF7ED-7A4D-4F7F-8805-A29225E26574}" type="presParOf" srcId="{7C39A603-D562-4C23-B3A9-66BE493DC61A}" destId="{99E4A01B-BBF4-4F8D-9B53-FDA6CBF36475}" srcOrd="0" destOrd="0" presId="urn:microsoft.com/office/officeart/2005/8/layout/hierarchy2"/>
    <dgm:cxn modelId="{859B232A-9852-417E-9E71-0E13C0B6ED2B}" type="presParOf" srcId="{7C39A603-D562-4C23-B3A9-66BE493DC61A}" destId="{7FBFE615-1DD3-4C9C-AA03-AC91CCE2828B}" srcOrd="1" destOrd="0" presId="urn:microsoft.com/office/officeart/2005/8/layout/hierarchy2"/>
    <dgm:cxn modelId="{F195740E-4DB4-4C55-A1FF-1B8B488B1B20}" type="presParOf" srcId="{6D4BE8E4-9E42-486B-9A6E-C67C3E2636E7}" destId="{B8509E15-4D58-4EC6-882E-CF58CB0A0493}" srcOrd="2" destOrd="0" presId="urn:microsoft.com/office/officeart/2005/8/layout/hierarchy2"/>
    <dgm:cxn modelId="{C28AB650-20DF-4916-88BF-2208F8E4D17F}" type="presParOf" srcId="{B8509E15-4D58-4EC6-882E-CF58CB0A0493}" destId="{5358098B-0F6C-4F62-B972-098426A5C515}" srcOrd="0" destOrd="0" presId="urn:microsoft.com/office/officeart/2005/8/layout/hierarchy2"/>
    <dgm:cxn modelId="{E23526C6-254F-43FC-AECA-CCAECA6F5F6E}" type="presParOf" srcId="{6D4BE8E4-9E42-486B-9A6E-C67C3E2636E7}" destId="{F42A5870-319C-4169-8AE9-E2997BE170A7}" srcOrd="3" destOrd="0" presId="urn:microsoft.com/office/officeart/2005/8/layout/hierarchy2"/>
    <dgm:cxn modelId="{ED27AA27-B2FD-4B18-BCC1-868CE5B4F9AF}" type="presParOf" srcId="{F42A5870-319C-4169-8AE9-E2997BE170A7}" destId="{BBE70FD0-49F9-4964-8234-E18D1F20F2B8}" srcOrd="0" destOrd="0" presId="urn:microsoft.com/office/officeart/2005/8/layout/hierarchy2"/>
    <dgm:cxn modelId="{B4074714-E335-4995-983E-C6910A2C94CE}" type="presParOf" srcId="{F42A5870-319C-4169-8AE9-E2997BE170A7}" destId="{AA136071-E2A8-4872-84EA-86D6D8081D7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DFB416-046E-4958-B32E-2C0DFB8DBDB8}"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s-ES"/>
        </a:p>
      </dgm:t>
    </dgm:pt>
    <dgm:pt modelId="{94AAFA7B-B865-4FA1-945B-4FDE8EDD49EF}">
      <dgm:prSet phldrT="[Texto]" custT="1"/>
      <dgm:spPr/>
      <dgm:t>
        <a:bodyPr/>
        <a:lstStyle/>
        <a:p>
          <a:r>
            <a:rPr lang="es-ES" sz="1600"/>
            <a:t>VARIABLES</a:t>
          </a:r>
          <a:endParaRPr lang="es-ES" sz="1600" dirty="0"/>
        </a:p>
      </dgm:t>
    </dgm:pt>
    <dgm:pt modelId="{899361D6-D37D-4EC2-95CD-7DB232A1C224}" type="parTrans" cxnId="{ADB38331-529E-4211-92DB-0AFA731AEDF9}">
      <dgm:prSet/>
      <dgm:spPr/>
      <dgm:t>
        <a:bodyPr/>
        <a:lstStyle/>
        <a:p>
          <a:endParaRPr lang="es-ES" sz="1800">
            <a:solidFill>
              <a:schemeClr val="tx1"/>
            </a:solidFill>
          </a:endParaRPr>
        </a:p>
      </dgm:t>
    </dgm:pt>
    <dgm:pt modelId="{BC8A0C8A-5E66-4ADD-AE3A-03EE445B592B}" type="sibTrans" cxnId="{ADB38331-529E-4211-92DB-0AFA731AEDF9}">
      <dgm:prSet/>
      <dgm:spPr/>
      <dgm:t>
        <a:bodyPr/>
        <a:lstStyle/>
        <a:p>
          <a:endParaRPr lang="es-ES" sz="1800">
            <a:solidFill>
              <a:schemeClr val="tx1"/>
            </a:solidFill>
          </a:endParaRPr>
        </a:p>
      </dgm:t>
    </dgm:pt>
    <dgm:pt modelId="{33BA7A40-68EA-42A3-8FCE-CC48344A8A27}">
      <dgm:prSet phldrT="[Texto]" custT="1"/>
      <dgm:spPr/>
      <dgm:t>
        <a:bodyPr/>
        <a:lstStyle/>
        <a:p>
          <a:r>
            <a:rPr lang="es-ES" sz="1800" b="1"/>
            <a:t>CUALI-</a:t>
          </a:r>
          <a:r>
            <a:rPr lang="es-ES" sz="1800"/>
            <a:t>TATIVAS</a:t>
          </a:r>
          <a:endParaRPr lang="es-ES" sz="1800" dirty="0"/>
        </a:p>
      </dgm:t>
    </dgm:pt>
    <dgm:pt modelId="{FEA5C1BE-AA5E-4311-ADD7-1EAC3EAC3D38}" type="parTrans" cxnId="{88DDDCF8-717A-4D8E-8EF9-C4A1C32C9503}">
      <dgm:prSet custT="1"/>
      <dgm:spPr/>
      <dgm:t>
        <a:bodyPr/>
        <a:lstStyle/>
        <a:p>
          <a:endParaRPr lang="es-ES" sz="1800">
            <a:solidFill>
              <a:schemeClr val="tx1"/>
            </a:solidFill>
          </a:endParaRPr>
        </a:p>
      </dgm:t>
    </dgm:pt>
    <dgm:pt modelId="{D381C6B7-4E15-4639-AC10-F17FBBFDB8A2}" type="sibTrans" cxnId="{88DDDCF8-717A-4D8E-8EF9-C4A1C32C9503}">
      <dgm:prSet/>
      <dgm:spPr/>
      <dgm:t>
        <a:bodyPr/>
        <a:lstStyle/>
        <a:p>
          <a:endParaRPr lang="es-ES" sz="1800">
            <a:solidFill>
              <a:schemeClr val="tx1"/>
            </a:solidFill>
          </a:endParaRPr>
        </a:p>
      </dgm:t>
    </dgm:pt>
    <dgm:pt modelId="{C122743E-FA4F-4BAA-8A20-CF44B11CFA60}">
      <dgm:prSet phldrT="[Texto]" custT="1"/>
      <dgm:spPr/>
      <dgm:t>
        <a:bodyPr/>
        <a:lstStyle/>
        <a:p>
          <a:r>
            <a:rPr lang="es-ES" sz="1800"/>
            <a:t>TORTA</a:t>
          </a:r>
          <a:endParaRPr lang="es-ES" sz="1800" dirty="0"/>
        </a:p>
      </dgm:t>
    </dgm:pt>
    <dgm:pt modelId="{679E5B2B-7654-45B5-97A0-692F11D95A6F}" type="parTrans" cxnId="{0A9A82F8-3E00-4DB9-B247-F8E5700BBCF5}">
      <dgm:prSet custT="1"/>
      <dgm:spPr/>
      <dgm:t>
        <a:bodyPr/>
        <a:lstStyle/>
        <a:p>
          <a:endParaRPr lang="es-ES" sz="1800">
            <a:solidFill>
              <a:schemeClr val="tx1"/>
            </a:solidFill>
          </a:endParaRPr>
        </a:p>
      </dgm:t>
    </dgm:pt>
    <dgm:pt modelId="{C0F3C4B2-6CBC-46D9-8236-FBED1060A6DE}" type="sibTrans" cxnId="{0A9A82F8-3E00-4DB9-B247-F8E5700BBCF5}">
      <dgm:prSet/>
      <dgm:spPr/>
      <dgm:t>
        <a:bodyPr/>
        <a:lstStyle/>
        <a:p>
          <a:endParaRPr lang="es-ES" sz="1800">
            <a:solidFill>
              <a:schemeClr val="tx1"/>
            </a:solidFill>
          </a:endParaRPr>
        </a:p>
      </dgm:t>
    </dgm:pt>
    <dgm:pt modelId="{A24BE31F-61FC-45BB-8010-8B99751E9D1B}">
      <dgm:prSet phldrT="[Texto]" custT="1"/>
      <dgm:spPr/>
      <dgm:t>
        <a:bodyPr/>
        <a:lstStyle/>
        <a:p>
          <a:r>
            <a:rPr lang="es-ES" sz="1800"/>
            <a:t>BARRAS</a:t>
          </a:r>
          <a:endParaRPr lang="es-ES" sz="1800" dirty="0"/>
        </a:p>
      </dgm:t>
    </dgm:pt>
    <dgm:pt modelId="{3D92989F-9C22-4EA0-BF0E-90EDE31F54AE}" type="parTrans" cxnId="{9B109DFF-1AA0-4DB4-8691-7C6B2FD2FB87}">
      <dgm:prSet custT="1"/>
      <dgm:spPr/>
      <dgm:t>
        <a:bodyPr/>
        <a:lstStyle/>
        <a:p>
          <a:endParaRPr lang="es-ES" sz="1800">
            <a:solidFill>
              <a:schemeClr val="tx1"/>
            </a:solidFill>
          </a:endParaRPr>
        </a:p>
      </dgm:t>
    </dgm:pt>
    <dgm:pt modelId="{23416800-9292-4011-AFBC-823D6B4BBE06}" type="sibTrans" cxnId="{9B109DFF-1AA0-4DB4-8691-7C6B2FD2FB87}">
      <dgm:prSet/>
      <dgm:spPr/>
      <dgm:t>
        <a:bodyPr/>
        <a:lstStyle/>
        <a:p>
          <a:endParaRPr lang="es-ES" sz="1800">
            <a:solidFill>
              <a:schemeClr val="tx1"/>
            </a:solidFill>
          </a:endParaRPr>
        </a:p>
      </dgm:t>
    </dgm:pt>
    <dgm:pt modelId="{24F5EBC5-BECA-4798-A03E-82B2FD0C7F4E}">
      <dgm:prSet phldrT="[Texto]" custT="1"/>
      <dgm:spPr/>
      <dgm:t>
        <a:bodyPr/>
        <a:lstStyle/>
        <a:p>
          <a:r>
            <a:rPr lang="es-ES" sz="1800" b="1"/>
            <a:t>CUANTI-</a:t>
          </a:r>
          <a:r>
            <a:rPr lang="es-ES" sz="1800"/>
            <a:t>TATIVAS</a:t>
          </a:r>
          <a:endParaRPr lang="es-ES" sz="1800" dirty="0"/>
        </a:p>
      </dgm:t>
    </dgm:pt>
    <dgm:pt modelId="{D63F218E-1877-4E90-9195-2EB14FFC1379}" type="parTrans" cxnId="{AC1BBA60-F1BC-4C7F-8308-AA8368E92990}">
      <dgm:prSet custT="1"/>
      <dgm:spPr/>
      <dgm:t>
        <a:bodyPr/>
        <a:lstStyle/>
        <a:p>
          <a:endParaRPr lang="es-ES" sz="1800">
            <a:solidFill>
              <a:schemeClr val="tx1"/>
            </a:solidFill>
          </a:endParaRPr>
        </a:p>
      </dgm:t>
    </dgm:pt>
    <dgm:pt modelId="{7C0696D0-9370-4B5D-A10A-33FBC47851D6}" type="sibTrans" cxnId="{AC1BBA60-F1BC-4C7F-8308-AA8368E92990}">
      <dgm:prSet/>
      <dgm:spPr/>
      <dgm:t>
        <a:bodyPr/>
        <a:lstStyle/>
        <a:p>
          <a:endParaRPr lang="es-ES" sz="1800">
            <a:solidFill>
              <a:schemeClr val="tx1"/>
            </a:solidFill>
          </a:endParaRPr>
        </a:p>
      </dgm:t>
    </dgm:pt>
    <dgm:pt modelId="{5696F75E-174A-4373-9EB9-BE196933D879}">
      <dgm:prSet phldrT="[Texto]" custT="1"/>
      <dgm:spPr/>
      <dgm:t>
        <a:bodyPr/>
        <a:lstStyle/>
        <a:p>
          <a:r>
            <a:rPr lang="es-ES" sz="1600"/>
            <a:t>DISCRETA</a:t>
          </a:r>
          <a:endParaRPr lang="es-ES" sz="1600" dirty="0"/>
        </a:p>
      </dgm:t>
    </dgm:pt>
    <dgm:pt modelId="{93F2B6DE-2D46-44B3-A7FB-4F949F5880C1}" type="parTrans" cxnId="{0AB300B2-DAF3-4264-938B-C5252A1F9ED3}">
      <dgm:prSet custT="1"/>
      <dgm:spPr/>
      <dgm:t>
        <a:bodyPr/>
        <a:lstStyle/>
        <a:p>
          <a:endParaRPr lang="es-ES" sz="1800">
            <a:solidFill>
              <a:schemeClr val="tx1"/>
            </a:solidFill>
          </a:endParaRPr>
        </a:p>
      </dgm:t>
    </dgm:pt>
    <dgm:pt modelId="{7D6A75FF-30D2-4D4B-8E58-7CE095DE8DA2}" type="sibTrans" cxnId="{0AB300B2-DAF3-4264-938B-C5252A1F9ED3}">
      <dgm:prSet/>
      <dgm:spPr/>
      <dgm:t>
        <a:bodyPr/>
        <a:lstStyle/>
        <a:p>
          <a:endParaRPr lang="es-ES" sz="1800">
            <a:solidFill>
              <a:schemeClr val="tx1"/>
            </a:solidFill>
          </a:endParaRPr>
        </a:p>
      </dgm:t>
    </dgm:pt>
    <dgm:pt modelId="{AA500D9F-8A02-4107-B25F-6710F5939FF5}">
      <dgm:prSet custT="1"/>
      <dgm:spPr/>
      <dgm:t>
        <a:bodyPr/>
        <a:lstStyle/>
        <a:p>
          <a:r>
            <a:rPr lang="es-ES" sz="1600"/>
            <a:t>CONTINUA</a:t>
          </a:r>
          <a:endParaRPr lang="es-ES" sz="1600" dirty="0"/>
        </a:p>
      </dgm:t>
    </dgm:pt>
    <dgm:pt modelId="{27CFCFB4-1391-49BE-B472-1A62D2756976}" type="parTrans" cxnId="{160BDD42-BBE3-4F14-B730-88D71119F956}">
      <dgm:prSet custT="1"/>
      <dgm:spPr/>
      <dgm:t>
        <a:bodyPr/>
        <a:lstStyle/>
        <a:p>
          <a:endParaRPr lang="es-ES" sz="1800">
            <a:solidFill>
              <a:schemeClr val="tx1"/>
            </a:solidFill>
          </a:endParaRPr>
        </a:p>
      </dgm:t>
    </dgm:pt>
    <dgm:pt modelId="{9F62F154-60E7-4128-925F-63B293DCE89D}" type="sibTrans" cxnId="{160BDD42-BBE3-4F14-B730-88D71119F956}">
      <dgm:prSet/>
      <dgm:spPr/>
      <dgm:t>
        <a:bodyPr/>
        <a:lstStyle/>
        <a:p>
          <a:endParaRPr lang="es-ES" sz="1800">
            <a:solidFill>
              <a:schemeClr val="tx1"/>
            </a:solidFill>
          </a:endParaRPr>
        </a:p>
      </dgm:t>
    </dgm:pt>
    <dgm:pt modelId="{DEFCFD04-C4BB-4978-BBE7-303B73BE6C36}">
      <dgm:prSet custT="1"/>
      <dgm:spPr/>
      <dgm:t>
        <a:bodyPr/>
        <a:lstStyle/>
        <a:p>
          <a:r>
            <a:rPr lang="es-ES" sz="1600" i="1"/>
            <a:t>f. absoluta</a:t>
          </a:r>
          <a:endParaRPr lang="es-ES" sz="1600" i="1" dirty="0"/>
        </a:p>
      </dgm:t>
    </dgm:pt>
    <dgm:pt modelId="{0EA64036-8739-4353-B872-2750EBF32D22}" type="parTrans" cxnId="{F2F02EA7-6117-40BD-84CA-C5FB0814C4B6}">
      <dgm:prSet custT="1"/>
      <dgm:spPr/>
      <dgm:t>
        <a:bodyPr/>
        <a:lstStyle/>
        <a:p>
          <a:endParaRPr lang="es-ES" sz="1800">
            <a:solidFill>
              <a:schemeClr val="tx1"/>
            </a:solidFill>
          </a:endParaRPr>
        </a:p>
      </dgm:t>
    </dgm:pt>
    <dgm:pt modelId="{7AFB4596-214D-4B23-9C4E-4D7A06CFD3D3}" type="sibTrans" cxnId="{F2F02EA7-6117-40BD-84CA-C5FB0814C4B6}">
      <dgm:prSet/>
      <dgm:spPr/>
      <dgm:t>
        <a:bodyPr/>
        <a:lstStyle/>
        <a:p>
          <a:endParaRPr lang="es-ES" sz="1800">
            <a:solidFill>
              <a:schemeClr val="tx1"/>
            </a:solidFill>
          </a:endParaRPr>
        </a:p>
      </dgm:t>
    </dgm:pt>
    <dgm:pt modelId="{A7861778-5B38-4542-9AF2-90AFB1BA3B6D}">
      <dgm:prSet custT="1"/>
      <dgm:spPr/>
      <dgm:t>
        <a:bodyPr/>
        <a:lstStyle/>
        <a:p>
          <a:r>
            <a:rPr lang="es-ES" sz="1600" i="1"/>
            <a:t>f. absoluta</a:t>
          </a:r>
          <a:endParaRPr lang="es-ES" sz="1600" i="1" dirty="0"/>
        </a:p>
      </dgm:t>
    </dgm:pt>
    <dgm:pt modelId="{5C7030C2-F81A-48B5-9697-7D770C33E929}" type="parTrans" cxnId="{2144A8C1-F976-48C0-8B1F-E62C5841EC78}">
      <dgm:prSet custT="1"/>
      <dgm:spPr/>
      <dgm:t>
        <a:bodyPr/>
        <a:lstStyle/>
        <a:p>
          <a:endParaRPr lang="es-ES" sz="1800">
            <a:solidFill>
              <a:schemeClr val="tx1"/>
            </a:solidFill>
          </a:endParaRPr>
        </a:p>
      </dgm:t>
    </dgm:pt>
    <dgm:pt modelId="{AF5CFA20-5ECB-49D3-AE0D-414230AE89A1}" type="sibTrans" cxnId="{2144A8C1-F976-48C0-8B1F-E62C5841EC78}">
      <dgm:prSet/>
      <dgm:spPr/>
      <dgm:t>
        <a:bodyPr/>
        <a:lstStyle/>
        <a:p>
          <a:endParaRPr lang="es-ES" sz="1800">
            <a:solidFill>
              <a:schemeClr val="tx1"/>
            </a:solidFill>
          </a:endParaRPr>
        </a:p>
      </dgm:t>
    </dgm:pt>
    <dgm:pt modelId="{B890B147-F1CD-4D42-A049-69D1C14B07B9}">
      <dgm:prSet custT="1"/>
      <dgm:spPr/>
      <dgm:t>
        <a:bodyPr/>
        <a:lstStyle/>
        <a:p>
          <a:r>
            <a:rPr lang="es-ES" sz="1600"/>
            <a:t>F. Acumulada</a:t>
          </a:r>
          <a:endParaRPr lang="es-ES" sz="1600" dirty="0"/>
        </a:p>
      </dgm:t>
    </dgm:pt>
    <dgm:pt modelId="{110E929B-F342-4F67-A25F-96492C631D0D}" type="parTrans" cxnId="{F801B367-C3AA-49A2-A5F0-6FA5869CE26A}">
      <dgm:prSet custT="1"/>
      <dgm:spPr/>
      <dgm:t>
        <a:bodyPr/>
        <a:lstStyle/>
        <a:p>
          <a:endParaRPr lang="es-ES" sz="1800">
            <a:solidFill>
              <a:schemeClr val="tx1"/>
            </a:solidFill>
          </a:endParaRPr>
        </a:p>
      </dgm:t>
    </dgm:pt>
    <dgm:pt modelId="{81BFEA1A-6614-4F45-9581-35137915A849}" type="sibTrans" cxnId="{F801B367-C3AA-49A2-A5F0-6FA5869CE26A}">
      <dgm:prSet/>
      <dgm:spPr/>
      <dgm:t>
        <a:bodyPr/>
        <a:lstStyle/>
        <a:p>
          <a:endParaRPr lang="es-ES" sz="1800">
            <a:solidFill>
              <a:schemeClr val="tx1"/>
            </a:solidFill>
          </a:endParaRPr>
        </a:p>
      </dgm:t>
    </dgm:pt>
    <dgm:pt modelId="{371568EF-3D08-4A8D-9C53-174402255186}">
      <dgm:prSet custT="1"/>
      <dgm:spPr/>
      <dgm:t>
        <a:bodyPr/>
        <a:lstStyle/>
        <a:p>
          <a:r>
            <a:rPr lang="es-ES" sz="1600"/>
            <a:t>F. Acumulada</a:t>
          </a:r>
          <a:endParaRPr lang="es-ES" sz="1600" dirty="0"/>
        </a:p>
      </dgm:t>
    </dgm:pt>
    <dgm:pt modelId="{A887E512-7401-4FC5-9884-455F58E7C021}" type="parTrans" cxnId="{D2F92C54-9D6A-4681-9F84-1D71D386EA91}">
      <dgm:prSet custT="1"/>
      <dgm:spPr/>
      <dgm:t>
        <a:bodyPr/>
        <a:lstStyle/>
        <a:p>
          <a:endParaRPr lang="es-ES" sz="1800">
            <a:solidFill>
              <a:schemeClr val="tx1"/>
            </a:solidFill>
          </a:endParaRPr>
        </a:p>
      </dgm:t>
    </dgm:pt>
    <dgm:pt modelId="{79C73EF8-BCA4-4FDF-813D-605463641A68}" type="sibTrans" cxnId="{D2F92C54-9D6A-4681-9F84-1D71D386EA91}">
      <dgm:prSet/>
      <dgm:spPr/>
      <dgm:t>
        <a:bodyPr/>
        <a:lstStyle/>
        <a:p>
          <a:endParaRPr lang="es-ES" sz="1800">
            <a:solidFill>
              <a:schemeClr val="tx1"/>
            </a:solidFill>
          </a:endParaRPr>
        </a:p>
      </dgm:t>
    </dgm:pt>
    <dgm:pt modelId="{38FC4E39-9720-4D58-ACAD-BFDA753868E6}">
      <dgm:prSet/>
      <dgm:spPr/>
      <dgm:t>
        <a:bodyPr/>
        <a:lstStyle/>
        <a:p>
          <a:r>
            <a:rPr lang="es-ES"/>
            <a:t>BASTONES</a:t>
          </a:r>
          <a:endParaRPr lang="es-ES" dirty="0"/>
        </a:p>
      </dgm:t>
    </dgm:pt>
    <dgm:pt modelId="{3586CEF1-B8F5-4164-9C84-902B38C3A528}" type="parTrans" cxnId="{F3D9F52C-4C21-42ED-A18E-5DB51E95D9ED}">
      <dgm:prSet/>
      <dgm:spPr/>
      <dgm:t>
        <a:bodyPr/>
        <a:lstStyle/>
        <a:p>
          <a:endParaRPr lang="es-ES">
            <a:solidFill>
              <a:schemeClr val="tx1"/>
            </a:solidFill>
          </a:endParaRPr>
        </a:p>
      </dgm:t>
    </dgm:pt>
    <dgm:pt modelId="{B18051FB-2699-4B67-9F98-8F33D515EAE6}" type="sibTrans" cxnId="{F3D9F52C-4C21-42ED-A18E-5DB51E95D9ED}">
      <dgm:prSet/>
      <dgm:spPr/>
      <dgm:t>
        <a:bodyPr/>
        <a:lstStyle/>
        <a:p>
          <a:endParaRPr lang="es-ES">
            <a:solidFill>
              <a:schemeClr val="tx1"/>
            </a:solidFill>
          </a:endParaRPr>
        </a:p>
      </dgm:t>
    </dgm:pt>
    <dgm:pt modelId="{75D98F9D-11BE-4A15-B745-21418536CB75}">
      <dgm:prSet/>
      <dgm:spPr/>
      <dgm:t>
        <a:bodyPr/>
        <a:lstStyle/>
        <a:p>
          <a:r>
            <a:rPr lang="es-ES"/>
            <a:t>ESCALONADO</a:t>
          </a:r>
          <a:endParaRPr lang="es-ES" dirty="0"/>
        </a:p>
      </dgm:t>
    </dgm:pt>
    <dgm:pt modelId="{9F3E2309-AB68-479F-A49E-DF116C965388}" type="parTrans" cxnId="{E03A4177-F738-4767-8A60-5D81EB077673}">
      <dgm:prSet/>
      <dgm:spPr/>
      <dgm:t>
        <a:bodyPr/>
        <a:lstStyle/>
        <a:p>
          <a:endParaRPr lang="es-ES">
            <a:solidFill>
              <a:schemeClr val="tx1"/>
            </a:solidFill>
          </a:endParaRPr>
        </a:p>
      </dgm:t>
    </dgm:pt>
    <dgm:pt modelId="{7DA69524-6CCA-4ECD-8EEA-3C4BA2031B20}" type="sibTrans" cxnId="{E03A4177-F738-4767-8A60-5D81EB077673}">
      <dgm:prSet/>
      <dgm:spPr/>
      <dgm:t>
        <a:bodyPr/>
        <a:lstStyle/>
        <a:p>
          <a:endParaRPr lang="es-ES">
            <a:solidFill>
              <a:schemeClr val="tx1"/>
            </a:solidFill>
          </a:endParaRPr>
        </a:p>
      </dgm:t>
    </dgm:pt>
    <dgm:pt modelId="{C2792836-F598-422F-84C9-45B06C346C11}">
      <dgm:prSet/>
      <dgm:spPr/>
      <dgm:t>
        <a:bodyPr/>
        <a:lstStyle/>
        <a:p>
          <a:r>
            <a:rPr lang="es-ES"/>
            <a:t>HISTOGRAMA</a:t>
          </a:r>
          <a:endParaRPr lang="es-ES" dirty="0"/>
        </a:p>
      </dgm:t>
    </dgm:pt>
    <dgm:pt modelId="{6A7C734E-434A-47F1-98C0-A54B6E9F4C50}" type="parTrans" cxnId="{54D794FA-953E-48D2-90C2-517E838524BC}">
      <dgm:prSet/>
      <dgm:spPr/>
      <dgm:t>
        <a:bodyPr/>
        <a:lstStyle/>
        <a:p>
          <a:endParaRPr lang="es-ES">
            <a:solidFill>
              <a:schemeClr val="tx1"/>
            </a:solidFill>
          </a:endParaRPr>
        </a:p>
      </dgm:t>
    </dgm:pt>
    <dgm:pt modelId="{180F3384-0A9C-4C19-945C-B5F8B2FDF72F}" type="sibTrans" cxnId="{54D794FA-953E-48D2-90C2-517E838524BC}">
      <dgm:prSet/>
      <dgm:spPr/>
      <dgm:t>
        <a:bodyPr/>
        <a:lstStyle/>
        <a:p>
          <a:endParaRPr lang="es-ES">
            <a:solidFill>
              <a:schemeClr val="tx1"/>
            </a:solidFill>
          </a:endParaRPr>
        </a:p>
      </dgm:t>
    </dgm:pt>
    <dgm:pt modelId="{1325B726-4811-4E14-B4F4-1522BC0E20B9}">
      <dgm:prSet/>
      <dgm:spPr/>
      <dgm:t>
        <a:bodyPr/>
        <a:lstStyle/>
        <a:p>
          <a:r>
            <a:rPr lang="es-ES"/>
            <a:t>OJIVA</a:t>
          </a:r>
          <a:endParaRPr lang="es-ES" dirty="0"/>
        </a:p>
      </dgm:t>
    </dgm:pt>
    <dgm:pt modelId="{ADF9AB84-6DD3-4E5D-B4C1-419E24FE2940}" type="parTrans" cxnId="{24980652-E971-466A-B950-36E3AFD5D77E}">
      <dgm:prSet/>
      <dgm:spPr/>
      <dgm:t>
        <a:bodyPr/>
        <a:lstStyle/>
        <a:p>
          <a:endParaRPr lang="es-ES">
            <a:solidFill>
              <a:schemeClr val="tx1"/>
            </a:solidFill>
          </a:endParaRPr>
        </a:p>
      </dgm:t>
    </dgm:pt>
    <dgm:pt modelId="{D8685432-7670-452E-B143-BF1421E4CE22}" type="sibTrans" cxnId="{24980652-E971-466A-B950-36E3AFD5D77E}">
      <dgm:prSet/>
      <dgm:spPr/>
      <dgm:t>
        <a:bodyPr/>
        <a:lstStyle/>
        <a:p>
          <a:endParaRPr lang="es-ES">
            <a:solidFill>
              <a:schemeClr val="tx1"/>
            </a:solidFill>
          </a:endParaRPr>
        </a:p>
      </dgm:t>
    </dgm:pt>
    <dgm:pt modelId="{94DC81E3-FBF5-4AEF-8C01-1CB1E277D65A}">
      <dgm:prSet/>
      <dgm:spPr/>
      <dgm:t>
        <a:bodyPr/>
        <a:lstStyle/>
        <a:p>
          <a:r>
            <a:rPr lang="es-ES"/>
            <a:t>POLIGONO DE FRECUENCIA</a:t>
          </a:r>
          <a:endParaRPr lang="es-ES" dirty="0"/>
        </a:p>
      </dgm:t>
    </dgm:pt>
    <dgm:pt modelId="{48581FDE-5DC9-4825-B22F-517D50C1AC15}" type="parTrans" cxnId="{A078993F-BA2B-4F38-B38D-E29C350D6D5D}">
      <dgm:prSet/>
      <dgm:spPr/>
      <dgm:t>
        <a:bodyPr/>
        <a:lstStyle/>
        <a:p>
          <a:endParaRPr lang="es-ES"/>
        </a:p>
      </dgm:t>
    </dgm:pt>
    <dgm:pt modelId="{3DE954E9-BCC3-4982-BDB2-42289E2E711F}" type="sibTrans" cxnId="{A078993F-BA2B-4F38-B38D-E29C350D6D5D}">
      <dgm:prSet/>
      <dgm:spPr/>
      <dgm:t>
        <a:bodyPr/>
        <a:lstStyle/>
        <a:p>
          <a:endParaRPr lang="es-ES"/>
        </a:p>
      </dgm:t>
    </dgm:pt>
    <dgm:pt modelId="{4C965E9A-804A-4E2E-9F07-E81ACC978047}" type="pres">
      <dgm:prSet presAssocID="{D2DFB416-046E-4958-B32E-2C0DFB8DBDB8}" presName="diagram" presStyleCnt="0">
        <dgm:presLayoutVars>
          <dgm:chPref val="1"/>
          <dgm:dir/>
          <dgm:animOne val="branch"/>
          <dgm:animLvl val="lvl"/>
          <dgm:resizeHandles val="exact"/>
        </dgm:presLayoutVars>
      </dgm:prSet>
      <dgm:spPr/>
    </dgm:pt>
    <dgm:pt modelId="{8DA5CEDF-41BB-4AEF-96B6-ADB7AB4F9E2E}" type="pres">
      <dgm:prSet presAssocID="{94AAFA7B-B865-4FA1-945B-4FDE8EDD49EF}" presName="root1" presStyleCnt="0"/>
      <dgm:spPr/>
    </dgm:pt>
    <dgm:pt modelId="{55F4FC3D-8A1E-492F-92F3-1D3FB5088553}" type="pres">
      <dgm:prSet presAssocID="{94AAFA7B-B865-4FA1-945B-4FDE8EDD49EF}" presName="LevelOneTextNode" presStyleLbl="node0" presStyleIdx="0" presStyleCnt="1" custAng="0" custScaleX="113470">
        <dgm:presLayoutVars>
          <dgm:chPref val="3"/>
        </dgm:presLayoutVars>
      </dgm:prSet>
      <dgm:spPr/>
    </dgm:pt>
    <dgm:pt modelId="{02BF7897-3068-4487-9C84-CBE9A0D10BB4}" type="pres">
      <dgm:prSet presAssocID="{94AAFA7B-B865-4FA1-945B-4FDE8EDD49EF}" presName="level2hierChild" presStyleCnt="0"/>
      <dgm:spPr/>
    </dgm:pt>
    <dgm:pt modelId="{F477E8CD-8E4F-42AD-9530-26C70773A0CB}" type="pres">
      <dgm:prSet presAssocID="{FEA5C1BE-AA5E-4311-ADD7-1EAC3EAC3D38}" presName="conn2-1" presStyleLbl="parChTrans1D2" presStyleIdx="0" presStyleCnt="2"/>
      <dgm:spPr/>
    </dgm:pt>
    <dgm:pt modelId="{600FA17D-908A-4E27-A8DD-93E9B7F9B4B2}" type="pres">
      <dgm:prSet presAssocID="{FEA5C1BE-AA5E-4311-ADD7-1EAC3EAC3D38}" presName="connTx" presStyleLbl="parChTrans1D2" presStyleIdx="0" presStyleCnt="2"/>
      <dgm:spPr/>
    </dgm:pt>
    <dgm:pt modelId="{CBE48425-59FD-4C8F-AC75-85E744B34E9E}" type="pres">
      <dgm:prSet presAssocID="{33BA7A40-68EA-42A3-8FCE-CC48344A8A27}" presName="root2" presStyleCnt="0"/>
      <dgm:spPr/>
    </dgm:pt>
    <dgm:pt modelId="{43B1E293-95FA-48FE-AA94-79306AC0281E}" type="pres">
      <dgm:prSet presAssocID="{33BA7A40-68EA-42A3-8FCE-CC48344A8A27}" presName="LevelTwoTextNode" presStyleLbl="node2" presStyleIdx="0" presStyleCnt="2">
        <dgm:presLayoutVars>
          <dgm:chPref val="3"/>
        </dgm:presLayoutVars>
      </dgm:prSet>
      <dgm:spPr/>
    </dgm:pt>
    <dgm:pt modelId="{D4E7BC0D-FBAB-497C-B7D2-D70892EF99D4}" type="pres">
      <dgm:prSet presAssocID="{33BA7A40-68EA-42A3-8FCE-CC48344A8A27}" presName="level3hierChild" presStyleCnt="0"/>
      <dgm:spPr/>
    </dgm:pt>
    <dgm:pt modelId="{6FBA76A6-BD70-4F52-B155-8F3CCBA27806}" type="pres">
      <dgm:prSet presAssocID="{679E5B2B-7654-45B5-97A0-692F11D95A6F}" presName="conn2-1" presStyleLbl="parChTrans1D3" presStyleIdx="0" presStyleCnt="4"/>
      <dgm:spPr/>
    </dgm:pt>
    <dgm:pt modelId="{46FB8F54-C0A4-4E4A-A610-ADF6A5BCB7F8}" type="pres">
      <dgm:prSet presAssocID="{679E5B2B-7654-45B5-97A0-692F11D95A6F}" presName="connTx" presStyleLbl="parChTrans1D3" presStyleIdx="0" presStyleCnt="4"/>
      <dgm:spPr/>
    </dgm:pt>
    <dgm:pt modelId="{6A4B528A-75BA-4064-81F5-51DA3562665C}" type="pres">
      <dgm:prSet presAssocID="{C122743E-FA4F-4BAA-8A20-CF44B11CFA60}" presName="root2" presStyleCnt="0"/>
      <dgm:spPr/>
    </dgm:pt>
    <dgm:pt modelId="{5B1B95AD-DA91-4E54-92E0-F53686368D6B}" type="pres">
      <dgm:prSet presAssocID="{C122743E-FA4F-4BAA-8A20-CF44B11CFA60}" presName="LevelTwoTextNode" presStyleLbl="node3" presStyleIdx="0" presStyleCnt="4">
        <dgm:presLayoutVars>
          <dgm:chPref val="3"/>
        </dgm:presLayoutVars>
      </dgm:prSet>
      <dgm:spPr/>
    </dgm:pt>
    <dgm:pt modelId="{085EB42F-327E-4BC7-A28F-E40496486412}" type="pres">
      <dgm:prSet presAssocID="{C122743E-FA4F-4BAA-8A20-CF44B11CFA60}" presName="level3hierChild" presStyleCnt="0"/>
      <dgm:spPr/>
    </dgm:pt>
    <dgm:pt modelId="{F12CDC10-5726-4149-B23C-4E7F7BC58930}" type="pres">
      <dgm:prSet presAssocID="{3D92989F-9C22-4EA0-BF0E-90EDE31F54AE}" presName="conn2-1" presStyleLbl="parChTrans1D3" presStyleIdx="1" presStyleCnt="4"/>
      <dgm:spPr/>
    </dgm:pt>
    <dgm:pt modelId="{A1D2F02E-8BDE-4B92-847E-2140103C013F}" type="pres">
      <dgm:prSet presAssocID="{3D92989F-9C22-4EA0-BF0E-90EDE31F54AE}" presName="connTx" presStyleLbl="parChTrans1D3" presStyleIdx="1" presStyleCnt="4"/>
      <dgm:spPr/>
    </dgm:pt>
    <dgm:pt modelId="{20EC5489-AF3C-4E3D-86E3-AF8999775617}" type="pres">
      <dgm:prSet presAssocID="{A24BE31F-61FC-45BB-8010-8B99751E9D1B}" presName="root2" presStyleCnt="0"/>
      <dgm:spPr/>
    </dgm:pt>
    <dgm:pt modelId="{4C082D50-8C9E-4CC5-8F6D-9343D67C9332}" type="pres">
      <dgm:prSet presAssocID="{A24BE31F-61FC-45BB-8010-8B99751E9D1B}" presName="LevelTwoTextNode" presStyleLbl="node3" presStyleIdx="1" presStyleCnt="4">
        <dgm:presLayoutVars>
          <dgm:chPref val="3"/>
        </dgm:presLayoutVars>
      </dgm:prSet>
      <dgm:spPr/>
    </dgm:pt>
    <dgm:pt modelId="{59086DB0-0F29-4D12-B87F-24076ED33C9A}" type="pres">
      <dgm:prSet presAssocID="{A24BE31F-61FC-45BB-8010-8B99751E9D1B}" presName="level3hierChild" presStyleCnt="0"/>
      <dgm:spPr/>
    </dgm:pt>
    <dgm:pt modelId="{93AD5E88-CA4D-43F9-8EE9-34C82D2976DC}" type="pres">
      <dgm:prSet presAssocID="{D63F218E-1877-4E90-9195-2EB14FFC1379}" presName="conn2-1" presStyleLbl="parChTrans1D2" presStyleIdx="1" presStyleCnt="2"/>
      <dgm:spPr/>
    </dgm:pt>
    <dgm:pt modelId="{C34C3BAC-5AD5-40C7-84FD-7A774AD07045}" type="pres">
      <dgm:prSet presAssocID="{D63F218E-1877-4E90-9195-2EB14FFC1379}" presName="connTx" presStyleLbl="parChTrans1D2" presStyleIdx="1" presStyleCnt="2"/>
      <dgm:spPr/>
    </dgm:pt>
    <dgm:pt modelId="{6FC0A168-6FC8-4835-8EB1-DC7905D35820}" type="pres">
      <dgm:prSet presAssocID="{24F5EBC5-BECA-4798-A03E-82B2FD0C7F4E}" presName="root2" presStyleCnt="0"/>
      <dgm:spPr/>
    </dgm:pt>
    <dgm:pt modelId="{3285ADD9-6444-405C-88C0-7C6CD3DB8D41}" type="pres">
      <dgm:prSet presAssocID="{24F5EBC5-BECA-4798-A03E-82B2FD0C7F4E}" presName="LevelTwoTextNode" presStyleLbl="node2" presStyleIdx="1" presStyleCnt="2">
        <dgm:presLayoutVars>
          <dgm:chPref val="3"/>
        </dgm:presLayoutVars>
      </dgm:prSet>
      <dgm:spPr/>
    </dgm:pt>
    <dgm:pt modelId="{6D4BE8E4-9E42-486B-9A6E-C67C3E2636E7}" type="pres">
      <dgm:prSet presAssocID="{24F5EBC5-BECA-4798-A03E-82B2FD0C7F4E}" presName="level3hierChild" presStyleCnt="0"/>
      <dgm:spPr/>
    </dgm:pt>
    <dgm:pt modelId="{AE5338AA-55BA-41A0-BC40-918EC4E0AB8A}" type="pres">
      <dgm:prSet presAssocID="{93F2B6DE-2D46-44B3-A7FB-4F949F5880C1}" presName="conn2-1" presStyleLbl="parChTrans1D3" presStyleIdx="2" presStyleCnt="4"/>
      <dgm:spPr/>
    </dgm:pt>
    <dgm:pt modelId="{509C5624-C7DD-4AEA-BD64-36C97BC0FB02}" type="pres">
      <dgm:prSet presAssocID="{93F2B6DE-2D46-44B3-A7FB-4F949F5880C1}" presName="connTx" presStyleLbl="parChTrans1D3" presStyleIdx="2" presStyleCnt="4"/>
      <dgm:spPr/>
    </dgm:pt>
    <dgm:pt modelId="{7C39A603-D562-4C23-B3A9-66BE493DC61A}" type="pres">
      <dgm:prSet presAssocID="{5696F75E-174A-4373-9EB9-BE196933D879}" presName="root2" presStyleCnt="0"/>
      <dgm:spPr/>
    </dgm:pt>
    <dgm:pt modelId="{99E4A01B-BBF4-4F8D-9B53-FDA6CBF36475}" type="pres">
      <dgm:prSet presAssocID="{5696F75E-174A-4373-9EB9-BE196933D879}" presName="LevelTwoTextNode" presStyleLbl="node3" presStyleIdx="2" presStyleCnt="4">
        <dgm:presLayoutVars>
          <dgm:chPref val="3"/>
        </dgm:presLayoutVars>
      </dgm:prSet>
      <dgm:spPr/>
    </dgm:pt>
    <dgm:pt modelId="{7FBFE615-1DD3-4C9C-AA03-AC91CCE2828B}" type="pres">
      <dgm:prSet presAssocID="{5696F75E-174A-4373-9EB9-BE196933D879}" presName="level3hierChild" presStyleCnt="0"/>
      <dgm:spPr/>
    </dgm:pt>
    <dgm:pt modelId="{767765FE-DF16-414E-9A94-66A8B55B5E3C}" type="pres">
      <dgm:prSet presAssocID="{0EA64036-8739-4353-B872-2750EBF32D22}" presName="conn2-1" presStyleLbl="parChTrans1D4" presStyleIdx="0" presStyleCnt="9"/>
      <dgm:spPr/>
    </dgm:pt>
    <dgm:pt modelId="{BDD50B5A-0CF1-4D0E-BABE-9CD7130D023B}" type="pres">
      <dgm:prSet presAssocID="{0EA64036-8739-4353-B872-2750EBF32D22}" presName="connTx" presStyleLbl="parChTrans1D4" presStyleIdx="0" presStyleCnt="9"/>
      <dgm:spPr/>
    </dgm:pt>
    <dgm:pt modelId="{771BAEC1-858C-49BD-B958-C7AB7CD46322}" type="pres">
      <dgm:prSet presAssocID="{DEFCFD04-C4BB-4978-BBE7-303B73BE6C36}" presName="root2" presStyleCnt="0"/>
      <dgm:spPr/>
    </dgm:pt>
    <dgm:pt modelId="{85A34024-146C-49E9-A3A2-4107FCE31EF0}" type="pres">
      <dgm:prSet presAssocID="{DEFCFD04-C4BB-4978-BBE7-303B73BE6C36}" presName="LevelTwoTextNode" presStyleLbl="node4" presStyleIdx="0" presStyleCnt="9">
        <dgm:presLayoutVars>
          <dgm:chPref val="3"/>
        </dgm:presLayoutVars>
      </dgm:prSet>
      <dgm:spPr/>
    </dgm:pt>
    <dgm:pt modelId="{4C4300FA-2AA7-47C4-A4B4-A24DDB2BF0B7}" type="pres">
      <dgm:prSet presAssocID="{DEFCFD04-C4BB-4978-BBE7-303B73BE6C36}" presName="level3hierChild" presStyleCnt="0"/>
      <dgm:spPr/>
    </dgm:pt>
    <dgm:pt modelId="{CFC21B5E-8719-4C58-ACF8-DEFD4EDB6308}" type="pres">
      <dgm:prSet presAssocID="{3586CEF1-B8F5-4164-9C84-902B38C3A528}" presName="conn2-1" presStyleLbl="parChTrans1D4" presStyleIdx="1" presStyleCnt="9"/>
      <dgm:spPr/>
    </dgm:pt>
    <dgm:pt modelId="{0BD32BE8-45DE-4A8B-A427-5C0F3890949B}" type="pres">
      <dgm:prSet presAssocID="{3586CEF1-B8F5-4164-9C84-902B38C3A528}" presName="connTx" presStyleLbl="parChTrans1D4" presStyleIdx="1" presStyleCnt="9"/>
      <dgm:spPr/>
    </dgm:pt>
    <dgm:pt modelId="{322F974C-9E7C-40D2-9010-F1F1AAC378B9}" type="pres">
      <dgm:prSet presAssocID="{38FC4E39-9720-4D58-ACAD-BFDA753868E6}" presName="root2" presStyleCnt="0"/>
      <dgm:spPr/>
    </dgm:pt>
    <dgm:pt modelId="{0D89B391-0A1F-42BC-B9F4-48FB17E7BE20}" type="pres">
      <dgm:prSet presAssocID="{38FC4E39-9720-4D58-ACAD-BFDA753868E6}" presName="LevelTwoTextNode" presStyleLbl="node4" presStyleIdx="1" presStyleCnt="9">
        <dgm:presLayoutVars>
          <dgm:chPref val="3"/>
        </dgm:presLayoutVars>
      </dgm:prSet>
      <dgm:spPr/>
    </dgm:pt>
    <dgm:pt modelId="{8FA0BEBE-0BF2-42DE-9FA7-7123141A5B1D}" type="pres">
      <dgm:prSet presAssocID="{38FC4E39-9720-4D58-ACAD-BFDA753868E6}" presName="level3hierChild" presStyleCnt="0"/>
      <dgm:spPr/>
    </dgm:pt>
    <dgm:pt modelId="{09A5C347-05A2-467A-BF8C-DD7B18FDB342}" type="pres">
      <dgm:prSet presAssocID="{A887E512-7401-4FC5-9884-455F58E7C021}" presName="conn2-1" presStyleLbl="parChTrans1D4" presStyleIdx="2" presStyleCnt="9"/>
      <dgm:spPr/>
    </dgm:pt>
    <dgm:pt modelId="{A5584FC2-5C35-46E9-8570-46358C4D5CBB}" type="pres">
      <dgm:prSet presAssocID="{A887E512-7401-4FC5-9884-455F58E7C021}" presName="connTx" presStyleLbl="parChTrans1D4" presStyleIdx="2" presStyleCnt="9"/>
      <dgm:spPr/>
    </dgm:pt>
    <dgm:pt modelId="{A6CBE20F-C6CF-4F7A-81AB-A1D8E70994B6}" type="pres">
      <dgm:prSet presAssocID="{371568EF-3D08-4A8D-9C53-174402255186}" presName="root2" presStyleCnt="0"/>
      <dgm:spPr/>
    </dgm:pt>
    <dgm:pt modelId="{79A548EC-0203-4583-B72A-F1656B88E4F0}" type="pres">
      <dgm:prSet presAssocID="{371568EF-3D08-4A8D-9C53-174402255186}" presName="LevelTwoTextNode" presStyleLbl="node4" presStyleIdx="2" presStyleCnt="9">
        <dgm:presLayoutVars>
          <dgm:chPref val="3"/>
        </dgm:presLayoutVars>
      </dgm:prSet>
      <dgm:spPr/>
    </dgm:pt>
    <dgm:pt modelId="{50210764-1642-403F-82A0-EBA3C5476054}" type="pres">
      <dgm:prSet presAssocID="{371568EF-3D08-4A8D-9C53-174402255186}" presName="level3hierChild" presStyleCnt="0"/>
      <dgm:spPr/>
    </dgm:pt>
    <dgm:pt modelId="{6AC5843B-3B74-496D-B67B-BFF4BA4B88C4}" type="pres">
      <dgm:prSet presAssocID="{9F3E2309-AB68-479F-A49E-DF116C965388}" presName="conn2-1" presStyleLbl="parChTrans1D4" presStyleIdx="3" presStyleCnt="9"/>
      <dgm:spPr/>
    </dgm:pt>
    <dgm:pt modelId="{9B2CD14B-15CB-42E4-9364-00F44D92AA2A}" type="pres">
      <dgm:prSet presAssocID="{9F3E2309-AB68-479F-A49E-DF116C965388}" presName="connTx" presStyleLbl="parChTrans1D4" presStyleIdx="3" presStyleCnt="9"/>
      <dgm:spPr/>
    </dgm:pt>
    <dgm:pt modelId="{91B5C4DB-DBA0-4B75-86C1-A6CA6F6414F2}" type="pres">
      <dgm:prSet presAssocID="{75D98F9D-11BE-4A15-B745-21418536CB75}" presName="root2" presStyleCnt="0"/>
      <dgm:spPr/>
    </dgm:pt>
    <dgm:pt modelId="{3647E13F-3C6E-4B82-BC8A-49588F569521}" type="pres">
      <dgm:prSet presAssocID="{75D98F9D-11BE-4A15-B745-21418536CB75}" presName="LevelTwoTextNode" presStyleLbl="node4" presStyleIdx="3" presStyleCnt="9">
        <dgm:presLayoutVars>
          <dgm:chPref val="3"/>
        </dgm:presLayoutVars>
      </dgm:prSet>
      <dgm:spPr/>
    </dgm:pt>
    <dgm:pt modelId="{8285301F-9225-4DF1-93F2-72C2C0FDFDBD}" type="pres">
      <dgm:prSet presAssocID="{75D98F9D-11BE-4A15-B745-21418536CB75}" presName="level3hierChild" presStyleCnt="0"/>
      <dgm:spPr/>
    </dgm:pt>
    <dgm:pt modelId="{B8509E15-4D58-4EC6-882E-CF58CB0A0493}" type="pres">
      <dgm:prSet presAssocID="{27CFCFB4-1391-49BE-B472-1A62D2756976}" presName="conn2-1" presStyleLbl="parChTrans1D3" presStyleIdx="3" presStyleCnt="4"/>
      <dgm:spPr/>
    </dgm:pt>
    <dgm:pt modelId="{5358098B-0F6C-4F62-B972-098426A5C515}" type="pres">
      <dgm:prSet presAssocID="{27CFCFB4-1391-49BE-B472-1A62D2756976}" presName="connTx" presStyleLbl="parChTrans1D3" presStyleIdx="3" presStyleCnt="4"/>
      <dgm:spPr/>
    </dgm:pt>
    <dgm:pt modelId="{F42A5870-319C-4169-8AE9-E2997BE170A7}" type="pres">
      <dgm:prSet presAssocID="{AA500D9F-8A02-4107-B25F-6710F5939FF5}" presName="root2" presStyleCnt="0"/>
      <dgm:spPr/>
    </dgm:pt>
    <dgm:pt modelId="{BBE70FD0-49F9-4964-8234-E18D1F20F2B8}" type="pres">
      <dgm:prSet presAssocID="{AA500D9F-8A02-4107-B25F-6710F5939FF5}" presName="LevelTwoTextNode" presStyleLbl="node3" presStyleIdx="3" presStyleCnt="4">
        <dgm:presLayoutVars>
          <dgm:chPref val="3"/>
        </dgm:presLayoutVars>
      </dgm:prSet>
      <dgm:spPr/>
    </dgm:pt>
    <dgm:pt modelId="{AA136071-E2A8-4872-84EA-86D6D8081D79}" type="pres">
      <dgm:prSet presAssocID="{AA500D9F-8A02-4107-B25F-6710F5939FF5}" presName="level3hierChild" presStyleCnt="0"/>
      <dgm:spPr/>
    </dgm:pt>
    <dgm:pt modelId="{F1FE6072-0E66-4FB3-87F8-A542F019FD7A}" type="pres">
      <dgm:prSet presAssocID="{5C7030C2-F81A-48B5-9697-7D770C33E929}" presName="conn2-1" presStyleLbl="parChTrans1D4" presStyleIdx="4" presStyleCnt="9"/>
      <dgm:spPr/>
    </dgm:pt>
    <dgm:pt modelId="{5BFF49BC-7CFF-4A13-8A6D-78EAAB50297C}" type="pres">
      <dgm:prSet presAssocID="{5C7030C2-F81A-48B5-9697-7D770C33E929}" presName="connTx" presStyleLbl="parChTrans1D4" presStyleIdx="4" presStyleCnt="9"/>
      <dgm:spPr/>
    </dgm:pt>
    <dgm:pt modelId="{C3392772-8077-4963-91E7-C1F928C42ED2}" type="pres">
      <dgm:prSet presAssocID="{A7861778-5B38-4542-9AF2-90AFB1BA3B6D}" presName="root2" presStyleCnt="0"/>
      <dgm:spPr/>
    </dgm:pt>
    <dgm:pt modelId="{38A4C7AC-F1B4-4198-8C5F-ECB13423F79B}" type="pres">
      <dgm:prSet presAssocID="{A7861778-5B38-4542-9AF2-90AFB1BA3B6D}" presName="LevelTwoTextNode" presStyleLbl="node4" presStyleIdx="4" presStyleCnt="9">
        <dgm:presLayoutVars>
          <dgm:chPref val="3"/>
        </dgm:presLayoutVars>
      </dgm:prSet>
      <dgm:spPr/>
    </dgm:pt>
    <dgm:pt modelId="{AD074004-E9E9-4179-94B4-710106423E5A}" type="pres">
      <dgm:prSet presAssocID="{A7861778-5B38-4542-9AF2-90AFB1BA3B6D}" presName="level3hierChild" presStyleCnt="0"/>
      <dgm:spPr/>
    </dgm:pt>
    <dgm:pt modelId="{55F735BC-C8AC-4506-85BB-0E2B8E0295CB}" type="pres">
      <dgm:prSet presAssocID="{6A7C734E-434A-47F1-98C0-A54B6E9F4C50}" presName="conn2-1" presStyleLbl="parChTrans1D4" presStyleIdx="5" presStyleCnt="9"/>
      <dgm:spPr/>
    </dgm:pt>
    <dgm:pt modelId="{CF4133BC-33E4-45EB-A46A-F06F07DDB7FC}" type="pres">
      <dgm:prSet presAssocID="{6A7C734E-434A-47F1-98C0-A54B6E9F4C50}" presName="connTx" presStyleLbl="parChTrans1D4" presStyleIdx="5" presStyleCnt="9"/>
      <dgm:spPr/>
    </dgm:pt>
    <dgm:pt modelId="{AE38CAA1-7462-4EA3-AECF-80407794F1E4}" type="pres">
      <dgm:prSet presAssocID="{C2792836-F598-422F-84C9-45B06C346C11}" presName="root2" presStyleCnt="0"/>
      <dgm:spPr/>
    </dgm:pt>
    <dgm:pt modelId="{9CBFDB2E-1932-427E-A297-14B9E5609A44}" type="pres">
      <dgm:prSet presAssocID="{C2792836-F598-422F-84C9-45B06C346C11}" presName="LevelTwoTextNode" presStyleLbl="node4" presStyleIdx="5" presStyleCnt="9">
        <dgm:presLayoutVars>
          <dgm:chPref val="3"/>
        </dgm:presLayoutVars>
      </dgm:prSet>
      <dgm:spPr/>
    </dgm:pt>
    <dgm:pt modelId="{1D522CA4-DBFC-4138-80E4-B640E2901CE3}" type="pres">
      <dgm:prSet presAssocID="{C2792836-F598-422F-84C9-45B06C346C11}" presName="level3hierChild" presStyleCnt="0"/>
      <dgm:spPr/>
    </dgm:pt>
    <dgm:pt modelId="{A280B9C5-D827-4CAB-831C-9E88349F1A57}" type="pres">
      <dgm:prSet presAssocID="{48581FDE-5DC9-4825-B22F-517D50C1AC15}" presName="conn2-1" presStyleLbl="parChTrans1D4" presStyleIdx="6" presStyleCnt="9"/>
      <dgm:spPr/>
    </dgm:pt>
    <dgm:pt modelId="{4FC38AC7-7D42-480D-8024-3B65BD029B75}" type="pres">
      <dgm:prSet presAssocID="{48581FDE-5DC9-4825-B22F-517D50C1AC15}" presName="connTx" presStyleLbl="parChTrans1D4" presStyleIdx="6" presStyleCnt="9"/>
      <dgm:spPr/>
    </dgm:pt>
    <dgm:pt modelId="{F681B910-51CC-4C6B-8223-317934D7CF35}" type="pres">
      <dgm:prSet presAssocID="{94DC81E3-FBF5-4AEF-8C01-1CB1E277D65A}" presName="root2" presStyleCnt="0"/>
      <dgm:spPr/>
    </dgm:pt>
    <dgm:pt modelId="{5C111DA9-BEA4-43A6-B6D8-8043CF20E0A4}" type="pres">
      <dgm:prSet presAssocID="{94DC81E3-FBF5-4AEF-8C01-1CB1E277D65A}" presName="LevelTwoTextNode" presStyleLbl="node4" presStyleIdx="6" presStyleCnt="9">
        <dgm:presLayoutVars>
          <dgm:chPref val="3"/>
        </dgm:presLayoutVars>
      </dgm:prSet>
      <dgm:spPr/>
    </dgm:pt>
    <dgm:pt modelId="{F340BD10-D919-417B-92FF-FF3F04983E9B}" type="pres">
      <dgm:prSet presAssocID="{94DC81E3-FBF5-4AEF-8C01-1CB1E277D65A}" presName="level3hierChild" presStyleCnt="0"/>
      <dgm:spPr/>
    </dgm:pt>
    <dgm:pt modelId="{6359F6FF-7E9B-4174-A3E1-D09307A91E49}" type="pres">
      <dgm:prSet presAssocID="{110E929B-F342-4F67-A25F-96492C631D0D}" presName="conn2-1" presStyleLbl="parChTrans1D4" presStyleIdx="7" presStyleCnt="9"/>
      <dgm:spPr/>
    </dgm:pt>
    <dgm:pt modelId="{B07919CF-E0E9-4C53-8139-D41B16FA80D1}" type="pres">
      <dgm:prSet presAssocID="{110E929B-F342-4F67-A25F-96492C631D0D}" presName="connTx" presStyleLbl="parChTrans1D4" presStyleIdx="7" presStyleCnt="9"/>
      <dgm:spPr/>
    </dgm:pt>
    <dgm:pt modelId="{058F01C7-3760-4ECC-B035-16272E025BFE}" type="pres">
      <dgm:prSet presAssocID="{B890B147-F1CD-4D42-A049-69D1C14B07B9}" presName="root2" presStyleCnt="0"/>
      <dgm:spPr/>
    </dgm:pt>
    <dgm:pt modelId="{3DFE5C64-1745-4FF9-9ADE-3FB77EC13B45}" type="pres">
      <dgm:prSet presAssocID="{B890B147-F1CD-4D42-A049-69D1C14B07B9}" presName="LevelTwoTextNode" presStyleLbl="node4" presStyleIdx="7" presStyleCnt="9">
        <dgm:presLayoutVars>
          <dgm:chPref val="3"/>
        </dgm:presLayoutVars>
      </dgm:prSet>
      <dgm:spPr/>
    </dgm:pt>
    <dgm:pt modelId="{2CD28DCD-7796-4349-97B9-790FA33C7EAA}" type="pres">
      <dgm:prSet presAssocID="{B890B147-F1CD-4D42-A049-69D1C14B07B9}" presName="level3hierChild" presStyleCnt="0"/>
      <dgm:spPr/>
    </dgm:pt>
    <dgm:pt modelId="{85D310D6-5BB5-426D-A68B-13071D99F94E}" type="pres">
      <dgm:prSet presAssocID="{ADF9AB84-6DD3-4E5D-B4C1-419E24FE2940}" presName="conn2-1" presStyleLbl="parChTrans1D4" presStyleIdx="8" presStyleCnt="9"/>
      <dgm:spPr/>
    </dgm:pt>
    <dgm:pt modelId="{8228B3E7-C07A-4FC1-BA69-711FA5621D0E}" type="pres">
      <dgm:prSet presAssocID="{ADF9AB84-6DD3-4E5D-B4C1-419E24FE2940}" presName="connTx" presStyleLbl="parChTrans1D4" presStyleIdx="8" presStyleCnt="9"/>
      <dgm:spPr/>
    </dgm:pt>
    <dgm:pt modelId="{70095CAC-D63F-4016-A8E0-E2712D26D085}" type="pres">
      <dgm:prSet presAssocID="{1325B726-4811-4E14-B4F4-1522BC0E20B9}" presName="root2" presStyleCnt="0"/>
      <dgm:spPr/>
    </dgm:pt>
    <dgm:pt modelId="{BA5D5DDF-80F1-4F10-BF5D-94AF70DA9502}" type="pres">
      <dgm:prSet presAssocID="{1325B726-4811-4E14-B4F4-1522BC0E20B9}" presName="LevelTwoTextNode" presStyleLbl="node4" presStyleIdx="8" presStyleCnt="9">
        <dgm:presLayoutVars>
          <dgm:chPref val="3"/>
        </dgm:presLayoutVars>
      </dgm:prSet>
      <dgm:spPr/>
    </dgm:pt>
    <dgm:pt modelId="{1D935667-47C0-4D65-AAD9-710A13DF63BC}" type="pres">
      <dgm:prSet presAssocID="{1325B726-4811-4E14-B4F4-1522BC0E20B9}" presName="level3hierChild" presStyleCnt="0"/>
      <dgm:spPr/>
    </dgm:pt>
  </dgm:ptLst>
  <dgm:cxnLst>
    <dgm:cxn modelId="{16E45802-96FB-48FD-A018-031A9585091F}" type="presOf" srcId="{38FC4E39-9720-4D58-ACAD-BFDA753868E6}" destId="{0D89B391-0A1F-42BC-B9F4-48FB17E7BE20}" srcOrd="0" destOrd="0" presId="urn:microsoft.com/office/officeart/2005/8/layout/hierarchy2"/>
    <dgm:cxn modelId="{1EE8AF06-3F55-491C-878E-C75D96D283B0}" type="presOf" srcId="{5C7030C2-F81A-48B5-9697-7D770C33E929}" destId="{5BFF49BC-7CFF-4A13-8A6D-78EAAB50297C}" srcOrd="1" destOrd="0" presId="urn:microsoft.com/office/officeart/2005/8/layout/hierarchy2"/>
    <dgm:cxn modelId="{1D97790A-7621-4098-ABD2-86334ED00400}" type="presOf" srcId="{1325B726-4811-4E14-B4F4-1522BC0E20B9}" destId="{BA5D5DDF-80F1-4F10-BF5D-94AF70DA9502}" srcOrd="0" destOrd="0" presId="urn:microsoft.com/office/officeart/2005/8/layout/hierarchy2"/>
    <dgm:cxn modelId="{CBB83015-6837-4216-980C-156B8265FD6A}" type="presOf" srcId="{27CFCFB4-1391-49BE-B472-1A62D2756976}" destId="{B8509E15-4D58-4EC6-882E-CF58CB0A0493}" srcOrd="0" destOrd="0" presId="urn:microsoft.com/office/officeart/2005/8/layout/hierarchy2"/>
    <dgm:cxn modelId="{C9401919-6A2F-47D1-B06D-6C850EFEB2A9}" type="presOf" srcId="{C2792836-F598-422F-84C9-45B06C346C11}" destId="{9CBFDB2E-1932-427E-A297-14B9E5609A44}" srcOrd="0" destOrd="0" presId="urn:microsoft.com/office/officeart/2005/8/layout/hierarchy2"/>
    <dgm:cxn modelId="{0F45841F-A60F-4D00-A8B1-85678C928AD4}" type="presOf" srcId="{9F3E2309-AB68-479F-A49E-DF116C965388}" destId="{6AC5843B-3B74-496D-B67B-BFF4BA4B88C4}" srcOrd="0" destOrd="0" presId="urn:microsoft.com/office/officeart/2005/8/layout/hierarchy2"/>
    <dgm:cxn modelId="{BF5F1D22-5EF7-4276-8745-83AE37C58958}" type="presOf" srcId="{27CFCFB4-1391-49BE-B472-1A62D2756976}" destId="{5358098B-0F6C-4F62-B972-098426A5C515}" srcOrd="1" destOrd="0" presId="urn:microsoft.com/office/officeart/2005/8/layout/hierarchy2"/>
    <dgm:cxn modelId="{EA6EDF28-2E13-492F-B120-45DBE0E3C98B}" type="presOf" srcId="{A887E512-7401-4FC5-9884-455F58E7C021}" destId="{A5584FC2-5C35-46E9-8570-46358C4D5CBB}" srcOrd="1" destOrd="0" presId="urn:microsoft.com/office/officeart/2005/8/layout/hierarchy2"/>
    <dgm:cxn modelId="{05B9EF28-758E-43DB-B98B-EC2F0BD60EEA}" type="presOf" srcId="{93F2B6DE-2D46-44B3-A7FB-4F949F5880C1}" destId="{AE5338AA-55BA-41A0-BC40-918EC4E0AB8A}" srcOrd="0" destOrd="0" presId="urn:microsoft.com/office/officeart/2005/8/layout/hierarchy2"/>
    <dgm:cxn modelId="{F3D9F52C-4C21-42ED-A18E-5DB51E95D9ED}" srcId="{DEFCFD04-C4BB-4978-BBE7-303B73BE6C36}" destId="{38FC4E39-9720-4D58-ACAD-BFDA753868E6}" srcOrd="0" destOrd="0" parTransId="{3586CEF1-B8F5-4164-9C84-902B38C3A528}" sibTransId="{B18051FB-2699-4B67-9F98-8F33D515EAE6}"/>
    <dgm:cxn modelId="{ADB38331-529E-4211-92DB-0AFA731AEDF9}" srcId="{D2DFB416-046E-4958-B32E-2C0DFB8DBDB8}" destId="{94AAFA7B-B865-4FA1-945B-4FDE8EDD49EF}" srcOrd="0" destOrd="0" parTransId="{899361D6-D37D-4EC2-95CD-7DB232A1C224}" sibTransId="{BC8A0C8A-5E66-4ADD-AE3A-03EE445B592B}"/>
    <dgm:cxn modelId="{95188037-DA94-43BF-9E8D-DD325738AD73}" type="presOf" srcId="{D63F218E-1877-4E90-9195-2EB14FFC1379}" destId="{C34C3BAC-5AD5-40C7-84FD-7A774AD07045}" srcOrd="1" destOrd="0" presId="urn:microsoft.com/office/officeart/2005/8/layout/hierarchy2"/>
    <dgm:cxn modelId="{A078993F-BA2B-4F38-B38D-E29C350D6D5D}" srcId="{A7861778-5B38-4542-9AF2-90AFB1BA3B6D}" destId="{94DC81E3-FBF5-4AEF-8C01-1CB1E277D65A}" srcOrd="1" destOrd="0" parTransId="{48581FDE-5DC9-4825-B22F-517D50C1AC15}" sibTransId="{3DE954E9-BCC3-4982-BDB2-42289E2E711F}"/>
    <dgm:cxn modelId="{AC1BBA60-F1BC-4C7F-8308-AA8368E92990}" srcId="{94AAFA7B-B865-4FA1-945B-4FDE8EDD49EF}" destId="{24F5EBC5-BECA-4798-A03E-82B2FD0C7F4E}" srcOrd="1" destOrd="0" parTransId="{D63F218E-1877-4E90-9195-2EB14FFC1379}" sibTransId="{7C0696D0-9370-4B5D-A10A-33FBC47851D6}"/>
    <dgm:cxn modelId="{160BDD42-BBE3-4F14-B730-88D71119F956}" srcId="{24F5EBC5-BECA-4798-A03E-82B2FD0C7F4E}" destId="{AA500D9F-8A02-4107-B25F-6710F5939FF5}" srcOrd="1" destOrd="0" parTransId="{27CFCFB4-1391-49BE-B472-1A62D2756976}" sibTransId="{9F62F154-60E7-4128-925F-63B293DCE89D}"/>
    <dgm:cxn modelId="{F801B367-C3AA-49A2-A5F0-6FA5869CE26A}" srcId="{AA500D9F-8A02-4107-B25F-6710F5939FF5}" destId="{B890B147-F1CD-4D42-A049-69D1C14B07B9}" srcOrd="1" destOrd="0" parTransId="{110E929B-F342-4F67-A25F-96492C631D0D}" sibTransId="{81BFEA1A-6614-4F45-9581-35137915A849}"/>
    <dgm:cxn modelId="{B62EBE6C-F9EC-445D-81BF-31D8C05D8150}" type="presOf" srcId="{3586CEF1-B8F5-4164-9C84-902B38C3A528}" destId="{0BD32BE8-45DE-4A8B-A427-5C0F3890949B}" srcOrd="1" destOrd="0" presId="urn:microsoft.com/office/officeart/2005/8/layout/hierarchy2"/>
    <dgm:cxn modelId="{C2BA214D-0F70-4F33-9B6C-B4EB862DDAB0}" type="presOf" srcId="{ADF9AB84-6DD3-4E5D-B4C1-419E24FE2940}" destId="{85D310D6-5BB5-426D-A68B-13071D99F94E}" srcOrd="0" destOrd="0" presId="urn:microsoft.com/office/officeart/2005/8/layout/hierarchy2"/>
    <dgm:cxn modelId="{57B5976D-FB9E-4C31-B297-E5D34925E869}" type="presOf" srcId="{679E5B2B-7654-45B5-97A0-692F11D95A6F}" destId="{6FBA76A6-BD70-4F52-B155-8F3CCBA27806}" srcOrd="0" destOrd="0" presId="urn:microsoft.com/office/officeart/2005/8/layout/hierarchy2"/>
    <dgm:cxn modelId="{A795A44D-EF2B-4FDA-8D74-D4BD6DB86B56}" type="presOf" srcId="{6A7C734E-434A-47F1-98C0-A54B6E9F4C50}" destId="{CF4133BC-33E4-45EB-A46A-F06F07DDB7FC}" srcOrd="1" destOrd="0" presId="urn:microsoft.com/office/officeart/2005/8/layout/hierarchy2"/>
    <dgm:cxn modelId="{259DE26E-983A-4747-AC4B-CD11EECA7B9A}" type="presOf" srcId="{94AAFA7B-B865-4FA1-945B-4FDE8EDD49EF}" destId="{55F4FC3D-8A1E-492F-92F3-1D3FB5088553}" srcOrd="0" destOrd="0" presId="urn:microsoft.com/office/officeart/2005/8/layout/hierarchy2"/>
    <dgm:cxn modelId="{24980652-E971-466A-B950-36E3AFD5D77E}" srcId="{B890B147-F1CD-4D42-A049-69D1C14B07B9}" destId="{1325B726-4811-4E14-B4F4-1522BC0E20B9}" srcOrd="0" destOrd="0" parTransId="{ADF9AB84-6DD3-4E5D-B4C1-419E24FE2940}" sibTransId="{D8685432-7670-452E-B143-BF1421E4CE22}"/>
    <dgm:cxn modelId="{D2F92C54-9D6A-4681-9F84-1D71D386EA91}" srcId="{5696F75E-174A-4373-9EB9-BE196933D879}" destId="{371568EF-3D08-4A8D-9C53-174402255186}" srcOrd="1" destOrd="0" parTransId="{A887E512-7401-4FC5-9884-455F58E7C021}" sibTransId="{79C73EF8-BCA4-4FDF-813D-605463641A68}"/>
    <dgm:cxn modelId="{E03A4177-F738-4767-8A60-5D81EB077673}" srcId="{371568EF-3D08-4A8D-9C53-174402255186}" destId="{75D98F9D-11BE-4A15-B745-21418536CB75}" srcOrd="0" destOrd="0" parTransId="{9F3E2309-AB68-479F-A49E-DF116C965388}" sibTransId="{7DA69524-6CCA-4ECD-8EEA-3C4BA2031B20}"/>
    <dgm:cxn modelId="{F707F177-3E04-48E5-B0DD-F8FF62903659}" type="presOf" srcId="{ADF9AB84-6DD3-4E5D-B4C1-419E24FE2940}" destId="{8228B3E7-C07A-4FC1-BA69-711FA5621D0E}" srcOrd="1" destOrd="0" presId="urn:microsoft.com/office/officeart/2005/8/layout/hierarchy2"/>
    <dgm:cxn modelId="{1D55C479-0861-4F38-96DE-12C69CFCEEF8}" type="presOf" srcId="{6A7C734E-434A-47F1-98C0-A54B6E9F4C50}" destId="{55F735BC-C8AC-4506-85BB-0E2B8E0295CB}" srcOrd="0" destOrd="0" presId="urn:microsoft.com/office/officeart/2005/8/layout/hierarchy2"/>
    <dgm:cxn modelId="{5B5D295A-7AD8-4317-A2F4-0FA0BF3C4E15}" type="presOf" srcId="{A24BE31F-61FC-45BB-8010-8B99751E9D1B}" destId="{4C082D50-8C9E-4CC5-8F6D-9343D67C9332}" srcOrd="0" destOrd="0" presId="urn:microsoft.com/office/officeart/2005/8/layout/hierarchy2"/>
    <dgm:cxn modelId="{D5DFF58A-236D-41B5-A66C-5349E9B0DE6F}" type="presOf" srcId="{0EA64036-8739-4353-B872-2750EBF32D22}" destId="{BDD50B5A-0CF1-4D0E-BABE-9CD7130D023B}" srcOrd="1" destOrd="0" presId="urn:microsoft.com/office/officeart/2005/8/layout/hierarchy2"/>
    <dgm:cxn modelId="{BE300E8B-604F-4C12-951A-59A38CF8EF5F}" type="presOf" srcId="{110E929B-F342-4F67-A25F-96492C631D0D}" destId="{6359F6FF-7E9B-4174-A3E1-D09307A91E49}" srcOrd="0" destOrd="0" presId="urn:microsoft.com/office/officeart/2005/8/layout/hierarchy2"/>
    <dgm:cxn modelId="{A2D4B68C-40DE-4EB4-B18B-583F66C1CA44}" type="presOf" srcId="{5696F75E-174A-4373-9EB9-BE196933D879}" destId="{99E4A01B-BBF4-4F8D-9B53-FDA6CBF36475}" srcOrd="0" destOrd="0" presId="urn:microsoft.com/office/officeart/2005/8/layout/hierarchy2"/>
    <dgm:cxn modelId="{5FEF298E-3128-42D0-A0D9-27D60130D400}" type="presOf" srcId="{48581FDE-5DC9-4825-B22F-517D50C1AC15}" destId="{A280B9C5-D827-4CAB-831C-9E88349F1A57}" srcOrd="0" destOrd="0" presId="urn:microsoft.com/office/officeart/2005/8/layout/hierarchy2"/>
    <dgm:cxn modelId="{671D308E-310B-4499-AC87-C86FA07BD094}" type="presOf" srcId="{AA500D9F-8A02-4107-B25F-6710F5939FF5}" destId="{BBE70FD0-49F9-4964-8234-E18D1F20F2B8}" srcOrd="0" destOrd="0" presId="urn:microsoft.com/office/officeart/2005/8/layout/hierarchy2"/>
    <dgm:cxn modelId="{8C4AD090-E64F-4203-9C9E-289889138EED}" type="presOf" srcId="{5C7030C2-F81A-48B5-9697-7D770C33E929}" destId="{F1FE6072-0E66-4FB3-87F8-A542F019FD7A}" srcOrd="0" destOrd="0" presId="urn:microsoft.com/office/officeart/2005/8/layout/hierarchy2"/>
    <dgm:cxn modelId="{BFD9C691-D3B2-4798-8E3A-F92D1BE82F08}" type="presOf" srcId="{3586CEF1-B8F5-4164-9C84-902B38C3A528}" destId="{CFC21B5E-8719-4C58-ACF8-DEFD4EDB6308}" srcOrd="0" destOrd="0" presId="urn:microsoft.com/office/officeart/2005/8/layout/hierarchy2"/>
    <dgm:cxn modelId="{F2F02EA7-6117-40BD-84CA-C5FB0814C4B6}" srcId="{5696F75E-174A-4373-9EB9-BE196933D879}" destId="{DEFCFD04-C4BB-4978-BBE7-303B73BE6C36}" srcOrd="0" destOrd="0" parTransId="{0EA64036-8739-4353-B872-2750EBF32D22}" sibTransId="{7AFB4596-214D-4B23-9C4E-4D7A06CFD3D3}"/>
    <dgm:cxn modelId="{D2202AAE-7A8B-4BAB-98B1-7656D23C0B24}" type="presOf" srcId="{110E929B-F342-4F67-A25F-96492C631D0D}" destId="{B07919CF-E0E9-4C53-8139-D41B16FA80D1}" srcOrd="1" destOrd="0" presId="urn:microsoft.com/office/officeart/2005/8/layout/hierarchy2"/>
    <dgm:cxn modelId="{0AB300B2-DAF3-4264-938B-C5252A1F9ED3}" srcId="{24F5EBC5-BECA-4798-A03E-82B2FD0C7F4E}" destId="{5696F75E-174A-4373-9EB9-BE196933D879}" srcOrd="0" destOrd="0" parTransId="{93F2B6DE-2D46-44B3-A7FB-4F949F5880C1}" sibTransId="{7D6A75FF-30D2-4D4B-8E58-7CE095DE8DA2}"/>
    <dgm:cxn modelId="{67DB41B3-C3CA-4512-87AB-9AAAF3083856}" type="presOf" srcId="{B890B147-F1CD-4D42-A049-69D1C14B07B9}" destId="{3DFE5C64-1745-4FF9-9ADE-3FB77EC13B45}" srcOrd="0" destOrd="0" presId="urn:microsoft.com/office/officeart/2005/8/layout/hierarchy2"/>
    <dgm:cxn modelId="{C9EB35B7-7B59-4302-97FD-7124F960187F}" type="presOf" srcId="{A887E512-7401-4FC5-9884-455F58E7C021}" destId="{09A5C347-05A2-467A-BF8C-DD7B18FDB342}" srcOrd="0" destOrd="0" presId="urn:microsoft.com/office/officeart/2005/8/layout/hierarchy2"/>
    <dgm:cxn modelId="{00671BB8-FE4A-4DE9-AB33-D977F5B96E4A}" type="presOf" srcId="{94DC81E3-FBF5-4AEF-8C01-1CB1E277D65A}" destId="{5C111DA9-BEA4-43A6-B6D8-8043CF20E0A4}" srcOrd="0" destOrd="0" presId="urn:microsoft.com/office/officeart/2005/8/layout/hierarchy2"/>
    <dgm:cxn modelId="{8EB6AAB8-25AB-405D-AE3B-4C9E011D0A0F}" type="presOf" srcId="{C122743E-FA4F-4BAA-8A20-CF44B11CFA60}" destId="{5B1B95AD-DA91-4E54-92E0-F53686368D6B}" srcOrd="0" destOrd="0" presId="urn:microsoft.com/office/officeart/2005/8/layout/hierarchy2"/>
    <dgm:cxn modelId="{56FA68B9-E10C-4BEF-8FD5-224A9E912FE5}" type="presOf" srcId="{D2DFB416-046E-4958-B32E-2C0DFB8DBDB8}" destId="{4C965E9A-804A-4E2E-9F07-E81ACC978047}" srcOrd="0" destOrd="0" presId="urn:microsoft.com/office/officeart/2005/8/layout/hierarchy2"/>
    <dgm:cxn modelId="{36CBD4BB-DD64-440A-9E28-D6F8BC980487}" type="presOf" srcId="{DEFCFD04-C4BB-4978-BBE7-303B73BE6C36}" destId="{85A34024-146C-49E9-A3A2-4107FCE31EF0}" srcOrd="0" destOrd="0" presId="urn:microsoft.com/office/officeart/2005/8/layout/hierarchy2"/>
    <dgm:cxn modelId="{7AC5F6BD-A258-4070-B314-D57FBA21DA77}" type="presOf" srcId="{679E5B2B-7654-45B5-97A0-692F11D95A6F}" destId="{46FB8F54-C0A4-4E4A-A610-ADF6A5BCB7F8}" srcOrd="1" destOrd="0" presId="urn:microsoft.com/office/officeart/2005/8/layout/hierarchy2"/>
    <dgm:cxn modelId="{2144A8C1-F976-48C0-8B1F-E62C5841EC78}" srcId="{AA500D9F-8A02-4107-B25F-6710F5939FF5}" destId="{A7861778-5B38-4542-9AF2-90AFB1BA3B6D}" srcOrd="0" destOrd="0" parTransId="{5C7030C2-F81A-48B5-9697-7D770C33E929}" sibTransId="{AF5CFA20-5ECB-49D3-AE0D-414230AE89A1}"/>
    <dgm:cxn modelId="{0AA008C7-8F0C-42DB-BC2A-BA5CC8739F99}" type="presOf" srcId="{48581FDE-5DC9-4825-B22F-517D50C1AC15}" destId="{4FC38AC7-7D42-480D-8024-3B65BD029B75}" srcOrd="1" destOrd="0" presId="urn:microsoft.com/office/officeart/2005/8/layout/hierarchy2"/>
    <dgm:cxn modelId="{D61E54C9-874C-401F-8319-F2CCF32F71E8}" type="presOf" srcId="{3D92989F-9C22-4EA0-BF0E-90EDE31F54AE}" destId="{F12CDC10-5726-4149-B23C-4E7F7BC58930}" srcOrd="0" destOrd="0" presId="urn:microsoft.com/office/officeart/2005/8/layout/hierarchy2"/>
    <dgm:cxn modelId="{748A0ED0-DB0F-49C3-921C-4A388209DFE6}" type="presOf" srcId="{FEA5C1BE-AA5E-4311-ADD7-1EAC3EAC3D38}" destId="{600FA17D-908A-4E27-A8DD-93E9B7F9B4B2}" srcOrd="1" destOrd="0" presId="urn:microsoft.com/office/officeart/2005/8/layout/hierarchy2"/>
    <dgm:cxn modelId="{C87975D5-32A3-4041-9FB7-5324BEF3A1CD}" type="presOf" srcId="{24F5EBC5-BECA-4798-A03E-82B2FD0C7F4E}" destId="{3285ADD9-6444-405C-88C0-7C6CD3DB8D41}" srcOrd="0" destOrd="0" presId="urn:microsoft.com/office/officeart/2005/8/layout/hierarchy2"/>
    <dgm:cxn modelId="{4BA789D7-38BE-4852-87AB-21959B41FDC4}" type="presOf" srcId="{93F2B6DE-2D46-44B3-A7FB-4F949F5880C1}" destId="{509C5624-C7DD-4AEA-BD64-36C97BC0FB02}" srcOrd="1" destOrd="0" presId="urn:microsoft.com/office/officeart/2005/8/layout/hierarchy2"/>
    <dgm:cxn modelId="{1ABA53DF-06BA-41E7-9D91-B236D6A59CC8}" type="presOf" srcId="{33BA7A40-68EA-42A3-8FCE-CC48344A8A27}" destId="{43B1E293-95FA-48FE-AA94-79306AC0281E}" srcOrd="0" destOrd="0" presId="urn:microsoft.com/office/officeart/2005/8/layout/hierarchy2"/>
    <dgm:cxn modelId="{266E41E3-F4FE-4D0D-921D-BDC981D4AA39}" type="presOf" srcId="{D63F218E-1877-4E90-9195-2EB14FFC1379}" destId="{93AD5E88-CA4D-43F9-8EE9-34C82D2976DC}" srcOrd="0" destOrd="0" presId="urn:microsoft.com/office/officeart/2005/8/layout/hierarchy2"/>
    <dgm:cxn modelId="{A96AC1E8-61F4-4628-BD9A-E41CC6FE3FA0}" type="presOf" srcId="{0EA64036-8739-4353-B872-2750EBF32D22}" destId="{767765FE-DF16-414E-9A94-66A8B55B5E3C}" srcOrd="0" destOrd="0" presId="urn:microsoft.com/office/officeart/2005/8/layout/hierarchy2"/>
    <dgm:cxn modelId="{87B985EA-E7D6-4EBF-B9D8-FEF61667FB50}" type="presOf" srcId="{371568EF-3D08-4A8D-9C53-174402255186}" destId="{79A548EC-0203-4583-B72A-F1656B88E4F0}" srcOrd="0" destOrd="0" presId="urn:microsoft.com/office/officeart/2005/8/layout/hierarchy2"/>
    <dgm:cxn modelId="{A89D49EE-D4D7-4090-8CED-AC2EEFDF055C}" type="presOf" srcId="{75D98F9D-11BE-4A15-B745-21418536CB75}" destId="{3647E13F-3C6E-4B82-BC8A-49588F569521}" srcOrd="0" destOrd="0" presId="urn:microsoft.com/office/officeart/2005/8/layout/hierarchy2"/>
    <dgm:cxn modelId="{88C885EE-01C4-4FB5-BD4A-72343649E62D}" type="presOf" srcId="{9F3E2309-AB68-479F-A49E-DF116C965388}" destId="{9B2CD14B-15CB-42E4-9364-00F44D92AA2A}" srcOrd="1" destOrd="0" presId="urn:microsoft.com/office/officeart/2005/8/layout/hierarchy2"/>
    <dgm:cxn modelId="{E62B87EF-EDCE-4625-96D1-0298F8DFD4C4}" type="presOf" srcId="{FEA5C1BE-AA5E-4311-ADD7-1EAC3EAC3D38}" destId="{F477E8CD-8E4F-42AD-9530-26C70773A0CB}" srcOrd="0" destOrd="0" presId="urn:microsoft.com/office/officeart/2005/8/layout/hierarchy2"/>
    <dgm:cxn modelId="{790E91F0-C6A8-4307-A22E-F2A4E91E8AD5}" type="presOf" srcId="{A7861778-5B38-4542-9AF2-90AFB1BA3B6D}" destId="{38A4C7AC-F1B4-4198-8C5F-ECB13423F79B}" srcOrd="0" destOrd="0" presId="urn:microsoft.com/office/officeart/2005/8/layout/hierarchy2"/>
    <dgm:cxn modelId="{0A9A82F8-3E00-4DB9-B247-F8E5700BBCF5}" srcId="{33BA7A40-68EA-42A3-8FCE-CC48344A8A27}" destId="{C122743E-FA4F-4BAA-8A20-CF44B11CFA60}" srcOrd="0" destOrd="0" parTransId="{679E5B2B-7654-45B5-97A0-692F11D95A6F}" sibTransId="{C0F3C4B2-6CBC-46D9-8236-FBED1060A6DE}"/>
    <dgm:cxn modelId="{88DDDCF8-717A-4D8E-8EF9-C4A1C32C9503}" srcId="{94AAFA7B-B865-4FA1-945B-4FDE8EDD49EF}" destId="{33BA7A40-68EA-42A3-8FCE-CC48344A8A27}" srcOrd="0" destOrd="0" parTransId="{FEA5C1BE-AA5E-4311-ADD7-1EAC3EAC3D38}" sibTransId="{D381C6B7-4E15-4639-AC10-F17FBBFDB8A2}"/>
    <dgm:cxn modelId="{54D794FA-953E-48D2-90C2-517E838524BC}" srcId="{A7861778-5B38-4542-9AF2-90AFB1BA3B6D}" destId="{C2792836-F598-422F-84C9-45B06C346C11}" srcOrd="0" destOrd="0" parTransId="{6A7C734E-434A-47F1-98C0-A54B6E9F4C50}" sibTransId="{180F3384-0A9C-4C19-945C-B5F8B2FDF72F}"/>
    <dgm:cxn modelId="{D8B881FD-7B0B-4FBB-AEF4-5131BD10B220}" type="presOf" srcId="{3D92989F-9C22-4EA0-BF0E-90EDE31F54AE}" destId="{A1D2F02E-8BDE-4B92-847E-2140103C013F}" srcOrd="1" destOrd="0" presId="urn:microsoft.com/office/officeart/2005/8/layout/hierarchy2"/>
    <dgm:cxn modelId="{9B109DFF-1AA0-4DB4-8691-7C6B2FD2FB87}" srcId="{33BA7A40-68EA-42A3-8FCE-CC48344A8A27}" destId="{A24BE31F-61FC-45BB-8010-8B99751E9D1B}" srcOrd="1" destOrd="0" parTransId="{3D92989F-9C22-4EA0-BF0E-90EDE31F54AE}" sibTransId="{23416800-9292-4011-AFBC-823D6B4BBE06}"/>
    <dgm:cxn modelId="{91D79D1E-2AED-4EAE-8DAB-8FD8AEF80E5A}" type="presParOf" srcId="{4C965E9A-804A-4E2E-9F07-E81ACC978047}" destId="{8DA5CEDF-41BB-4AEF-96B6-ADB7AB4F9E2E}" srcOrd="0" destOrd="0" presId="urn:microsoft.com/office/officeart/2005/8/layout/hierarchy2"/>
    <dgm:cxn modelId="{9A78E02C-CD3A-43DF-A1AC-5B4EBFF20672}" type="presParOf" srcId="{8DA5CEDF-41BB-4AEF-96B6-ADB7AB4F9E2E}" destId="{55F4FC3D-8A1E-492F-92F3-1D3FB5088553}" srcOrd="0" destOrd="0" presId="urn:microsoft.com/office/officeart/2005/8/layout/hierarchy2"/>
    <dgm:cxn modelId="{7F5569DE-3906-410F-AF79-A73CF1828FBE}" type="presParOf" srcId="{8DA5CEDF-41BB-4AEF-96B6-ADB7AB4F9E2E}" destId="{02BF7897-3068-4487-9C84-CBE9A0D10BB4}" srcOrd="1" destOrd="0" presId="urn:microsoft.com/office/officeart/2005/8/layout/hierarchy2"/>
    <dgm:cxn modelId="{B993234B-76EA-4E98-8CFC-DBBF5C9E6B4A}" type="presParOf" srcId="{02BF7897-3068-4487-9C84-CBE9A0D10BB4}" destId="{F477E8CD-8E4F-42AD-9530-26C70773A0CB}" srcOrd="0" destOrd="0" presId="urn:microsoft.com/office/officeart/2005/8/layout/hierarchy2"/>
    <dgm:cxn modelId="{CFB4C08B-A0E4-45D8-B7CC-B9FD2DE8D8FC}" type="presParOf" srcId="{F477E8CD-8E4F-42AD-9530-26C70773A0CB}" destId="{600FA17D-908A-4E27-A8DD-93E9B7F9B4B2}" srcOrd="0" destOrd="0" presId="urn:microsoft.com/office/officeart/2005/8/layout/hierarchy2"/>
    <dgm:cxn modelId="{5294BC91-F2A9-45E8-9761-F4B2D2A6EB6E}" type="presParOf" srcId="{02BF7897-3068-4487-9C84-CBE9A0D10BB4}" destId="{CBE48425-59FD-4C8F-AC75-85E744B34E9E}" srcOrd="1" destOrd="0" presId="urn:microsoft.com/office/officeart/2005/8/layout/hierarchy2"/>
    <dgm:cxn modelId="{08692FD1-4D26-4486-8B2F-5D8996E5887D}" type="presParOf" srcId="{CBE48425-59FD-4C8F-AC75-85E744B34E9E}" destId="{43B1E293-95FA-48FE-AA94-79306AC0281E}" srcOrd="0" destOrd="0" presId="urn:microsoft.com/office/officeart/2005/8/layout/hierarchy2"/>
    <dgm:cxn modelId="{9591F1BC-73AB-40EC-825B-603588BD2516}" type="presParOf" srcId="{CBE48425-59FD-4C8F-AC75-85E744B34E9E}" destId="{D4E7BC0D-FBAB-497C-B7D2-D70892EF99D4}" srcOrd="1" destOrd="0" presId="urn:microsoft.com/office/officeart/2005/8/layout/hierarchy2"/>
    <dgm:cxn modelId="{D4323B94-0A25-4633-A7A8-97D4AC6A7FCE}" type="presParOf" srcId="{D4E7BC0D-FBAB-497C-B7D2-D70892EF99D4}" destId="{6FBA76A6-BD70-4F52-B155-8F3CCBA27806}" srcOrd="0" destOrd="0" presId="urn:microsoft.com/office/officeart/2005/8/layout/hierarchy2"/>
    <dgm:cxn modelId="{DDAF0746-ADA2-4D43-B891-C597B2B06139}" type="presParOf" srcId="{6FBA76A6-BD70-4F52-B155-8F3CCBA27806}" destId="{46FB8F54-C0A4-4E4A-A610-ADF6A5BCB7F8}" srcOrd="0" destOrd="0" presId="urn:microsoft.com/office/officeart/2005/8/layout/hierarchy2"/>
    <dgm:cxn modelId="{B5A578A8-4290-469A-AC19-D18A4C00CC4F}" type="presParOf" srcId="{D4E7BC0D-FBAB-497C-B7D2-D70892EF99D4}" destId="{6A4B528A-75BA-4064-81F5-51DA3562665C}" srcOrd="1" destOrd="0" presId="urn:microsoft.com/office/officeart/2005/8/layout/hierarchy2"/>
    <dgm:cxn modelId="{99C4A733-EEC9-49CA-90BA-6A3639F9B2B5}" type="presParOf" srcId="{6A4B528A-75BA-4064-81F5-51DA3562665C}" destId="{5B1B95AD-DA91-4E54-92E0-F53686368D6B}" srcOrd="0" destOrd="0" presId="urn:microsoft.com/office/officeart/2005/8/layout/hierarchy2"/>
    <dgm:cxn modelId="{EFB49C28-B93E-4604-B283-132331F07312}" type="presParOf" srcId="{6A4B528A-75BA-4064-81F5-51DA3562665C}" destId="{085EB42F-327E-4BC7-A28F-E40496486412}" srcOrd="1" destOrd="0" presId="urn:microsoft.com/office/officeart/2005/8/layout/hierarchy2"/>
    <dgm:cxn modelId="{0482BFA7-D3A1-43E5-846E-BC5DA44FAB8B}" type="presParOf" srcId="{D4E7BC0D-FBAB-497C-B7D2-D70892EF99D4}" destId="{F12CDC10-5726-4149-B23C-4E7F7BC58930}" srcOrd="2" destOrd="0" presId="urn:microsoft.com/office/officeart/2005/8/layout/hierarchy2"/>
    <dgm:cxn modelId="{7EA0108A-E26F-4738-9551-A9DA887E015F}" type="presParOf" srcId="{F12CDC10-5726-4149-B23C-4E7F7BC58930}" destId="{A1D2F02E-8BDE-4B92-847E-2140103C013F}" srcOrd="0" destOrd="0" presId="urn:microsoft.com/office/officeart/2005/8/layout/hierarchy2"/>
    <dgm:cxn modelId="{D2CC364E-DAAF-41DC-A785-7192FD9B60B5}" type="presParOf" srcId="{D4E7BC0D-FBAB-497C-B7D2-D70892EF99D4}" destId="{20EC5489-AF3C-4E3D-86E3-AF8999775617}" srcOrd="3" destOrd="0" presId="urn:microsoft.com/office/officeart/2005/8/layout/hierarchy2"/>
    <dgm:cxn modelId="{F88EDB56-9E67-435B-8849-9A5E8AEAD68B}" type="presParOf" srcId="{20EC5489-AF3C-4E3D-86E3-AF8999775617}" destId="{4C082D50-8C9E-4CC5-8F6D-9343D67C9332}" srcOrd="0" destOrd="0" presId="urn:microsoft.com/office/officeart/2005/8/layout/hierarchy2"/>
    <dgm:cxn modelId="{A5B1E594-3DC1-4904-AA0F-8E4DA524092D}" type="presParOf" srcId="{20EC5489-AF3C-4E3D-86E3-AF8999775617}" destId="{59086DB0-0F29-4D12-B87F-24076ED33C9A}" srcOrd="1" destOrd="0" presId="urn:microsoft.com/office/officeart/2005/8/layout/hierarchy2"/>
    <dgm:cxn modelId="{7A1C9518-DF99-4F53-B5A4-D37C8A96555B}" type="presParOf" srcId="{02BF7897-3068-4487-9C84-CBE9A0D10BB4}" destId="{93AD5E88-CA4D-43F9-8EE9-34C82D2976DC}" srcOrd="2" destOrd="0" presId="urn:microsoft.com/office/officeart/2005/8/layout/hierarchy2"/>
    <dgm:cxn modelId="{747FE31A-6450-41A4-B253-4D31DD3D2716}" type="presParOf" srcId="{93AD5E88-CA4D-43F9-8EE9-34C82D2976DC}" destId="{C34C3BAC-5AD5-40C7-84FD-7A774AD07045}" srcOrd="0" destOrd="0" presId="urn:microsoft.com/office/officeart/2005/8/layout/hierarchy2"/>
    <dgm:cxn modelId="{894702EE-E4F8-4A3B-ABC9-0ECB94CB3BD8}" type="presParOf" srcId="{02BF7897-3068-4487-9C84-CBE9A0D10BB4}" destId="{6FC0A168-6FC8-4835-8EB1-DC7905D35820}" srcOrd="3" destOrd="0" presId="urn:microsoft.com/office/officeart/2005/8/layout/hierarchy2"/>
    <dgm:cxn modelId="{C6CC3515-A777-43E5-AB66-D8A7A42C16F3}" type="presParOf" srcId="{6FC0A168-6FC8-4835-8EB1-DC7905D35820}" destId="{3285ADD9-6444-405C-88C0-7C6CD3DB8D41}" srcOrd="0" destOrd="0" presId="urn:microsoft.com/office/officeart/2005/8/layout/hierarchy2"/>
    <dgm:cxn modelId="{8768B5C4-F974-4E16-9306-5B95D11D97E7}" type="presParOf" srcId="{6FC0A168-6FC8-4835-8EB1-DC7905D35820}" destId="{6D4BE8E4-9E42-486B-9A6E-C67C3E2636E7}" srcOrd="1" destOrd="0" presId="urn:microsoft.com/office/officeart/2005/8/layout/hierarchy2"/>
    <dgm:cxn modelId="{297DE6C5-A865-4DB8-A913-00E970152AFC}" type="presParOf" srcId="{6D4BE8E4-9E42-486B-9A6E-C67C3E2636E7}" destId="{AE5338AA-55BA-41A0-BC40-918EC4E0AB8A}" srcOrd="0" destOrd="0" presId="urn:microsoft.com/office/officeart/2005/8/layout/hierarchy2"/>
    <dgm:cxn modelId="{AA61BCF3-8DE5-4A5F-98B3-FDEBD1457224}" type="presParOf" srcId="{AE5338AA-55BA-41A0-BC40-918EC4E0AB8A}" destId="{509C5624-C7DD-4AEA-BD64-36C97BC0FB02}" srcOrd="0" destOrd="0" presId="urn:microsoft.com/office/officeart/2005/8/layout/hierarchy2"/>
    <dgm:cxn modelId="{4A9F27C3-F995-46FC-B4C3-621EF6D37D09}" type="presParOf" srcId="{6D4BE8E4-9E42-486B-9A6E-C67C3E2636E7}" destId="{7C39A603-D562-4C23-B3A9-66BE493DC61A}" srcOrd="1" destOrd="0" presId="urn:microsoft.com/office/officeart/2005/8/layout/hierarchy2"/>
    <dgm:cxn modelId="{64F9AC1A-2FEE-4232-94E8-F83002E33C55}" type="presParOf" srcId="{7C39A603-D562-4C23-B3A9-66BE493DC61A}" destId="{99E4A01B-BBF4-4F8D-9B53-FDA6CBF36475}" srcOrd="0" destOrd="0" presId="urn:microsoft.com/office/officeart/2005/8/layout/hierarchy2"/>
    <dgm:cxn modelId="{555536B1-2080-4D9E-962C-8DCA204AE49B}" type="presParOf" srcId="{7C39A603-D562-4C23-B3A9-66BE493DC61A}" destId="{7FBFE615-1DD3-4C9C-AA03-AC91CCE2828B}" srcOrd="1" destOrd="0" presId="urn:microsoft.com/office/officeart/2005/8/layout/hierarchy2"/>
    <dgm:cxn modelId="{7418BC47-9151-4485-A814-02FB6C5FE4D1}" type="presParOf" srcId="{7FBFE615-1DD3-4C9C-AA03-AC91CCE2828B}" destId="{767765FE-DF16-414E-9A94-66A8B55B5E3C}" srcOrd="0" destOrd="0" presId="urn:microsoft.com/office/officeart/2005/8/layout/hierarchy2"/>
    <dgm:cxn modelId="{F02173F5-7F3E-46C8-8840-F6279D1E12B7}" type="presParOf" srcId="{767765FE-DF16-414E-9A94-66A8B55B5E3C}" destId="{BDD50B5A-0CF1-4D0E-BABE-9CD7130D023B}" srcOrd="0" destOrd="0" presId="urn:microsoft.com/office/officeart/2005/8/layout/hierarchy2"/>
    <dgm:cxn modelId="{8D94A78C-7D8B-440D-A5AE-757895BE4D7F}" type="presParOf" srcId="{7FBFE615-1DD3-4C9C-AA03-AC91CCE2828B}" destId="{771BAEC1-858C-49BD-B958-C7AB7CD46322}" srcOrd="1" destOrd="0" presId="urn:microsoft.com/office/officeart/2005/8/layout/hierarchy2"/>
    <dgm:cxn modelId="{8FECCB5C-6A44-4EA7-9AA6-A901B7F7D776}" type="presParOf" srcId="{771BAEC1-858C-49BD-B958-C7AB7CD46322}" destId="{85A34024-146C-49E9-A3A2-4107FCE31EF0}" srcOrd="0" destOrd="0" presId="urn:microsoft.com/office/officeart/2005/8/layout/hierarchy2"/>
    <dgm:cxn modelId="{05EBF4F0-AB70-4182-ABF3-E0B03D1998F5}" type="presParOf" srcId="{771BAEC1-858C-49BD-B958-C7AB7CD46322}" destId="{4C4300FA-2AA7-47C4-A4B4-A24DDB2BF0B7}" srcOrd="1" destOrd="0" presId="urn:microsoft.com/office/officeart/2005/8/layout/hierarchy2"/>
    <dgm:cxn modelId="{3B38875A-58F8-4FC6-B2B3-61776A5D22EB}" type="presParOf" srcId="{4C4300FA-2AA7-47C4-A4B4-A24DDB2BF0B7}" destId="{CFC21B5E-8719-4C58-ACF8-DEFD4EDB6308}" srcOrd="0" destOrd="0" presId="urn:microsoft.com/office/officeart/2005/8/layout/hierarchy2"/>
    <dgm:cxn modelId="{F1FEB4C6-AE65-4DA8-BF8C-7D0F1B10627D}" type="presParOf" srcId="{CFC21B5E-8719-4C58-ACF8-DEFD4EDB6308}" destId="{0BD32BE8-45DE-4A8B-A427-5C0F3890949B}" srcOrd="0" destOrd="0" presId="urn:microsoft.com/office/officeart/2005/8/layout/hierarchy2"/>
    <dgm:cxn modelId="{6083C37C-6630-455D-B922-2B6EA24D7333}" type="presParOf" srcId="{4C4300FA-2AA7-47C4-A4B4-A24DDB2BF0B7}" destId="{322F974C-9E7C-40D2-9010-F1F1AAC378B9}" srcOrd="1" destOrd="0" presId="urn:microsoft.com/office/officeart/2005/8/layout/hierarchy2"/>
    <dgm:cxn modelId="{87707B7D-E9D8-474B-9D53-DEF4F2EE8285}" type="presParOf" srcId="{322F974C-9E7C-40D2-9010-F1F1AAC378B9}" destId="{0D89B391-0A1F-42BC-B9F4-48FB17E7BE20}" srcOrd="0" destOrd="0" presId="urn:microsoft.com/office/officeart/2005/8/layout/hierarchy2"/>
    <dgm:cxn modelId="{637DEC30-CAAF-4C90-A63F-3A140B82389F}" type="presParOf" srcId="{322F974C-9E7C-40D2-9010-F1F1AAC378B9}" destId="{8FA0BEBE-0BF2-42DE-9FA7-7123141A5B1D}" srcOrd="1" destOrd="0" presId="urn:microsoft.com/office/officeart/2005/8/layout/hierarchy2"/>
    <dgm:cxn modelId="{47A96FDA-F39F-4724-9882-B1F5515E0AE0}" type="presParOf" srcId="{7FBFE615-1DD3-4C9C-AA03-AC91CCE2828B}" destId="{09A5C347-05A2-467A-BF8C-DD7B18FDB342}" srcOrd="2" destOrd="0" presId="urn:microsoft.com/office/officeart/2005/8/layout/hierarchy2"/>
    <dgm:cxn modelId="{DE18B58F-99B7-4D1B-8589-1D1EBECE1088}" type="presParOf" srcId="{09A5C347-05A2-467A-BF8C-DD7B18FDB342}" destId="{A5584FC2-5C35-46E9-8570-46358C4D5CBB}" srcOrd="0" destOrd="0" presId="urn:microsoft.com/office/officeart/2005/8/layout/hierarchy2"/>
    <dgm:cxn modelId="{6F42F11B-2587-45C1-ADBC-D948573883FA}" type="presParOf" srcId="{7FBFE615-1DD3-4C9C-AA03-AC91CCE2828B}" destId="{A6CBE20F-C6CF-4F7A-81AB-A1D8E70994B6}" srcOrd="3" destOrd="0" presId="urn:microsoft.com/office/officeart/2005/8/layout/hierarchy2"/>
    <dgm:cxn modelId="{C1CCA7A3-7C5A-410D-B12C-3C1CB604B1C5}" type="presParOf" srcId="{A6CBE20F-C6CF-4F7A-81AB-A1D8E70994B6}" destId="{79A548EC-0203-4583-B72A-F1656B88E4F0}" srcOrd="0" destOrd="0" presId="urn:microsoft.com/office/officeart/2005/8/layout/hierarchy2"/>
    <dgm:cxn modelId="{77FB768E-621C-4E83-AEE0-A2735A580DB6}" type="presParOf" srcId="{A6CBE20F-C6CF-4F7A-81AB-A1D8E70994B6}" destId="{50210764-1642-403F-82A0-EBA3C5476054}" srcOrd="1" destOrd="0" presId="urn:microsoft.com/office/officeart/2005/8/layout/hierarchy2"/>
    <dgm:cxn modelId="{268430E9-4071-4109-98C1-CE45DE2646B6}" type="presParOf" srcId="{50210764-1642-403F-82A0-EBA3C5476054}" destId="{6AC5843B-3B74-496D-B67B-BFF4BA4B88C4}" srcOrd="0" destOrd="0" presId="urn:microsoft.com/office/officeart/2005/8/layout/hierarchy2"/>
    <dgm:cxn modelId="{5572E2C5-7A96-4A2F-A4D7-7092C1D347E6}" type="presParOf" srcId="{6AC5843B-3B74-496D-B67B-BFF4BA4B88C4}" destId="{9B2CD14B-15CB-42E4-9364-00F44D92AA2A}" srcOrd="0" destOrd="0" presId="urn:microsoft.com/office/officeart/2005/8/layout/hierarchy2"/>
    <dgm:cxn modelId="{F65AD6A9-AED5-47AD-A4E7-2221777C69B7}" type="presParOf" srcId="{50210764-1642-403F-82A0-EBA3C5476054}" destId="{91B5C4DB-DBA0-4B75-86C1-A6CA6F6414F2}" srcOrd="1" destOrd="0" presId="urn:microsoft.com/office/officeart/2005/8/layout/hierarchy2"/>
    <dgm:cxn modelId="{B8F00A5B-07D7-4892-8235-864A5C33AB48}" type="presParOf" srcId="{91B5C4DB-DBA0-4B75-86C1-A6CA6F6414F2}" destId="{3647E13F-3C6E-4B82-BC8A-49588F569521}" srcOrd="0" destOrd="0" presId="urn:microsoft.com/office/officeart/2005/8/layout/hierarchy2"/>
    <dgm:cxn modelId="{3529BDD6-4FF6-4BAE-9365-28905536CFBD}" type="presParOf" srcId="{91B5C4DB-DBA0-4B75-86C1-A6CA6F6414F2}" destId="{8285301F-9225-4DF1-93F2-72C2C0FDFDBD}" srcOrd="1" destOrd="0" presId="urn:microsoft.com/office/officeart/2005/8/layout/hierarchy2"/>
    <dgm:cxn modelId="{E8DE35D1-8983-4A21-983D-7CA57BAF2DD6}" type="presParOf" srcId="{6D4BE8E4-9E42-486B-9A6E-C67C3E2636E7}" destId="{B8509E15-4D58-4EC6-882E-CF58CB0A0493}" srcOrd="2" destOrd="0" presId="urn:microsoft.com/office/officeart/2005/8/layout/hierarchy2"/>
    <dgm:cxn modelId="{7ADA6789-D9D2-44B8-9847-4C492917FE5D}" type="presParOf" srcId="{B8509E15-4D58-4EC6-882E-CF58CB0A0493}" destId="{5358098B-0F6C-4F62-B972-098426A5C515}" srcOrd="0" destOrd="0" presId="urn:microsoft.com/office/officeart/2005/8/layout/hierarchy2"/>
    <dgm:cxn modelId="{E0D82432-C767-437C-B115-5148A634E0DD}" type="presParOf" srcId="{6D4BE8E4-9E42-486B-9A6E-C67C3E2636E7}" destId="{F42A5870-319C-4169-8AE9-E2997BE170A7}" srcOrd="3" destOrd="0" presId="urn:microsoft.com/office/officeart/2005/8/layout/hierarchy2"/>
    <dgm:cxn modelId="{6FA6E10B-290E-42C0-8D70-BB535E070A16}" type="presParOf" srcId="{F42A5870-319C-4169-8AE9-E2997BE170A7}" destId="{BBE70FD0-49F9-4964-8234-E18D1F20F2B8}" srcOrd="0" destOrd="0" presId="urn:microsoft.com/office/officeart/2005/8/layout/hierarchy2"/>
    <dgm:cxn modelId="{48865606-A5DA-4C43-BFD8-4D8BD587A3DA}" type="presParOf" srcId="{F42A5870-319C-4169-8AE9-E2997BE170A7}" destId="{AA136071-E2A8-4872-84EA-86D6D8081D79}" srcOrd="1" destOrd="0" presId="urn:microsoft.com/office/officeart/2005/8/layout/hierarchy2"/>
    <dgm:cxn modelId="{D271B508-8457-49F4-A43C-97F044A6ED7A}" type="presParOf" srcId="{AA136071-E2A8-4872-84EA-86D6D8081D79}" destId="{F1FE6072-0E66-4FB3-87F8-A542F019FD7A}" srcOrd="0" destOrd="0" presId="urn:microsoft.com/office/officeart/2005/8/layout/hierarchy2"/>
    <dgm:cxn modelId="{264E1B01-E92A-40E2-99F1-8AC142292CAE}" type="presParOf" srcId="{F1FE6072-0E66-4FB3-87F8-A542F019FD7A}" destId="{5BFF49BC-7CFF-4A13-8A6D-78EAAB50297C}" srcOrd="0" destOrd="0" presId="urn:microsoft.com/office/officeart/2005/8/layout/hierarchy2"/>
    <dgm:cxn modelId="{204E8EC6-0570-4266-B719-D23C1011F9BE}" type="presParOf" srcId="{AA136071-E2A8-4872-84EA-86D6D8081D79}" destId="{C3392772-8077-4963-91E7-C1F928C42ED2}" srcOrd="1" destOrd="0" presId="urn:microsoft.com/office/officeart/2005/8/layout/hierarchy2"/>
    <dgm:cxn modelId="{3066B920-A4AD-446A-86C0-ED35C74FF55C}" type="presParOf" srcId="{C3392772-8077-4963-91E7-C1F928C42ED2}" destId="{38A4C7AC-F1B4-4198-8C5F-ECB13423F79B}" srcOrd="0" destOrd="0" presId="urn:microsoft.com/office/officeart/2005/8/layout/hierarchy2"/>
    <dgm:cxn modelId="{6DFEE4C3-0857-41C4-8B71-9668E16E26AE}" type="presParOf" srcId="{C3392772-8077-4963-91E7-C1F928C42ED2}" destId="{AD074004-E9E9-4179-94B4-710106423E5A}" srcOrd="1" destOrd="0" presId="urn:microsoft.com/office/officeart/2005/8/layout/hierarchy2"/>
    <dgm:cxn modelId="{954B4457-464A-4722-B829-4C7B92DD8E33}" type="presParOf" srcId="{AD074004-E9E9-4179-94B4-710106423E5A}" destId="{55F735BC-C8AC-4506-85BB-0E2B8E0295CB}" srcOrd="0" destOrd="0" presId="urn:microsoft.com/office/officeart/2005/8/layout/hierarchy2"/>
    <dgm:cxn modelId="{FEF0BC5F-D3B2-4E65-A36E-8FB99D7D047D}" type="presParOf" srcId="{55F735BC-C8AC-4506-85BB-0E2B8E0295CB}" destId="{CF4133BC-33E4-45EB-A46A-F06F07DDB7FC}" srcOrd="0" destOrd="0" presId="urn:microsoft.com/office/officeart/2005/8/layout/hierarchy2"/>
    <dgm:cxn modelId="{039F2FFF-E437-4EE6-A1E7-7B528A685673}" type="presParOf" srcId="{AD074004-E9E9-4179-94B4-710106423E5A}" destId="{AE38CAA1-7462-4EA3-AECF-80407794F1E4}" srcOrd="1" destOrd="0" presId="urn:microsoft.com/office/officeart/2005/8/layout/hierarchy2"/>
    <dgm:cxn modelId="{7991F17E-825C-4047-9934-53C90BBF5F78}" type="presParOf" srcId="{AE38CAA1-7462-4EA3-AECF-80407794F1E4}" destId="{9CBFDB2E-1932-427E-A297-14B9E5609A44}" srcOrd="0" destOrd="0" presId="urn:microsoft.com/office/officeart/2005/8/layout/hierarchy2"/>
    <dgm:cxn modelId="{B73501AA-3BB5-4B2A-9D6A-61D05109AAA8}" type="presParOf" srcId="{AE38CAA1-7462-4EA3-AECF-80407794F1E4}" destId="{1D522CA4-DBFC-4138-80E4-B640E2901CE3}" srcOrd="1" destOrd="0" presId="urn:microsoft.com/office/officeart/2005/8/layout/hierarchy2"/>
    <dgm:cxn modelId="{7BE37D38-8CDF-4801-90A9-5450E5BD7C07}" type="presParOf" srcId="{AD074004-E9E9-4179-94B4-710106423E5A}" destId="{A280B9C5-D827-4CAB-831C-9E88349F1A57}" srcOrd="2" destOrd="0" presId="urn:microsoft.com/office/officeart/2005/8/layout/hierarchy2"/>
    <dgm:cxn modelId="{64E70FF9-F74A-4287-9169-7F0E522778F3}" type="presParOf" srcId="{A280B9C5-D827-4CAB-831C-9E88349F1A57}" destId="{4FC38AC7-7D42-480D-8024-3B65BD029B75}" srcOrd="0" destOrd="0" presId="urn:microsoft.com/office/officeart/2005/8/layout/hierarchy2"/>
    <dgm:cxn modelId="{CADF7007-1F1C-47CE-95A7-36F7CEEA680A}" type="presParOf" srcId="{AD074004-E9E9-4179-94B4-710106423E5A}" destId="{F681B910-51CC-4C6B-8223-317934D7CF35}" srcOrd="3" destOrd="0" presId="urn:microsoft.com/office/officeart/2005/8/layout/hierarchy2"/>
    <dgm:cxn modelId="{4EB91136-6A2E-4144-8666-B4AD21D5F024}" type="presParOf" srcId="{F681B910-51CC-4C6B-8223-317934D7CF35}" destId="{5C111DA9-BEA4-43A6-B6D8-8043CF20E0A4}" srcOrd="0" destOrd="0" presId="urn:microsoft.com/office/officeart/2005/8/layout/hierarchy2"/>
    <dgm:cxn modelId="{39A14026-2699-4C8A-A844-14BF7D984047}" type="presParOf" srcId="{F681B910-51CC-4C6B-8223-317934D7CF35}" destId="{F340BD10-D919-417B-92FF-FF3F04983E9B}" srcOrd="1" destOrd="0" presId="urn:microsoft.com/office/officeart/2005/8/layout/hierarchy2"/>
    <dgm:cxn modelId="{443D7F78-5D96-46A0-9151-9E974F41B96B}" type="presParOf" srcId="{AA136071-E2A8-4872-84EA-86D6D8081D79}" destId="{6359F6FF-7E9B-4174-A3E1-D09307A91E49}" srcOrd="2" destOrd="0" presId="urn:microsoft.com/office/officeart/2005/8/layout/hierarchy2"/>
    <dgm:cxn modelId="{6DB97971-9FD0-4DF2-89B8-F0B06D590DF8}" type="presParOf" srcId="{6359F6FF-7E9B-4174-A3E1-D09307A91E49}" destId="{B07919CF-E0E9-4C53-8139-D41B16FA80D1}" srcOrd="0" destOrd="0" presId="urn:microsoft.com/office/officeart/2005/8/layout/hierarchy2"/>
    <dgm:cxn modelId="{B44DDF3D-0B2B-4FEA-91C2-38715066BCE7}" type="presParOf" srcId="{AA136071-E2A8-4872-84EA-86D6D8081D79}" destId="{058F01C7-3760-4ECC-B035-16272E025BFE}" srcOrd="3" destOrd="0" presId="urn:microsoft.com/office/officeart/2005/8/layout/hierarchy2"/>
    <dgm:cxn modelId="{5D182C14-C697-46D0-B908-38D654F60448}" type="presParOf" srcId="{058F01C7-3760-4ECC-B035-16272E025BFE}" destId="{3DFE5C64-1745-4FF9-9ADE-3FB77EC13B45}" srcOrd="0" destOrd="0" presId="urn:microsoft.com/office/officeart/2005/8/layout/hierarchy2"/>
    <dgm:cxn modelId="{C5D620F6-6125-4B9B-B68F-D0B0CEDC17C7}" type="presParOf" srcId="{058F01C7-3760-4ECC-B035-16272E025BFE}" destId="{2CD28DCD-7796-4349-97B9-790FA33C7EAA}" srcOrd="1" destOrd="0" presId="urn:microsoft.com/office/officeart/2005/8/layout/hierarchy2"/>
    <dgm:cxn modelId="{44A44419-4900-4D8A-BDE8-A0873862FDF1}" type="presParOf" srcId="{2CD28DCD-7796-4349-97B9-790FA33C7EAA}" destId="{85D310D6-5BB5-426D-A68B-13071D99F94E}" srcOrd="0" destOrd="0" presId="urn:microsoft.com/office/officeart/2005/8/layout/hierarchy2"/>
    <dgm:cxn modelId="{438D572A-2B66-4146-B1D5-5B6AB24123BD}" type="presParOf" srcId="{85D310D6-5BB5-426D-A68B-13071D99F94E}" destId="{8228B3E7-C07A-4FC1-BA69-711FA5621D0E}" srcOrd="0" destOrd="0" presId="urn:microsoft.com/office/officeart/2005/8/layout/hierarchy2"/>
    <dgm:cxn modelId="{18E98637-E5E7-4628-8BAF-5B5F45C707CE}" type="presParOf" srcId="{2CD28DCD-7796-4349-97B9-790FA33C7EAA}" destId="{70095CAC-D63F-4016-A8E0-E2712D26D085}" srcOrd="1" destOrd="0" presId="urn:microsoft.com/office/officeart/2005/8/layout/hierarchy2"/>
    <dgm:cxn modelId="{795A1CE9-9B40-40FB-BD9F-E1FEB4CDE50A}" type="presParOf" srcId="{70095CAC-D63F-4016-A8E0-E2712D26D085}" destId="{BA5D5DDF-80F1-4F10-BF5D-94AF70DA9502}" srcOrd="0" destOrd="0" presId="urn:microsoft.com/office/officeart/2005/8/layout/hierarchy2"/>
    <dgm:cxn modelId="{CB5D953D-DF2C-490E-A094-035EB4597848}" type="presParOf" srcId="{70095CAC-D63F-4016-A8E0-E2712D26D085}" destId="{1D935667-47C0-4D65-AAD9-710A13DF63BC}"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DFB416-046E-4958-B32E-2C0DFB8DBDB8}" type="doc">
      <dgm:prSet loTypeId="urn:microsoft.com/office/officeart/2005/8/layout/hierarchy2" loCatId="hierarchy" qsTypeId="urn:microsoft.com/office/officeart/2005/8/quickstyle/simple1" qsCatId="simple" csTypeId="urn:microsoft.com/office/officeart/2005/8/colors/accent1_1" csCatId="accent1" phldr="1"/>
      <dgm:spPr/>
      <dgm:t>
        <a:bodyPr/>
        <a:lstStyle/>
        <a:p>
          <a:endParaRPr lang="es-ES"/>
        </a:p>
      </dgm:t>
    </dgm:pt>
    <dgm:pt modelId="{94AAFA7B-B865-4FA1-945B-4FDE8EDD49EF}">
      <dgm:prSet phldrT="[Texto]" custT="1"/>
      <dgm:spPr/>
      <dgm:t>
        <a:bodyPr/>
        <a:lstStyle/>
        <a:p>
          <a:r>
            <a:rPr lang="es-ES" sz="1600"/>
            <a:t>VARIABLES</a:t>
          </a:r>
          <a:endParaRPr lang="es-ES" sz="1600" dirty="0"/>
        </a:p>
      </dgm:t>
    </dgm:pt>
    <dgm:pt modelId="{899361D6-D37D-4EC2-95CD-7DB232A1C224}" type="parTrans" cxnId="{ADB38331-529E-4211-92DB-0AFA731AEDF9}">
      <dgm:prSet/>
      <dgm:spPr/>
      <dgm:t>
        <a:bodyPr/>
        <a:lstStyle/>
        <a:p>
          <a:endParaRPr lang="es-ES" sz="1800">
            <a:solidFill>
              <a:schemeClr val="tx1"/>
            </a:solidFill>
          </a:endParaRPr>
        </a:p>
      </dgm:t>
    </dgm:pt>
    <dgm:pt modelId="{BC8A0C8A-5E66-4ADD-AE3A-03EE445B592B}" type="sibTrans" cxnId="{ADB38331-529E-4211-92DB-0AFA731AEDF9}">
      <dgm:prSet/>
      <dgm:spPr/>
      <dgm:t>
        <a:bodyPr/>
        <a:lstStyle/>
        <a:p>
          <a:endParaRPr lang="es-ES" sz="1800">
            <a:solidFill>
              <a:schemeClr val="tx1"/>
            </a:solidFill>
          </a:endParaRPr>
        </a:p>
      </dgm:t>
    </dgm:pt>
    <dgm:pt modelId="{33BA7A40-68EA-42A3-8FCE-CC48344A8A27}">
      <dgm:prSet phldrT="[Texto]" custT="1"/>
      <dgm:spPr/>
      <dgm:t>
        <a:bodyPr/>
        <a:lstStyle/>
        <a:p>
          <a:r>
            <a:rPr lang="es-ES" sz="1800" b="1"/>
            <a:t>CUALI-</a:t>
          </a:r>
          <a:r>
            <a:rPr lang="es-ES" sz="1800"/>
            <a:t>TATIVAS</a:t>
          </a:r>
          <a:endParaRPr lang="es-ES" sz="1800" dirty="0"/>
        </a:p>
      </dgm:t>
    </dgm:pt>
    <dgm:pt modelId="{FEA5C1BE-AA5E-4311-ADD7-1EAC3EAC3D38}" type="parTrans" cxnId="{88DDDCF8-717A-4D8E-8EF9-C4A1C32C9503}">
      <dgm:prSet custT="1"/>
      <dgm:spPr/>
      <dgm:t>
        <a:bodyPr/>
        <a:lstStyle/>
        <a:p>
          <a:endParaRPr lang="es-ES" sz="1800">
            <a:solidFill>
              <a:schemeClr val="tx1"/>
            </a:solidFill>
          </a:endParaRPr>
        </a:p>
      </dgm:t>
    </dgm:pt>
    <dgm:pt modelId="{D381C6B7-4E15-4639-AC10-F17FBBFDB8A2}" type="sibTrans" cxnId="{88DDDCF8-717A-4D8E-8EF9-C4A1C32C9503}">
      <dgm:prSet/>
      <dgm:spPr/>
      <dgm:t>
        <a:bodyPr/>
        <a:lstStyle/>
        <a:p>
          <a:endParaRPr lang="es-ES" sz="1800">
            <a:solidFill>
              <a:schemeClr val="tx1"/>
            </a:solidFill>
          </a:endParaRPr>
        </a:p>
      </dgm:t>
    </dgm:pt>
    <dgm:pt modelId="{C122743E-FA4F-4BAA-8A20-CF44B11CFA60}">
      <dgm:prSet phldrT="[Texto]" custT="1"/>
      <dgm:spPr/>
      <dgm:t>
        <a:bodyPr/>
        <a:lstStyle/>
        <a:p>
          <a:r>
            <a:rPr lang="es-ES" sz="1800"/>
            <a:t>TORTA</a:t>
          </a:r>
          <a:endParaRPr lang="es-ES" sz="1800" dirty="0"/>
        </a:p>
      </dgm:t>
    </dgm:pt>
    <dgm:pt modelId="{679E5B2B-7654-45B5-97A0-692F11D95A6F}" type="parTrans" cxnId="{0A9A82F8-3E00-4DB9-B247-F8E5700BBCF5}">
      <dgm:prSet custT="1"/>
      <dgm:spPr/>
      <dgm:t>
        <a:bodyPr/>
        <a:lstStyle/>
        <a:p>
          <a:endParaRPr lang="es-ES" sz="1800">
            <a:solidFill>
              <a:schemeClr val="tx1"/>
            </a:solidFill>
          </a:endParaRPr>
        </a:p>
      </dgm:t>
    </dgm:pt>
    <dgm:pt modelId="{C0F3C4B2-6CBC-46D9-8236-FBED1060A6DE}" type="sibTrans" cxnId="{0A9A82F8-3E00-4DB9-B247-F8E5700BBCF5}">
      <dgm:prSet/>
      <dgm:spPr/>
      <dgm:t>
        <a:bodyPr/>
        <a:lstStyle/>
        <a:p>
          <a:endParaRPr lang="es-ES" sz="1800">
            <a:solidFill>
              <a:schemeClr val="tx1"/>
            </a:solidFill>
          </a:endParaRPr>
        </a:p>
      </dgm:t>
    </dgm:pt>
    <dgm:pt modelId="{A24BE31F-61FC-45BB-8010-8B99751E9D1B}">
      <dgm:prSet phldrT="[Texto]" custT="1"/>
      <dgm:spPr/>
      <dgm:t>
        <a:bodyPr/>
        <a:lstStyle/>
        <a:p>
          <a:r>
            <a:rPr lang="es-ES" sz="1800"/>
            <a:t>BARRAS</a:t>
          </a:r>
          <a:endParaRPr lang="es-ES" sz="1800" dirty="0"/>
        </a:p>
      </dgm:t>
    </dgm:pt>
    <dgm:pt modelId="{3D92989F-9C22-4EA0-BF0E-90EDE31F54AE}" type="parTrans" cxnId="{9B109DFF-1AA0-4DB4-8691-7C6B2FD2FB87}">
      <dgm:prSet custT="1"/>
      <dgm:spPr/>
      <dgm:t>
        <a:bodyPr/>
        <a:lstStyle/>
        <a:p>
          <a:endParaRPr lang="es-ES" sz="1800">
            <a:solidFill>
              <a:schemeClr val="tx1"/>
            </a:solidFill>
          </a:endParaRPr>
        </a:p>
      </dgm:t>
    </dgm:pt>
    <dgm:pt modelId="{23416800-9292-4011-AFBC-823D6B4BBE06}" type="sibTrans" cxnId="{9B109DFF-1AA0-4DB4-8691-7C6B2FD2FB87}">
      <dgm:prSet/>
      <dgm:spPr/>
      <dgm:t>
        <a:bodyPr/>
        <a:lstStyle/>
        <a:p>
          <a:endParaRPr lang="es-ES" sz="1800">
            <a:solidFill>
              <a:schemeClr val="tx1"/>
            </a:solidFill>
          </a:endParaRPr>
        </a:p>
      </dgm:t>
    </dgm:pt>
    <dgm:pt modelId="{24F5EBC5-BECA-4798-A03E-82B2FD0C7F4E}">
      <dgm:prSet phldrT="[Texto]" custT="1"/>
      <dgm:spPr/>
      <dgm:t>
        <a:bodyPr/>
        <a:lstStyle/>
        <a:p>
          <a:r>
            <a:rPr lang="es-ES" sz="1800" b="1"/>
            <a:t>CUANTI-</a:t>
          </a:r>
          <a:r>
            <a:rPr lang="es-ES" sz="1800"/>
            <a:t>TATIVAS</a:t>
          </a:r>
          <a:endParaRPr lang="es-ES" sz="1800" dirty="0"/>
        </a:p>
      </dgm:t>
    </dgm:pt>
    <dgm:pt modelId="{D63F218E-1877-4E90-9195-2EB14FFC1379}" type="parTrans" cxnId="{AC1BBA60-F1BC-4C7F-8308-AA8368E92990}">
      <dgm:prSet custT="1"/>
      <dgm:spPr/>
      <dgm:t>
        <a:bodyPr/>
        <a:lstStyle/>
        <a:p>
          <a:endParaRPr lang="es-ES" sz="1800">
            <a:solidFill>
              <a:schemeClr val="tx1"/>
            </a:solidFill>
          </a:endParaRPr>
        </a:p>
      </dgm:t>
    </dgm:pt>
    <dgm:pt modelId="{7C0696D0-9370-4B5D-A10A-33FBC47851D6}" type="sibTrans" cxnId="{AC1BBA60-F1BC-4C7F-8308-AA8368E92990}">
      <dgm:prSet/>
      <dgm:spPr/>
      <dgm:t>
        <a:bodyPr/>
        <a:lstStyle/>
        <a:p>
          <a:endParaRPr lang="es-ES" sz="1800">
            <a:solidFill>
              <a:schemeClr val="tx1"/>
            </a:solidFill>
          </a:endParaRPr>
        </a:p>
      </dgm:t>
    </dgm:pt>
    <dgm:pt modelId="{5696F75E-174A-4373-9EB9-BE196933D879}">
      <dgm:prSet phldrT="[Texto]" custT="1"/>
      <dgm:spPr/>
      <dgm:t>
        <a:bodyPr/>
        <a:lstStyle/>
        <a:p>
          <a:r>
            <a:rPr lang="es-ES" sz="1600"/>
            <a:t>DISCRETA</a:t>
          </a:r>
          <a:endParaRPr lang="es-ES" sz="1600" dirty="0"/>
        </a:p>
      </dgm:t>
    </dgm:pt>
    <dgm:pt modelId="{93F2B6DE-2D46-44B3-A7FB-4F949F5880C1}" type="parTrans" cxnId="{0AB300B2-DAF3-4264-938B-C5252A1F9ED3}">
      <dgm:prSet custT="1"/>
      <dgm:spPr/>
      <dgm:t>
        <a:bodyPr/>
        <a:lstStyle/>
        <a:p>
          <a:endParaRPr lang="es-ES" sz="1800">
            <a:solidFill>
              <a:schemeClr val="tx1"/>
            </a:solidFill>
          </a:endParaRPr>
        </a:p>
      </dgm:t>
    </dgm:pt>
    <dgm:pt modelId="{7D6A75FF-30D2-4D4B-8E58-7CE095DE8DA2}" type="sibTrans" cxnId="{0AB300B2-DAF3-4264-938B-C5252A1F9ED3}">
      <dgm:prSet/>
      <dgm:spPr/>
      <dgm:t>
        <a:bodyPr/>
        <a:lstStyle/>
        <a:p>
          <a:endParaRPr lang="es-ES" sz="1800">
            <a:solidFill>
              <a:schemeClr val="tx1"/>
            </a:solidFill>
          </a:endParaRPr>
        </a:p>
      </dgm:t>
    </dgm:pt>
    <dgm:pt modelId="{AA500D9F-8A02-4107-B25F-6710F5939FF5}">
      <dgm:prSet custT="1"/>
      <dgm:spPr/>
      <dgm:t>
        <a:bodyPr/>
        <a:lstStyle/>
        <a:p>
          <a:r>
            <a:rPr lang="es-ES" sz="1600"/>
            <a:t>CONTINUA</a:t>
          </a:r>
          <a:endParaRPr lang="es-ES" sz="1600" dirty="0"/>
        </a:p>
      </dgm:t>
    </dgm:pt>
    <dgm:pt modelId="{27CFCFB4-1391-49BE-B472-1A62D2756976}" type="parTrans" cxnId="{160BDD42-BBE3-4F14-B730-88D71119F956}">
      <dgm:prSet custT="1"/>
      <dgm:spPr/>
      <dgm:t>
        <a:bodyPr/>
        <a:lstStyle/>
        <a:p>
          <a:endParaRPr lang="es-ES" sz="1800">
            <a:solidFill>
              <a:schemeClr val="tx1"/>
            </a:solidFill>
          </a:endParaRPr>
        </a:p>
      </dgm:t>
    </dgm:pt>
    <dgm:pt modelId="{9F62F154-60E7-4128-925F-63B293DCE89D}" type="sibTrans" cxnId="{160BDD42-BBE3-4F14-B730-88D71119F956}">
      <dgm:prSet/>
      <dgm:spPr/>
      <dgm:t>
        <a:bodyPr/>
        <a:lstStyle/>
        <a:p>
          <a:endParaRPr lang="es-ES" sz="1800">
            <a:solidFill>
              <a:schemeClr val="tx1"/>
            </a:solidFill>
          </a:endParaRPr>
        </a:p>
      </dgm:t>
    </dgm:pt>
    <dgm:pt modelId="{DEFCFD04-C4BB-4978-BBE7-303B73BE6C36}">
      <dgm:prSet custT="1"/>
      <dgm:spPr/>
      <dgm:t>
        <a:bodyPr/>
        <a:lstStyle/>
        <a:p>
          <a:r>
            <a:rPr lang="es-ES" sz="1600" i="1"/>
            <a:t>f. absoluta</a:t>
          </a:r>
          <a:endParaRPr lang="es-ES" sz="1600" i="1" dirty="0"/>
        </a:p>
      </dgm:t>
    </dgm:pt>
    <dgm:pt modelId="{0EA64036-8739-4353-B872-2750EBF32D22}" type="parTrans" cxnId="{F2F02EA7-6117-40BD-84CA-C5FB0814C4B6}">
      <dgm:prSet custT="1"/>
      <dgm:spPr/>
      <dgm:t>
        <a:bodyPr/>
        <a:lstStyle/>
        <a:p>
          <a:endParaRPr lang="es-ES" sz="1800">
            <a:solidFill>
              <a:schemeClr val="tx1"/>
            </a:solidFill>
          </a:endParaRPr>
        </a:p>
      </dgm:t>
    </dgm:pt>
    <dgm:pt modelId="{7AFB4596-214D-4B23-9C4E-4D7A06CFD3D3}" type="sibTrans" cxnId="{F2F02EA7-6117-40BD-84CA-C5FB0814C4B6}">
      <dgm:prSet/>
      <dgm:spPr/>
      <dgm:t>
        <a:bodyPr/>
        <a:lstStyle/>
        <a:p>
          <a:endParaRPr lang="es-ES" sz="1800">
            <a:solidFill>
              <a:schemeClr val="tx1"/>
            </a:solidFill>
          </a:endParaRPr>
        </a:p>
      </dgm:t>
    </dgm:pt>
    <dgm:pt modelId="{A7861778-5B38-4542-9AF2-90AFB1BA3B6D}">
      <dgm:prSet custT="1"/>
      <dgm:spPr/>
      <dgm:t>
        <a:bodyPr/>
        <a:lstStyle/>
        <a:p>
          <a:r>
            <a:rPr lang="es-ES" sz="1600" i="1"/>
            <a:t>f. absoluta</a:t>
          </a:r>
          <a:endParaRPr lang="es-ES" sz="1600" i="1" dirty="0"/>
        </a:p>
      </dgm:t>
    </dgm:pt>
    <dgm:pt modelId="{5C7030C2-F81A-48B5-9697-7D770C33E929}" type="parTrans" cxnId="{2144A8C1-F976-48C0-8B1F-E62C5841EC78}">
      <dgm:prSet custT="1"/>
      <dgm:spPr/>
      <dgm:t>
        <a:bodyPr/>
        <a:lstStyle/>
        <a:p>
          <a:endParaRPr lang="es-ES" sz="1800">
            <a:solidFill>
              <a:schemeClr val="tx1"/>
            </a:solidFill>
          </a:endParaRPr>
        </a:p>
      </dgm:t>
    </dgm:pt>
    <dgm:pt modelId="{AF5CFA20-5ECB-49D3-AE0D-414230AE89A1}" type="sibTrans" cxnId="{2144A8C1-F976-48C0-8B1F-E62C5841EC78}">
      <dgm:prSet/>
      <dgm:spPr/>
      <dgm:t>
        <a:bodyPr/>
        <a:lstStyle/>
        <a:p>
          <a:endParaRPr lang="es-ES" sz="1800">
            <a:solidFill>
              <a:schemeClr val="tx1"/>
            </a:solidFill>
          </a:endParaRPr>
        </a:p>
      </dgm:t>
    </dgm:pt>
    <dgm:pt modelId="{B890B147-F1CD-4D42-A049-69D1C14B07B9}">
      <dgm:prSet custT="1"/>
      <dgm:spPr/>
      <dgm:t>
        <a:bodyPr/>
        <a:lstStyle/>
        <a:p>
          <a:r>
            <a:rPr lang="es-ES" sz="1600"/>
            <a:t>F. Acumulada</a:t>
          </a:r>
          <a:endParaRPr lang="es-ES" sz="1600" dirty="0"/>
        </a:p>
      </dgm:t>
    </dgm:pt>
    <dgm:pt modelId="{110E929B-F342-4F67-A25F-96492C631D0D}" type="parTrans" cxnId="{F801B367-C3AA-49A2-A5F0-6FA5869CE26A}">
      <dgm:prSet custT="1"/>
      <dgm:spPr/>
      <dgm:t>
        <a:bodyPr/>
        <a:lstStyle/>
        <a:p>
          <a:endParaRPr lang="es-ES" sz="1800">
            <a:solidFill>
              <a:schemeClr val="tx1"/>
            </a:solidFill>
          </a:endParaRPr>
        </a:p>
      </dgm:t>
    </dgm:pt>
    <dgm:pt modelId="{81BFEA1A-6614-4F45-9581-35137915A849}" type="sibTrans" cxnId="{F801B367-C3AA-49A2-A5F0-6FA5869CE26A}">
      <dgm:prSet/>
      <dgm:spPr/>
      <dgm:t>
        <a:bodyPr/>
        <a:lstStyle/>
        <a:p>
          <a:endParaRPr lang="es-ES" sz="1800">
            <a:solidFill>
              <a:schemeClr val="tx1"/>
            </a:solidFill>
          </a:endParaRPr>
        </a:p>
      </dgm:t>
    </dgm:pt>
    <dgm:pt modelId="{371568EF-3D08-4A8D-9C53-174402255186}">
      <dgm:prSet custT="1"/>
      <dgm:spPr/>
      <dgm:t>
        <a:bodyPr/>
        <a:lstStyle/>
        <a:p>
          <a:r>
            <a:rPr lang="es-ES" sz="1600"/>
            <a:t>F. Acumulada</a:t>
          </a:r>
          <a:endParaRPr lang="es-ES" sz="1600" dirty="0"/>
        </a:p>
      </dgm:t>
    </dgm:pt>
    <dgm:pt modelId="{A887E512-7401-4FC5-9884-455F58E7C021}" type="parTrans" cxnId="{D2F92C54-9D6A-4681-9F84-1D71D386EA91}">
      <dgm:prSet custT="1"/>
      <dgm:spPr/>
      <dgm:t>
        <a:bodyPr/>
        <a:lstStyle/>
        <a:p>
          <a:endParaRPr lang="es-ES" sz="1800">
            <a:solidFill>
              <a:schemeClr val="tx1"/>
            </a:solidFill>
          </a:endParaRPr>
        </a:p>
      </dgm:t>
    </dgm:pt>
    <dgm:pt modelId="{79C73EF8-BCA4-4FDF-813D-605463641A68}" type="sibTrans" cxnId="{D2F92C54-9D6A-4681-9F84-1D71D386EA91}">
      <dgm:prSet/>
      <dgm:spPr/>
      <dgm:t>
        <a:bodyPr/>
        <a:lstStyle/>
        <a:p>
          <a:endParaRPr lang="es-ES" sz="1800">
            <a:solidFill>
              <a:schemeClr val="tx1"/>
            </a:solidFill>
          </a:endParaRPr>
        </a:p>
      </dgm:t>
    </dgm:pt>
    <dgm:pt modelId="{38FC4E39-9720-4D58-ACAD-BFDA753868E6}">
      <dgm:prSet/>
      <dgm:spPr/>
      <dgm:t>
        <a:bodyPr/>
        <a:lstStyle/>
        <a:p>
          <a:r>
            <a:rPr lang="es-ES"/>
            <a:t>BASTONES</a:t>
          </a:r>
          <a:endParaRPr lang="es-ES" dirty="0"/>
        </a:p>
      </dgm:t>
    </dgm:pt>
    <dgm:pt modelId="{3586CEF1-B8F5-4164-9C84-902B38C3A528}" type="parTrans" cxnId="{F3D9F52C-4C21-42ED-A18E-5DB51E95D9ED}">
      <dgm:prSet/>
      <dgm:spPr/>
      <dgm:t>
        <a:bodyPr/>
        <a:lstStyle/>
        <a:p>
          <a:endParaRPr lang="es-ES">
            <a:solidFill>
              <a:schemeClr val="tx1"/>
            </a:solidFill>
          </a:endParaRPr>
        </a:p>
      </dgm:t>
    </dgm:pt>
    <dgm:pt modelId="{B18051FB-2699-4B67-9F98-8F33D515EAE6}" type="sibTrans" cxnId="{F3D9F52C-4C21-42ED-A18E-5DB51E95D9ED}">
      <dgm:prSet/>
      <dgm:spPr/>
      <dgm:t>
        <a:bodyPr/>
        <a:lstStyle/>
        <a:p>
          <a:endParaRPr lang="es-ES">
            <a:solidFill>
              <a:schemeClr val="tx1"/>
            </a:solidFill>
          </a:endParaRPr>
        </a:p>
      </dgm:t>
    </dgm:pt>
    <dgm:pt modelId="{75D98F9D-11BE-4A15-B745-21418536CB75}">
      <dgm:prSet/>
      <dgm:spPr/>
      <dgm:t>
        <a:bodyPr/>
        <a:lstStyle/>
        <a:p>
          <a:r>
            <a:rPr lang="es-ES"/>
            <a:t>ESCALONADO</a:t>
          </a:r>
          <a:endParaRPr lang="es-ES" dirty="0"/>
        </a:p>
      </dgm:t>
    </dgm:pt>
    <dgm:pt modelId="{9F3E2309-AB68-479F-A49E-DF116C965388}" type="parTrans" cxnId="{E03A4177-F738-4767-8A60-5D81EB077673}">
      <dgm:prSet/>
      <dgm:spPr/>
      <dgm:t>
        <a:bodyPr/>
        <a:lstStyle/>
        <a:p>
          <a:endParaRPr lang="es-ES">
            <a:solidFill>
              <a:schemeClr val="tx1"/>
            </a:solidFill>
          </a:endParaRPr>
        </a:p>
      </dgm:t>
    </dgm:pt>
    <dgm:pt modelId="{7DA69524-6CCA-4ECD-8EEA-3C4BA2031B20}" type="sibTrans" cxnId="{E03A4177-F738-4767-8A60-5D81EB077673}">
      <dgm:prSet/>
      <dgm:spPr/>
      <dgm:t>
        <a:bodyPr/>
        <a:lstStyle/>
        <a:p>
          <a:endParaRPr lang="es-ES">
            <a:solidFill>
              <a:schemeClr val="tx1"/>
            </a:solidFill>
          </a:endParaRPr>
        </a:p>
      </dgm:t>
    </dgm:pt>
    <dgm:pt modelId="{C2792836-F598-422F-84C9-45B06C346C11}">
      <dgm:prSet/>
      <dgm:spPr/>
      <dgm:t>
        <a:bodyPr/>
        <a:lstStyle/>
        <a:p>
          <a:r>
            <a:rPr lang="es-ES"/>
            <a:t>HISTOGRAMA</a:t>
          </a:r>
          <a:endParaRPr lang="es-ES" dirty="0"/>
        </a:p>
      </dgm:t>
    </dgm:pt>
    <dgm:pt modelId="{6A7C734E-434A-47F1-98C0-A54B6E9F4C50}" type="parTrans" cxnId="{54D794FA-953E-48D2-90C2-517E838524BC}">
      <dgm:prSet/>
      <dgm:spPr/>
      <dgm:t>
        <a:bodyPr/>
        <a:lstStyle/>
        <a:p>
          <a:endParaRPr lang="es-ES">
            <a:solidFill>
              <a:schemeClr val="tx1"/>
            </a:solidFill>
          </a:endParaRPr>
        </a:p>
      </dgm:t>
    </dgm:pt>
    <dgm:pt modelId="{180F3384-0A9C-4C19-945C-B5F8B2FDF72F}" type="sibTrans" cxnId="{54D794FA-953E-48D2-90C2-517E838524BC}">
      <dgm:prSet/>
      <dgm:spPr/>
      <dgm:t>
        <a:bodyPr/>
        <a:lstStyle/>
        <a:p>
          <a:endParaRPr lang="es-ES">
            <a:solidFill>
              <a:schemeClr val="tx1"/>
            </a:solidFill>
          </a:endParaRPr>
        </a:p>
      </dgm:t>
    </dgm:pt>
    <dgm:pt modelId="{1325B726-4811-4E14-B4F4-1522BC0E20B9}">
      <dgm:prSet/>
      <dgm:spPr/>
      <dgm:t>
        <a:bodyPr/>
        <a:lstStyle/>
        <a:p>
          <a:r>
            <a:rPr lang="es-ES"/>
            <a:t>OJIVA</a:t>
          </a:r>
          <a:endParaRPr lang="es-ES" dirty="0"/>
        </a:p>
      </dgm:t>
    </dgm:pt>
    <dgm:pt modelId="{ADF9AB84-6DD3-4E5D-B4C1-419E24FE2940}" type="parTrans" cxnId="{24980652-E971-466A-B950-36E3AFD5D77E}">
      <dgm:prSet/>
      <dgm:spPr/>
      <dgm:t>
        <a:bodyPr/>
        <a:lstStyle/>
        <a:p>
          <a:endParaRPr lang="es-ES">
            <a:solidFill>
              <a:schemeClr val="tx1"/>
            </a:solidFill>
          </a:endParaRPr>
        </a:p>
      </dgm:t>
    </dgm:pt>
    <dgm:pt modelId="{D8685432-7670-452E-B143-BF1421E4CE22}" type="sibTrans" cxnId="{24980652-E971-466A-B950-36E3AFD5D77E}">
      <dgm:prSet/>
      <dgm:spPr/>
      <dgm:t>
        <a:bodyPr/>
        <a:lstStyle/>
        <a:p>
          <a:endParaRPr lang="es-ES">
            <a:solidFill>
              <a:schemeClr val="tx1"/>
            </a:solidFill>
          </a:endParaRPr>
        </a:p>
      </dgm:t>
    </dgm:pt>
    <dgm:pt modelId="{94DC81E3-FBF5-4AEF-8C01-1CB1E277D65A}">
      <dgm:prSet/>
      <dgm:spPr/>
      <dgm:t>
        <a:bodyPr/>
        <a:lstStyle/>
        <a:p>
          <a:r>
            <a:rPr lang="es-ES"/>
            <a:t>POLIGONO DE FRECUENCIA</a:t>
          </a:r>
          <a:endParaRPr lang="es-ES" dirty="0"/>
        </a:p>
      </dgm:t>
    </dgm:pt>
    <dgm:pt modelId="{48581FDE-5DC9-4825-B22F-517D50C1AC15}" type="parTrans" cxnId="{A078993F-BA2B-4F38-B38D-E29C350D6D5D}">
      <dgm:prSet/>
      <dgm:spPr/>
      <dgm:t>
        <a:bodyPr/>
        <a:lstStyle/>
        <a:p>
          <a:endParaRPr lang="es-ES"/>
        </a:p>
      </dgm:t>
    </dgm:pt>
    <dgm:pt modelId="{3DE954E9-BCC3-4982-BDB2-42289E2E711F}" type="sibTrans" cxnId="{A078993F-BA2B-4F38-B38D-E29C350D6D5D}">
      <dgm:prSet/>
      <dgm:spPr/>
      <dgm:t>
        <a:bodyPr/>
        <a:lstStyle/>
        <a:p>
          <a:endParaRPr lang="es-ES"/>
        </a:p>
      </dgm:t>
    </dgm:pt>
    <dgm:pt modelId="{4C965E9A-804A-4E2E-9F07-E81ACC978047}" type="pres">
      <dgm:prSet presAssocID="{D2DFB416-046E-4958-B32E-2C0DFB8DBDB8}" presName="diagram" presStyleCnt="0">
        <dgm:presLayoutVars>
          <dgm:chPref val="1"/>
          <dgm:dir/>
          <dgm:animOne val="branch"/>
          <dgm:animLvl val="lvl"/>
          <dgm:resizeHandles val="exact"/>
        </dgm:presLayoutVars>
      </dgm:prSet>
      <dgm:spPr/>
    </dgm:pt>
    <dgm:pt modelId="{8DA5CEDF-41BB-4AEF-96B6-ADB7AB4F9E2E}" type="pres">
      <dgm:prSet presAssocID="{94AAFA7B-B865-4FA1-945B-4FDE8EDD49EF}" presName="root1" presStyleCnt="0"/>
      <dgm:spPr/>
    </dgm:pt>
    <dgm:pt modelId="{55F4FC3D-8A1E-492F-92F3-1D3FB5088553}" type="pres">
      <dgm:prSet presAssocID="{94AAFA7B-B865-4FA1-945B-4FDE8EDD49EF}" presName="LevelOneTextNode" presStyleLbl="node0" presStyleIdx="0" presStyleCnt="1" custAng="0" custScaleX="113470">
        <dgm:presLayoutVars>
          <dgm:chPref val="3"/>
        </dgm:presLayoutVars>
      </dgm:prSet>
      <dgm:spPr/>
    </dgm:pt>
    <dgm:pt modelId="{02BF7897-3068-4487-9C84-CBE9A0D10BB4}" type="pres">
      <dgm:prSet presAssocID="{94AAFA7B-B865-4FA1-945B-4FDE8EDD49EF}" presName="level2hierChild" presStyleCnt="0"/>
      <dgm:spPr/>
    </dgm:pt>
    <dgm:pt modelId="{F477E8CD-8E4F-42AD-9530-26C70773A0CB}" type="pres">
      <dgm:prSet presAssocID="{FEA5C1BE-AA5E-4311-ADD7-1EAC3EAC3D38}" presName="conn2-1" presStyleLbl="parChTrans1D2" presStyleIdx="0" presStyleCnt="2"/>
      <dgm:spPr/>
    </dgm:pt>
    <dgm:pt modelId="{600FA17D-908A-4E27-A8DD-93E9B7F9B4B2}" type="pres">
      <dgm:prSet presAssocID="{FEA5C1BE-AA5E-4311-ADD7-1EAC3EAC3D38}" presName="connTx" presStyleLbl="parChTrans1D2" presStyleIdx="0" presStyleCnt="2"/>
      <dgm:spPr/>
    </dgm:pt>
    <dgm:pt modelId="{CBE48425-59FD-4C8F-AC75-85E744B34E9E}" type="pres">
      <dgm:prSet presAssocID="{33BA7A40-68EA-42A3-8FCE-CC48344A8A27}" presName="root2" presStyleCnt="0"/>
      <dgm:spPr/>
    </dgm:pt>
    <dgm:pt modelId="{43B1E293-95FA-48FE-AA94-79306AC0281E}" type="pres">
      <dgm:prSet presAssocID="{33BA7A40-68EA-42A3-8FCE-CC48344A8A27}" presName="LevelTwoTextNode" presStyleLbl="node2" presStyleIdx="0" presStyleCnt="2">
        <dgm:presLayoutVars>
          <dgm:chPref val="3"/>
        </dgm:presLayoutVars>
      </dgm:prSet>
      <dgm:spPr/>
    </dgm:pt>
    <dgm:pt modelId="{D4E7BC0D-FBAB-497C-B7D2-D70892EF99D4}" type="pres">
      <dgm:prSet presAssocID="{33BA7A40-68EA-42A3-8FCE-CC48344A8A27}" presName="level3hierChild" presStyleCnt="0"/>
      <dgm:spPr/>
    </dgm:pt>
    <dgm:pt modelId="{6FBA76A6-BD70-4F52-B155-8F3CCBA27806}" type="pres">
      <dgm:prSet presAssocID="{679E5B2B-7654-45B5-97A0-692F11D95A6F}" presName="conn2-1" presStyleLbl="parChTrans1D3" presStyleIdx="0" presStyleCnt="4"/>
      <dgm:spPr/>
    </dgm:pt>
    <dgm:pt modelId="{46FB8F54-C0A4-4E4A-A610-ADF6A5BCB7F8}" type="pres">
      <dgm:prSet presAssocID="{679E5B2B-7654-45B5-97A0-692F11D95A6F}" presName="connTx" presStyleLbl="parChTrans1D3" presStyleIdx="0" presStyleCnt="4"/>
      <dgm:spPr/>
    </dgm:pt>
    <dgm:pt modelId="{6A4B528A-75BA-4064-81F5-51DA3562665C}" type="pres">
      <dgm:prSet presAssocID="{C122743E-FA4F-4BAA-8A20-CF44B11CFA60}" presName="root2" presStyleCnt="0"/>
      <dgm:spPr/>
    </dgm:pt>
    <dgm:pt modelId="{5B1B95AD-DA91-4E54-92E0-F53686368D6B}" type="pres">
      <dgm:prSet presAssocID="{C122743E-FA4F-4BAA-8A20-CF44B11CFA60}" presName="LevelTwoTextNode" presStyleLbl="node3" presStyleIdx="0" presStyleCnt="4">
        <dgm:presLayoutVars>
          <dgm:chPref val="3"/>
        </dgm:presLayoutVars>
      </dgm:prSet>
      <dgm:spPr/>
    </dgm:pt>
    <dgm:pt modelId="{085EB42F-327E-4BC7-A28F-E40496486412}" type="pres">
      <dgm:prSet presAssocID="{C122743E-FA4F-4BAA-8A20-CF44B11CFA60}" presName="level3hierChild" presStyleCnt="0"/>
      <dgm:spPr/>
    </dgm:pt>
    <dgm:pt modelId="{F12CDC10-5726-4149-B23C-4E7F7BC58930}" type="pres">
      <dgm:prSet presAssocID="{3D92989F-9C22-4EA0-BF0E-90EDE31F54AE}" presName="conn2-1" presStyleLbl="parChTrans1D3" presStyleIdx="1" presStyleCnt="4"/>
      <dgm:spPr/>
    </dgm:pt>
    <dgm:pt modelId="{A1D2F02E-8BDE-4B92-847E-2140103C013F}" type="pres">
      <dgm:prSet presAssocID="{3D92989F-9C22-4EA0-BF0E-90EDE31F54AE}" presName="connTx" presStyleLbl="parChTrans1D3" presStyleIdx="1" presStyleCnt="4"/>
      <dgm:spPr/>
    </dgm:pt>
    <dgm:pt modelId="{20EC5489-AF3C-4E3D-86E3-AF8999775617}" type="pres">
      <dgm:prSet presAssocID="{A24BE31F-61FC-45BB-8010-8B99751E9D1B}" presName="root2" presStyleCnt="0"/>
      <dgm:spPr/>
    </dgm:pt>
    <dgm:pt modelId="{4C082D50-8C9E-4CC5-8F6D-9343D67C9332}" type="pres">
      <dgm:prSet presAssocID="{A24BE31F-61FC-45BB-8010-8B99751E9D1B}" presName="LevelTwoTextNode" presStyleLbl="node3" presStyleIdx="1" presStyleCnt="4">
        <dgm:presLayoutVars>
          <dgm:chPref val="3"/>
        </dgm:presLayoutVars>
      </dgm:prSet>
      <dgm:spPr/>
    </dgm:pt>
    <dgm:pt modelId="{59086DB0-0F29-4D12-B87F-24076ED33C9A}" type="pres">
      <dgm:prSet presAssocID="{A24BE31F-61FC-45BB-8010-8B99751E9D1B}" presName="level3hierChild" presStyleCnt="0"/>
      <dgm:spPr/>
    </dgm:pt>
    <dgm:pt modelId="{93AD5E88-CA4D-43F9-8EE9-34C82D2976DC}" type="pres">
      <dgm:prSet presAssocID="{D63F218E-1877-4E90-9195-2EB14FFC1379}" presName="conn2-1" presStyleLbl="parChTrans1D2" presStyleIdx="1" presStyleCnt="2"/>
      <dgm:spPr/>
    </dgm:pt>
    <dgm:pt modelId="{C34C3BAC-5AD5-40C7-84FD-7A774AD07045}" type="pres">
      <dgm:prSet presAssocID="{D63F218E-1877-4E90-9195-2EB14FFC1379}" presName="connTx" presStyleLbl="parChTrans1D2" presStyleIdx="1" presStyleCnt="2"/>
      <dgm:spPr/>
    </dgm:pt>
    <dgm:pt modelId="{6FC0A168-6FC8-4835-8EB1-DC7905D35820}" type="pres">
      <dgm:prSet presAssocID="{24F5EBC5-BECA-4798-A03E-82B2FD0C7F4E}" presName="root2" presStyleCnt="0"/>
      <dgm:spPr/>
    </dgm:pt>
    <dgm:pt modelId="{3285ADD9-6444-405C-88C0-7C6CD3DB8D41}" type="pres">
      <dgm:prSet presAssocID="{24F5EBC5-BECA-4798-A03E-82B2FD0C7F4E}" presName="LevelTwoTextNode" presStyleLbl="node2" presStyleIdx="1" presStyleCnt="2">
        <dgm:presLayoutVars>
          <dgm:chPref val="3"/>
        </dgm:presLayoutVars>
      </dgm:prSet>
      <dgm:spPr/>
    </dgm:pt>
    <dgm:pt modelId="{6D4BE8E4-9E42-486B-9A6E-C67C3E2636E7}" type="pres">
      <dgm:prSet presAssocID="{24F5EBC5-BECA-4798-A03E-82B2FD0C7F4E}" presName="level3hierChild" presStyleCnt="0"/>
      <dgm:spPr/>
    </dgm:pt>
    <dgm:pt modelId="{AE5338AA-55BA-41A0-BC40-918EC4E0AB8A}" type="pres">
      <dgm:prSet presAssocID="{93F2B6DE-2D46-44B3-A7FB-4F949F5880C1}" presName="conn2-1" presStyleLbl="parChTrans1D3" presStyleIdx="2" presStyleCnt="4"/>
      <dgm:spPr/>
    </dgm:pt>
    <dgm:pt modelId="{509C5624-C7DD-4AEA-BD64-36C97BC0FB02}" type="pres">
      <dgm:prSet presAssocID="{93F2B6DE-2D46-44B3-A7FB-4F949F5880C1}" presName="connTx" presStyleLbl="parChTrans1D3" presStyleIdx="2" presStyleCnt="4"/>
      <dgm:spPr/>
    </dgm:pt>
    <dgm:pt modelId="{7C39A603-D562-4C23-B3A9-66BE493DC61A}" type="pres">
      <dgm:prSet presAssocID="{5696F75E-174A-4373-9EB9-BE196933D879}" presName="root2" presStyleCnt="0"/>
      <dgm:spPr/>
    </dgm:pt>
    <dgm:pt modelId="{99E4A01B-BBF4-4F8D-9B53-FDA6CBF36475}" type="pres">
      <dgm:prSet presAssocID="{5696F75E-174A-4373-9EB9-BE196933D879}" presName="LevelTwoTextNode" presStyleLbl="node3" presStyleIdx="2" presStyleCnt="4">
        <dgm:presLayoutVars>
          <dgm:chPref val="3"/>
        </dgm:presLayoutVars>
      </dgm:prSet>
      <dgm:spPr/>
    </dgm:pt>
    <dgm:pt modelId="{7FBFE615-1DD3-4C9C-AA03-AC91CCE2828B}" type="pres">
      <dgm:prSet presAssocID="{5696F75E-174A-4373-9EB9-BE196933D879}" presName="level3hierChild" presStyleCnt="0"/>
      <dgm:spPr/>
    </dgm:pt>
    <dgm:pt modelId="{767765FE-DF16-414E-9A94-66A8B55B5E3C}" type="pres">
      <dgm:prSet presAssocID="{0EA64036-8739-4353-B872-2750EBF32D22}" presName="conn2-1" presStyleLbl="parChTrans1D4" presStyleIdx="0" presStyleCnt="9"/>
      <dgm:spPr/>
    </dgm:pt>
    <dgm:pt modelId="{BDD50B5A-0CF1-4D0E-BABE-9CD7130D023B}" type="pres">
      <dgm:prSet presAssocID="{0EA64036-8739-4353-B872-2750EBF32D22}" presName="connTx" presStyleLbl="parChTrans1D4" presStyleIdx="0" presStyleCnt="9"/>
      <dgm:spPr/>
    </dgm:pt>
    <dgm:pt modelId="{771BAEC1-858C-49BD-B958-C7AB7CD46322}" type="pres">
      <dgm:prSet presAssocID="{DEFCFD04-C4BB-4978-BBE7-303B73BE6C36}" presName="root2" presStyleCnt="0"/>
      <dgm:spPr/>
    </dgm:pt>
    <dgm:pt modelId="{85A34024-146C-49E9-A3A2-4107FCE31EF0}" type="pres">
      <dgm:prSet presAssocID="{DEFCFD04-C4BB-4978-BBE7-303B73BE6C36}" presName="LevelTwoTextNode" presStyleLbl="node4" presStyleIdx="0" presStyleCnt="9">
        <dgm:presLayoutVars>
          <dgm:chPref val="3"/>
        </dgm:presLayoutVars>
      </dgm:prSet>
      <dgm:spPr/>
    </dgm:pt>
    <dgm:pt modelId="{4C4300FA-2AA7-47C4-A4B4-A24DDB2BF0B7}" type="pres">
      <dgm:prSet presAssocID="{DEFCFD04-C4BB-4978-BBE7-303B73BE6C36}" presName="level3hierChild" presStyleCnt="0"/>
      <dgm:spPr/>
    </dgm:pt>
    <dgm:pt modelId="{CFC21B5E-8719-4C58-ACF8-DEFD4EDB6308}" type="pres">
      <dgm:prSet presAssocID="{3586CEF1-B8F5-4164-9C84-902B38C3A528}" presName="conn2-1" presStyleLbl="parChTrans1D4" presStyleIdx="1" presStyleCnt="9"/>
      <dgm:spPr/>
    </dgm:pt>
    <dgm:pt modelId="{0BD32BE8-45DE-4A8B-A427-5C0F3890949B}" type="pres">
      <dgm:prSet presAssocID="{3586CEF1-B8F5-4164-9C84-902B38C3A528}" presName="connTx" presStyleLbl="parChTrans1D4" presStyleIdx="1" presStyleCnt="9"/>
      <dgm:spPr/>
    </dgm:pt>
    <dgm:pt modelId="{322F974C-9E7C-40D2-9010-F1F1AAC378B9}" type="pres">
      <dgm:prSet presAssocID="{38FC4E39-9720-4D58-ACAD-BFDA753868E6}" presName="root2" presStyleCnt="0"/>
      <dgm:spPr/>
    </dgm:pt>
    <dgm:pt modelId="{0D89B391-0A1F-42BC-B9F4-48FB17E7BE20}" type="pres">
      <dgm:prSet presAssocID="{38FC4E39-9720-4D58-ACAD-BFDA753868E6}" presName="LevelTwoTextNode" presStyleLbl="node4" presStyleIdx="1" presStyleCnt="9">
        <dgm:presLayoutVars>
          <dgm:chPref val="3"/>
        </dgm:presLayoutVars>
      </dgm:prSet>
      <dgm:spPr/>
    </dgm:pt>
    <dgm:pt modelId="{8FA0BEBE-0BF2-42DE-9FA7-7123141A5B1D}" type="pres">
      <dgm:prSet presAssocID="{38FC4E39-9720-4D58-ACAD-BFDA753868E6}" presName="level3hierChild" presStyleCnt="0"/>
      <dgm:spPr/>
    </dgm:pt>
    <dgm:pt modelId="{09A5C347-05A2-467A-BF8C-DD7B18FDB342}" type="pres">
      <dgm:prSet presAssocID="{A887E512-7401-4FC5-9884-455F58E7C021}" presName="conn2-1" presStyleLbl="parChTrans1D4" presStyleIdx="2" presStyleCnt="9"/>
      <dgm:spPr/>
    </dgm:pt>
    <dgm:pt modelId="{A5584FC2-5C35-46E9-8570-46358C4D5CBB}" type="pres">
      <dgm:prSet presAssocID="{A887E512-7401-4FC5-9884-455F58E7C021}" presName="connTx" presStyleLbl="parChTrans1D4" presStyleIdx="2" presStyleCnt="9"/>
      <dgm:spPr/>
    </dgm:pt>
    <dgm:pt modelId="{A6CBE20F-C6CF-4F7A-81AB-A1D8E70994B6}" type="pres">
      <dgm:prSet presAssocID="{371568EF-3D08-4A8D-9C53-174402255186}" presName="root2" presStyleCnt="0"/>
      <dgm:spPr/>
    </dgm:pt>
    <dgm:pt modelId="{79A548EC-0203-4583-B72A-F1656B88E4F0}" type="pres">
      <dgm:prSet presAssocID="{371568EF-3D08-4A8D-9C53-174402255186}" presName="LevelTwoTextNode" presStyleLbl="node4" presStyleIdx="2" presStyleCnt="9">
        <dgm:presLayoutVars>
          <dgm:chPref val="3"/>
        </dgm:presLayoutVars>
      </dgm:prSet>
      <dgm:spPr/>
    </dgm:pt>
    <dgm:pt modelId="{50210764-1642-403F-82A0-EBA3C5476054}" type="pres">
      <dgm:prSet presAssocID="{371568EF-3D08-4A8D-9C53-174402255186}" presName="level3hierChild" presStyleCnt="0"/>
      <dgm:spPr/>
    </dgm:pt>
    <dgm:pt modelId="{6AC5843B-3B74-496D-B67B-BFF4BA4B88C4}" type="pres">
      <dgm:prSet presAssocID="{9F3E2309-AB68-479F-A49E-DF116C965388}" presName="conn2-1" presStyleLbl="parChTrans1D4" presStyleIdx="3" presStyleCnt="9"/>
      <dgm:spPr/>
    </dgm:pt>
    <dgm:pt modelId="{9B2CD14B-15CB-42E4-9364-00F44D92AA2A}" type="pres">
      <dgm:prSet presAssocID="{9F3E2309-AB68-479F-A49E-DF116C965388}" presName="connTx" presStyleLbl="parChTrans1D4" presStyleIdx="3" presStyleCnt="9"/>
      <dgm:spPr/>
    </dgm:pt>
    <dgm:pt modelId="{91B5C4DB-DBA0-4B75-86C1-A6CA6F6414F2}" type="pres">
      <dgm:prSet presAssocID="{75D98F9D-11BE-4A15-B745-21418536CB75}" presName="root2" presStyleCnt="0"/>
      <dgm:spPr/>
    </dgm:pt>
    <dgm:pt modelId="{3647E13F-3C6E-4B82-BC8A-49588F569521}" type="pres">
      <dgm:prSet presAssocID="{75D98F9D-11BE-4A15-B745-21418536CB75}" presName="LevelTwoTextNode" presStyleLbl="node4" presStyleIdx="3" presStyleCnt="9">
        <dgm:presLayoutVars>
          <dgm:chPref val="3"/>
        </dgm:presLayoutVars>
      </dgm:prSet>
      <dgm:spPr/>
    </dgm:pt>
    <dgm:pt modelId="{8285301F-9225-4DF1-93F2-72C2C0FDFDBD}" type="pres">
      <dgm:prSet presAssocID="{75D98F9D-11BE-4A15-B745-21418536CB75}" presName="level3hierChild" presStyleCnt="0"/>
      <dgm:spPr/>
    </dgm:pt>
    <dgm:pt modelId="{B8509E15-4D58-4EC6-882E-CF58CB0A0493}" type="pres">
      <dgm:prSet presAssocID="{27CFCFB4-1391-49BE-B472-1A62D2756976}" presName="conn2-1" presStyleLbl="parChTrans1D3" presStyleIdx="3" presStyleCnt="4"/>
      <dgm:spPr/>
    </dgm:pt>
    <dgm:pt modelId="{5358098B-0F6C-4F62-B972-098426A5C515}" type="pres">
      <dgm:prSet presAssocID="{27CFCFB4-1391-49BE-B472-1A62D2756976}" presName="connTx" presStyleLbl="parChTrans1D3" presStyleIdx="3" presStyleCnt="4"/>
      <dgm:spPr/>
    </dgm:pt>
    <dgm:pt modelId="{F42A5870-319C-4169-8AE9-E2997BE170A7}" type="pres">
      <dgm:prSet presAssocID="{AA500D9F-8A02-4107-B25F-6710F5939FF5}" presName="root2" presStyleCnt="0"/>
      <dgm:spPr/>
    </dgm:pt>
    <dgm:pt modelId="{BBE70FD0-49F9-4964-8234-E18D1F20F2B8}" type="pres">
      <dgm:prSet presAssocID="{AA500D9F-8A02-4107-B25F-6710F5939FF5}" presName="LevelTwoTextNode" presStyleLbl="node3" presStyleIdx="3" presStyleCnt="4">
        <dgm:presLayoutVars>
          <dgm:chPref val="3"/>
        </dgm:presLayoutVars>
      </dgm:prSet>
      <dgm:spPr/>
    </dgm:pt>
    <dgm:pt modelId="{AA136071-E2A8-4872-84EA-86D6D8081D79}" type="pres">
      <dgm:prSet presAssocID="{AA500D9F-8A02-4107-B25F-6710F5939FF5}" presName="level3hierChild" presStyleCnt="0"/>
      <dgm:spPr/>
    </dgm:pt>
    <dgm:pt modelId="{F1FE6072-0E66-4FB3-87F8-A542F019FD7A}" type="pres">
      <dgm:prSet presAssocID="{5C7030C2-F81A-48B5-9697-7D770C33E929}" presName="conn2-1" presStyleLbl="parChTrans1D4" presStyleIdx="4" presStyleCnt="9"/>
      <dgm:spPr/>
    </dgm:pt>
    <dgm:pt modelId="{5BFF49BC-7CFF-4A13-8A6D-78EAAB50297C}" type="pres">
      <dgm:prSet presAssocID="{5C7030C2-F81A-48B5-9697-7D770C33E929}" presName="connTx" presStyleLbl="parChTrans1D4" presStyleIdx="4" presStyleCnt="9"/>
      <dgm:spPr/>
    </dgm:pt>
    <dgm:pt modelId="{C3392772-8077-4963-91E7-C1F928C42ED2}" type="pres">
      <dgm:prSet presAssocID="{A7861778-5B38-4542-9AF2-90AFB1BA3B6D}" presName="root2" presStyleCnt="0"/>
      <dgm:spPr/>
    </dgm:pt>
    <dgm:pt modelId="{38A4C7AC-F1B4-4198-8C5F-ECB13423F79B}" type="pres">
      <dgm:prSet presAssocID="{A7861778-5B38-4542-9AF2-90AFB1BA3B6D}" presName="LevelTwoTextNode" presStyleLbl="node4" presStyleIdx="4" presStyleCnt="9">
        <dgm:presLayoutVars>
          <dgm:chPref val="3"/>
        </dgm:presLayoutVars>
      </dgm:prSet>
      <dgm:spPr/>
    </dgm:pt>
    <dgm:pt modelId="{AD074004-E9E9-4179-94B4-710106423E5A}" type="pres">
      <dgm:prSet presAssocID="{A7861778-5B38-4542-9AF2-90AFB1BA3B6D}" presName="level3hierChild" presStyleCnt="0"/>
      <dgm:spPr/>
    </dgm:pt>
    <dgm:pt modelId="{55F735BC-C8AC-4506-85BB-0E2B8E0295CB}" type="pres">
      <dgm:prSet presAssocID="{6A7C734E-434A-47F1-98C0-A54B6E9F4C50}" presName="conn2-1" presStyleLbl="parChTrans1D4" presStyleIdx="5" presStyleCnt="9"/>
      <dgm:spPr/>
    </dgm:pt>
    <dgm:pt modelId="{CF4133BC-33E4-45EB-A46A-F06F07DDB7FC}" type="pres">
      <dgm:prSet presAssocID="{6A7C734E-434A-47F1-98C0-A54B6E9F4C50}" presName="connTx" presStyleLbl="parChTrans1D4" presStyleIdx="5" presStyleCnt="9"/>
      <dgm:spPr/>
    </dgm:pt>
    <dgm:pt modelId="{AE38CAA1-7462-4EA3-AECF-80407794F1E4}" type="pres">
      <dgm:prSet presAssocID="{C2792836-F598-422F-84C9-45B06C346C11}" presName="root2" presStyleCnt="0"/>
      <dgm:spPr/>
    </dgm:pt>
    <dgm:pt modelId="{9CBFDB2E-1932-427E-A297-14B9E5609A44}" type="pres">
      <dgm:prSet presAssocID="{C2792836-F598-422F-84C9-45B06C346C11}" presName="LevelTwoTextNode" presStyleLbl="node4" presStyleIdx="5" presStyleCnt="9">
        <dgm:presLayoutVars>
          <dgm:chPref val="3"/>
        </dgm:presLayoutVars>
      </dgm:prSet>
      <dgm:spPr/>
    </dgm:pt>
    <dgm:pt modelId="{1D522CA4-DBFC-4138-80E4-B640E2901CE3}" type="pres">
      <dgm:prSet presAssocID="{C2792836-F598-422F-84C9-45B06C346C11}" presName="level3hierChild" presStyleCnt="0"/>
      <dgm:spPr/>
    </dgm:pt>
    <dgm:pt modelId="{A280B9C5-D827-4CAB-831C-9E88349F1A57}" type="pres">
      <dgm:prSet presAssocID="{48581FDE-5DC9-4825-B22F-517D50C1AC15}" presName="conn2-1" presStyleLbl="parChTrans1D4" presStyleIdx="6" presStyleCnt="9"/>
      <dgm:spPr/>
    </dgm:pt>
    <dgm:pt modelId="{4FC38AC7-7D42-480D-8024-3B65BD029B75}" type="pres">
      <dgm:prSet presAssocID="{48581FDE-5DC9-4825-B22F-517D50C1AC15}" presName="connTx" presStyleLbl="parChTrans1D4" presStyleIdx="6" presStyleCnt="9"/>
      <dgm:spPr/>
    </dgm:pt>
    <dgm:pt modelId="{F681B910-51CC-4C6B-8223-317934D7CF35}" type="pres">
      <dgm:prSet presAssocID="{94DC81E3-FBF5-4AEF-8C01-1CB1E277D65A}" presName="root2" presStyleCnt="0"/>
      <dgm:spPr/>
    </dgm:pt>
    <dgm:pt modelId="{5C111DA9-BEA4-43A6-B6D8-8043CF20E0A4}" type="pres">
      <dgm:prSet presAssocID="{94DC81E3-FBF5-4AEF-8C01-1CB1E277D65A}" presName="LevelTwoTextNode" presStyleLbl="node4" presStyleIdx="6" presStyleCnt="9">
        <dgm:presLayoutVars>
          <dgm:chPref val="3"/>
        </dgm:presLayoutVars>
      </dgm:prSet>
      <dgm:spPr/>
    </dgm:pt>
    <dgm:pt modelId="{F340BD10-D919-417B-92FF-FF3F04983E9B}" type="pres">
      <dgm:prSet presAssocID="{94DC81E3-FBF5-4AEF-8C01-1CB1E277D65A}" presName="level3hierChild" presStyleCnt="0"/>
      <dgm:spPr/>
    </dgm:pt>
    <dgm:pt modelId="{6359F6FF-7E9B-4174-A3E1-D09307A91E49}" type="pres">
      <dgm:prSet presAssocID="{110E929B-F342-4F67-A25F-96492C631D0D}" presName="conn2-1" presStyleLbl="parChTrans1D4" presStyleIdx="7" presStyleCnt="9"/>
      <dgm:spPr/>
    </dgm:pt>
    <dgm:pt modelId="{B07919CF-E0E9-4C53-8139-D41B16FA80D1}" type="pres">
      <dgm:prSet presAssocID="{110E929B-F342-4F67-A25F-96492C631D0D}" presName="connTx" presStyleLbl="parChTrans1D4" presStyleIdx="7" presStyleCnt="9"/>
      <dgm:spPr/>
    </dgm:pt>
    <dgm:pt modelId="{058F01C7-3760-4ECC-B035-16272E025BFE}" type="pres">
      <dgm:prSet presAssocID="{B890B147-F1CD-4D42-A049-69D1C14B07B9}" presName="root2" presStyleCnt="0"/>
      <dgm:spPr/>
    </dgm:pt>
    <dgm:pt modelId="{3DFE5C64-1745-4FF9-9ADE-3FB77EC13B45}" type="pres">
      <dgm:prSet presAssocID="{B890B147-F1CD-4D42-A049-69D1C14B07B9}" presName="LevelTwoTextNode" presStyleLbl="node4" presStyleIdx="7" presStyleCnt="9">
        <dgm:presLayoutVars>
          <dgm:chPref val="3"/>
        </dgm:presLayoutVars>
      </dgm:prSet>
      <dgm:spPr/>
    </dgm:pt>
    <dgm:pt modelId="{2CD28DCD-7796-4349-97B9-790FA33C7EAA}" type="pres">
      <dgm:prSet presAssocID="{B890B147-F1CD-4D42-A049-69D1C14B07B9}" presName="level3hierChild" presStyleCnt="0"/>
      <dgm:spPr/>
    </dgm:pt>
    <dgm:pt modelId="{85D310D6-5BB5-426D-A68B-13071D99F94E}" type="pres">
      <dgm:prSet presAssocID="{ADF9AB84-6DD3-4E5D-B4C1-419E24FE2940}" presName="conn2-1" presStyleLbl="parChTrans1D4" presStyleIdx="8" presStyleCnt="9"/>
      <dgm:spPr/>
    </dgm:pt>
    <dgm:pt modelId="{8228B3E7-C07A-4FC1-BA69-711FA5621D0E}" type="pres">
      <dgm:prSet presAssocID="{ADF9AB84-6DD3-4E5D-B4C1-419E24FE2940}" presName="connTx" presStyleLbl="parChTrans1D4" presStyleIdx="8" presStyleCnt="9"/>
      <dgm:spPr/>
    </dgm:pt>
    <dgm:pt modelId="{70095CAC-D63F-4016-A8E0-E2712D26D085}" type="pres">
      <dgm:prSet presAssocID="{1325B726-4811-4E14-B4F4-1522BC0E20B9}" presName="root2" presStyleCnt="0"/>
      <dgm:spPr/>
    </dgm:pt>
    <dgm:pt modelId="{BA5D5DDF-80F1-4F10-BF5D-94AF70DA9502}" type="pres">
      <dgm:prSet presAssocID="{1325B726-4811-4E14-B4F4-1522BC0E20B9}" presName="LevelTwoTextNode" presStyleLbl="node4" presStyleIdx="8" presStyleCnt="9">
        <dgm:presLayoutVars>
          <dgm:chPref val="3"/>
        </dgm:presLayoutVars>
      </dgm:prSet>
      <dgm:spPr/>
    </dgm:pt>
    <dgm:pt modelId="{1D935667-47C0-4D65-AAD9-710A13DF63BC}" type="pres">
      <dgm:prSet presAssocID="{1325B726-4811-4E14-B4F4-1522BC0E20B9}" presName="level3hierChild" presStyleCnt="0"/>
      <dgm:spPr/>
    </dgm:pt>
  </dgm:ptLst>
  <dgm:cxnLst>
    <dgm:cxn modelId="{16E45802-96FB-48FD-A018-031A9585091F}" type="presOf" srcId="{38FC4E39-9720-4D58-ACAD-BFDA753868E6}" destId="{0D89B391-0A1F-42BC-B9F4-48FB17E7BE20}" srcOrd="0" destOrd="0" presId="urn:microsoft.com/office/officeart/2005/8/layout/hierarchy2"/>
    <dgm:cxn modelId="{1EE8AF06-3F55-491C-878E-C75D96D283B0}" type="presOf" srcId="{5C7030C2-F81A-48B5-9697-7D770C33E929}" destId="{5BFF49BC-7CFF-4A13-8A6D-78EAAB50297C}" srcOrd="1" destOrd="0" presId="urn:microsoft.com/office/officeart/2005/8/layout/hierarchy2"/>
    <dgm:cxn modelId="{1D97790A-7621-4098-ABD2-86334ED00400}" type="presOf" srcId="{1325B726-4811-4E14-B4F4-1522BC0E20B9}" destId="{BA5D5DDF-80F1-4F10-BF5D-94AF70DA9502}" srcOrd="0" destOrd="0" presId="urn:microsoft.com/office/officeart/2005/8/layout/hierarchy2"/>
    <dgm:cxn modelId="{CBB83015-6837-4216-980C-156B8265FD6A}" type="presOf" srcId="{27CFCFB4-1391-49BE-B472-1A62D2756976}" destId="{B8509E15-4D58-4EC6-882E-CF58CB0A0493}" srcOrd="0" destOrd="0" presId="urn:microsoft.com/office/officeart/2005/8/layout/hierarchy2"/>
    <dgm:cxn modelId="{C9401919-6A2F-47D1-B06D-6C850EFEB2A9}" type="presOf" srcId="{C2792836-F598-422F-84C9-45B06C346C11}" destId="{9CBFDB2E-1932-427E-A297-14B9E5609A44}" srcOrd="0" destOrd="0" presId="urn:microsoft.com/office/officeart/2005/8/layout/hierarchy2"/>
    <dgm:cxn modelId="{0F45841F-A60F-4D00-A8B1-85678C928AD4}" type="presOf" srcId="{9F3E2309-AB68-479F-A49E-DF116C965388}" destId="{6AC5843B-3B74-496D-B67B-BFF4BA4B88C4}" srcOrd="0" destOrd="0" presId="urn:microsoft.com/office/officeart/2005/8/layout/hierarchy2"/>
    <dgm:cxn modelId="{BF5F1D22-5EF7-4276-8745-83AE37C58958}" type="presOf" srcId="{27CFCFB4-1391-49BE-B472-1A62D2756976}" destId="{5358098B-0F6C-4F62-B972-098426A5C515}" srcOrd="1" destOrd="0" presId="urn:microsoft.com/office/officeart/2005/8/layout/hierarchy2"/>
    <dgm:cxn modelId="{EA6EDF28-2E13-492F-B120-45DBE0E3C98B}" type="presOf" srcId="{A887E512-7401-4FC5-9884-455F58E7C021}" destId="{A5584FC2-5C35-46E9-8570-46358C4D5CBB}" srcOrd="1" destOrd="0" presId="urn:microsoft.com/office/officeart/2005/8/layout/hierarchy2"/>
    <dgm:cxn modelId="{05B9EF28-758E-43DB-B98B-EC2F0BD60EEA}" type="presOf" srcId="{93F2B6DE-2D46-44B3-A7FB-4F949F5880C1}" destId="{AE5338AA-55BA-41A0-BC40-918EC4E0AB8A}" srcOrd="0" destOrd="0" presId="urn:microsoft.com/office/officeart/2005/8/layout/hierarchy2"/>
    <dgm:cxn modelId="{F3D9F52C-4C21-42ED-A18E-5DB51E95D9ED}" srcId="{DEFCFD04-C4BB-4978-BBE7-303B73BE6C36}" destId="{38FC4E39-9720-4D58-ACAD-BFDA753868E6}" srcOrd="0" destOrd="0" parTransId="{3586CEF1-B8F5-4164-9C84-902B38C3A528}" sibTransId="{B18051FB-2699-4B67-9F98-8F33D515EAE6}"/>
    <dgm:cxn modelId="{ADB38331-529E-4211-92DB-0AFA731AEDF9}" srcId="{D2DFB416-046E-4958-B32E-2C0DFB8DBDB8}" destId="{94AAFA7B-B865-4FA1-945B-4FDE8EDD49EF}" srcOrd="0" destOrd="0" parTransId="{899361D6-D37D-4EC2-95CD-7DB232A1C224}" sibTransId="{BC8A0C8A-5E66-4ADD-AE3A-03EE445B592B}"/>
    <dgm:cxn modelId="{95188037-DA94-43BF-9E8D-DD325738AD73}" type="presOf" srcId="{D63F218E-1877-4E90-9195-2EB14FFC1379}" destId="{C34C3BAC-5AD5-40C7-84FD-7A774AD07045}" srcOrd="1" destOrd="0" presId="urn:microsoft.com/office/officeart/2005/8/layout/hierarchy2"/>
    <dgm:cxn modelId="{A078993F-BA2B-4F38-B38D-E29C350D6D5D}" srcId="{A7861778-5B38-4542-9AF2-90AFB1BA3B6D}" destId="{94DC81E3-FBF5-4AEF-8C01-1CB1E277D65A}" srcOrd="1" destOrd="0" parTransId="{48581FDE-5DC9-4825-B22F-517D50C1AC15}" sibTransId="{3DE954E9-BCC3-4982-BDB2-42289E2E711F}"/>
    <dgm:cxn modelId="{AC1BBA60-F1BC-4C7F-8308-AA8368E92990}" srcId="{94AAFA7B-B865-4FA1-945B-4FDE8EDD49EF}" destId="{24F5EBC5-BECA-4798-A03E-82B2FD0C7F4E}" srcOrd="1" destOrd="0" parTransId="{D63F218E-1877-4E90-9195-2EB14FFC1379}" sibTransId="{7C0696D0-9370-4B5D-A10A-33FBC47851D6}"/>
    <dgm:cxn modelId="{160BDD42-BBE3-4F14-B730-88D71119F956}" srcId="{24F5EBC5-BECA-4798-A03E-82B2FD0C7F4E}" destId="{AA500D9F-8A02-4107-B25F-6710F5939FF5}" srcOrd="1" destOrd="0" parTransId="{27CFCFB4-1391-49BE-B472-1A62D2756976}" sibTransId="{9F62F154-60E7-4128-925F-63B293DCE89D}"/>
    <dgm:cxn modelId="{F801B367-C3AA-49A2-A5F0-6FA5869CE26A}" srcId="{AA500D9F-8A02-4107-B25F-6710F5939FF5}" destId="{B890B147-F1CD-4D42-A049-69D1C14B07B9}" srcOrd="1" destOrd="0" parTransId="{110E929B-F342-4F67-A25F-96492C631D0D}" sibTransId="{81BFEA1A-6614-4F45-9581-35137915A849}"/>
    <dgm:cxn modelId="{B62EBE6C-F9EC-445D-81BF-31D8C05D8150}" type="presOf" srcId="{3586CEF1-B8F5-4164-9C84-902B38C3A528}" destId="{0BD32BE8-45DE-4A8B-A427-5C0F3890949B}" srcOrd="1" destOrd="0" presId="urn:microsoft.com/office/officeart/2005/8/layout/hierarchy2"/>
    <dgm:cxn modelId="{C2BA214D-0F70-4F33-9B6C-B4EB862DDAB0}" type="presOf" srcId="{ADF9AB84-6DD3-4E5D-B4C1-419E24FE2940}" destId="{85D310D6-5BB5-426D-A68B-13071D99F94E}" srcOrd="0" destOrd="0" presId="urn:microsoft.com/office/officeart/2005/8/layout/hierarchy2"/>
    <dgm:cxn modelId="{57B5976D-FB9E-4C31-B297-E5D34925E869}" type="presOf" srcId="{679E5B2B-7654-45B5-97A0-692F11D95A6F}" destId="{6FBA76A6-BD70-4F52-B155-8F3CCBA27806}" srcOrd="0" destOrd="0" presId="urn:microsoft.com/office/officeart/2005/8/layout/hierarchy2"/>
    <dgm:cxn modelId="{A795A44D-EF2B-4FDA-8D74-D4BD6DB86B56}" type="presOf" srcId="{6A7C734E-434A-47F1-98C0-A54B6E9F4C50}" destId="{CF4133BC-33E4-45EB-A46A-F06F07DDB7FC}" srcOrd="1" destOrd="0" presId="urn:microsoft.com/office/officeart/2005/8/layout/hierarchy2"/>
    <dgm:cxn modelId="{259DE26E-983A-4747-AC4B-CD11EECA7B9A}" type="presOf" srcId="{94AAFA7B-B865-4FA1-945B-4FDE8EDD49EF}" destId="{55F4FC3D-8A1E-492F-92F3-1D3FB5088553}" srcOrd="0" destOrd="0" presId="urn:microsoft.com/office/officeart/2005/8/layout/hierarchy2"/>
    <dgm:cxn modelId="{24980652-E971-466A-B950-36E3AFD5D77E}" srcId="{B890B147-F1CD-4D42-A049-69D1C14B07B9}" destId="{1325B726-4811-4E14-B4F4-1522BC0E20B9}" srcOrd="0" destOrd="0" parTransId="{ADF9AB84-6DD3-4E5D-B4C1-419E24FE2940}" sibTransId="{D8685432-7670-452E-B143-BF1421E4CE22}"/>
    <dgm:cxn modelId="{D2F92C54-9D6A-4681-9F84-1D71D386EA91}" srcId="{5696F75E-174A-4373-9EB9-BE196933D879}" destId="{371568EF-3D08-4A8D-9C53-174402255186}" srcOrd="1" destOrd="0" parTransId="{A887E512-7401-4FC5-9884-455F58E7C021}" sibTransId="{79C73EF8-BCA4-4FDF-813D-605463641A68}"/>
    <dgm:cxn modelId="{E03A4177-F738-4767-8A60-5D81EB077673}" srcId="{371568EF-3D08-4A8D-9C53-174402255186}" destId="{75D98F9D-11BE-4A15-B745-21418536CB75}" srcOrd="0" destOrd="0" parTransId="{9F3E2309-AB68-479F-A49E-DF116C965388}" sibTransId="{7DA69524-6CCA-4ECD-8EEA-3C4BA2031B20}"/>
    <dgm:cxn modelId="{F707F177-3E04-48E5-B0DD-F8FF62903659}" type="presOf" srcId="{ADF9AB84-6DD3-4E5D-B4C1-419E24FE2940}" destId="{8228B3E7-C07A-4FC1-BA69-711FA5621D0E}" srcOrd="1" destOrd="0" presId="urn:microsoft.com/office/officeart/2005/8/layout/hierarchy2"/>
    <dgm:cxn modelId="{1D55C479-0861-4F38-96DE-12C69CFCEEF8}" type="presOf" srcId="{6A7C734E-434A-47F1-98C0-A54B6E9F4C50}" destId="{55F735BC-C8AC-4506-85BB-0E2B8E0295CB}" srcOrd="0" destOrd="0" presId="urn:microsoft.com/office/officeart/2005/8/layout/hierarchy2"/>
    <dgm:cxn modelId="{5B5D295A-7AD8-4317-A2F4-0FA0BF3C4E15}" type="presOf" srcId="{A24BE31F-61FC-45BB-8010-8B99751E9D1B}" destId="{4C082D50-8C9E-4CC5-8F6D-9343D67C9332}" srcOrd="0" destOrd="0" presId="urn:microsoft.com/office/officeart/2005/8/layout/hierarchy2"/>
    <dgm:cxn modelId="{D5DFF58A-236D-41B5-A66C-5349E9B0DE6F}" type="presOf" srcId="{0EA64036-8739-4353-B872-2750EBF32D22}" destId="{BDD50B5A-0CF1-4D0E-BABE-9CD7130D023B}" srcOrd="1" destOrd="0" presId="urn:microsoft.com/office/officeart/2005/8/layout/hierarchy2"/>
    <dgm:cxn modelId="{BE300E8B-604F-4C12-951A-59A38CF8EF5F}" type="presOf" srcId="{110E929B-F342-4F67-A25F-96492C631D0D}" destId="{6359F6FF-7E9B-4174-A3E1-D09307A91E49}" srcOrd="0" destOrd="0" presId="urn:microsoft.com/office/officeart/2005/8/layout/hierarchy2"/>
    <dgm:cxn modelId="{A2D4B68C-40DE-4EB4-B18B-583F66C1CA44}" type="presOf" srcId="{5696F75E-174A-4373-9EB9-BE196933D879}" destId="{99E4A01B-BBF4-4F8D-9B53-FDA6CBF36475}" srcOrd="0" destOrd="0" presId="urn:microsoft.com/office/officeart/2005/8/layout/hierarchy2"/>
    <dgm:cxn modelId="{5FEF298E-3128-42D0-A0D9-27D60130D400}" type="presOf" srcId="{48581FDE-5DC9-4825-B22F-517D50C1AC15}" destId="{A280B9C5-D827-4CAB-831C-9E88349F1A57}" srcOrd="0" destOrd="0" presId="urn:microsoft.com/office/officeart/2005/8/layout/hierarchy2"/>
    <dgm:cxn modelId="{671D308E-310B-4499-AC87-C86FA07BD094}" type="presOf" srcId="{AA500D9F-8A02-4107-B25F-6710F5939FF5}" destId="{BBE70FD0-49F9-4964-8234-E18D1F20F2B8}" srcOrd="0" destOrd="0" presId="urn:microsoft.com/office/officeart/2005/8/layout/hierarchy2"/>
    <dgm:cxn modelId="{8C4AD090-E64F-4203-9C9E-289889138EED}" type="presOf" srcId="{5C7030C2-F81A-48B5-9697-7D770C33E929}" destId="{F1FE6072-0E66-4FB3-87F8-A542F019FD7A}" srcOrd="0" destOrd="0" presId="urn:microsoft.com/office/officeart/2005/8/layout/hierarchy2"/>
    <dgm:cxn modelId="{BFD9C691-D3B2-4798-8E3A-F92D1BE82F08}" type="presOf" srcId="{3586CEF1-B8F5-4164-9C84-902B38C3A528}" destId="{CFC21B5E-8719-4C58-ACF8-DEFD4EDB6308}" srcOrd="0" destOrd="0" presId="urn:microsoft.com/office/officeart/2005/8/layout/hierarchy2"/>
    <dgm:cxn modelId="{F2F02EA7-6117-40BD-84CA-C5FB0814C4B6}" srcId="{5696F75E-174A-4373-9EB9-BE196933D879}" destId="{DEFCFD04-C4BB-4978-BBE7-303B73BE6C36}" srcOrd="0" destOrd="0" parTransId="{0EA64036-8739-4353-B872-2750EBF32D22}" sibTransId="{7AFB4596-214D-4B23-9C4E-4D7A06CFD3D3}"/>
    <dgm:cxn modelId="{D2202AAE-7A8B-4BAB-98B1-7656D23C0B24}" type="presOf" srcId="{110E929B-F342-4F67-A25F-96492C631D0D}" destId="{B07919CF-E0E9-4C53-8139-D41B16FA80D1}" srcOrd="1" destOrd="0" presId="urn:microsoft.com/office/officeart/2005/8/layout/hierarchy2"/>
    <dgm:cxn modelId="{0AB300B2-DAF3-4264-938B-C5252A1F9ED3}" srcId="{24F5EBC5-BECA-4798-A03E-82B2FD0C7F4E}" destId="{5696F75E-174A-4373-9EB9-BE196933D879}" srcOrd="0" destOrd="0" parTransId="{93F2B6DE-2D46-44B3-A7FB-4F949F5880C1}" sibTransId="{7D6A75FF-30D2-4D4B-8E58-7CE095DE8DA2}"/>
    <dgm:cxn modelId="{67DB41B3-C3CA-4512-87AB-9AAAF3083856}" type="presOf" srcId="{B890B147-F1CD-4D42-A049-69D1C14B07B9}" destId="{3DFE5C64-1745-4FF9-9ADE-3FB77EC13B45}" srcOrd="0" destOrd="0" presId="urn:microsoft.com/office/officeart/2005/8/layout/hierarchy2"/>
    <dgm:cxn modelId="{C9EB35B7-7B59-4302-97FD-7124F960187F}" type="presOf" srcId="{A887E512-7401-4FC5-9884-455F58E7C021}" destId="{09A5C347-05A2-467A-BF8C-DD7B18FDB342}" srcOrd="0" destOrd="0" presId="urn:microsoft.com/office/officeart/2005/8/layout/hierarchy2"/>
    <dgm:cxn modelId="{00671BB8-FE4A-4DE9-AB33-D977F5B96E4A}" type="presOf" srcId="{94DC81E3-FBF5-4AEF-8C01-1CB1E277D65A}" destId="{5C111DA9-BEA4-43A6-B6D8-8043CF20E0A4}" srcOrd="0" destOrd="0" presId="urn:microsoft.com/office/officeart/2005/8/layout/hierarchy2"/>
    <dgm:cxn modelId="{8EB6AAB8-25AB-405D-AE3B-4C9E011D0A0F}" type="presOf" srcId="{C122743E-FA4F-4BAA-8A20-CF44B11CFA60}" destId="{5B1B95AD-DA91-4E54-92E0-F53686368D6B}" srcOrd="0" destOrd="0" presId="urn:microsoft.com/office/officeart/2005/8/layout/hierarchy2"/>
    <dgm:cxn modelId="{56FA68B9-E10C-4BEF-8FD5-224A9E912FE5}" type="presOf" srcId="{D2DFB416-046E-4958-B32E-2C0DFB8DBDB8}" destId="{4C965E9A-804A-4E2E-9F07-E81ACC978047}" srcOrd="0" destOrd="0" presId="urn:microsoft.com/office/officeart/2005/8/layout/hierarchy2"/>
    <dgm:cxn modelId="{36CBD4BB-DD64-440A-9E28-D6F8BC980487}" type="presOf" srcId="{DEFCFD04-C4BB-4978-BBE7-303B73BE6C36}" destId="{85A34024-146C-49E9-A3A2-4107FCE31EF0}" srcOrd="0" destOrd="0" presId="urn:microsoft.com/office/officeart/2005/8/layout/hierarchy2"/>
    <dgm:cxn modelId="{7AC5F6BD-A258-4070-B314-D57FBA21DA77}" type="presOf" srcId="{679E5B2B-7654-45B5-97A0-692F11D95A6F}" destId="{46FB8F54-C0A4-4E4A-A610-ADF6A5BCB7F8}" srcOrd="1" destOrd="0" presId="urn:microsoft.com/office/officeart/2005/8/layout/hierarchy2"/>
    <dgm:cxn modelId="{2144A8C1-F976-48C0-8B1F-E62C5841EC78}" srcId="{AA500D9F-8A02-4107-B25F-6710F5939FF5}" destId="{A7861778-5B38-4542-9AF2-90AFB1BA3B6D}" srcOrd="0" destOrd="0" parTransId="{5C7030C2-F81A-48B5-9697-7D770C33E929}" sibTransId="{AF5CFA20-5ECB-49D3-AE0D-414230AE89A1}"/>
    <dgm:cxn modelId="{0AA008C7-8F0C-42DB-BC2A-BA5CC8739F99}" type="presOf" srcId="{48581FDE-5DC9-4825-B22F-517D50C1AC15}" destId="{4FC38AC7-7D42-480D-8024-3B65BD029B75}" srcOrd="1" destOrd="0" presId="urn:microsoft.com/office/officeart/2005/8/layout/hierarchy2"/>
    <dgm:cxn modelId="{D61E54C9-874C-401F-8319-F2CCF32F71E8}" type="presOf" srcId="{3D92989F-9C22-4EA0-BF0E-90EDE31F54AE}" destId="{F12CDC10-5726-4149-B23C-4E7F7BC58930}" srcOrd="0" destOrd="0" presId="urn:microsoft.com/office/officeart/2005/8/layout/hierarchy2"/>
    <dgm:cxn modelId="{748A0ED0-DB0F-49C3-921C-4A388209DFE6}" type="presOf" srcId="{FEA5C1BE-AA5E-4311-ADD7-1EAC3EAC3D38}" destId="{600FA17D-908A-4E27-A8DD-93E9B7F9B4B2}" srcOrd="1" destOrd="0" presId="urn:microsoft.com/office/officeart/2005/8/layout/hierarchy2"/>
    <dgm:cxn modelId="{C87975D5-32A3-4041-9FB7-5324BEF3A1CD}" type="presOf" srcId="{24F5EBC5-BECA-4798-A03E-82B2FD0C7F4E}" destId="{3285ADD9-6444-405C-88C0-7C6CD3DB8D41}" srcOrd="0" destOrd="0" presId="urn:microsoft.com/office/officeart/2005/8/layout/hierarchy2"/>
    <dgm:cxn modelId="{4BA789D7-38BE-4852-87AB-21959B41FDC4}" type="presOf" srcId="{93F2B6DE-2D46-44B3-A7FB-4F949F5880C1}" destId="{509C5624-C7DD-4AEA-BD64-36C97BC0FB02}" srcOrd="1" destOrd="0" presId="urn:microsoft.com/office/officeart/2005/8/layout/hierarchy2"/>
    <dgm:cxn modelId="{1ABA53DF-06BA-41E7-9D91-B236D6A59CC8}" type="presOf" srcId="{33BA7A40-68EA-42A3-8FCE-CC48344A8A27}" destId="{43B1E293-95FA-48FE-AA94-79306AC0281E}" srcOrd="0" destOrd="0" presId="urn:microsoft.com/office/officeart/2005/8/layout/hierarchy2"/>
    <dgm:cxn modelId="{266E41E3-F4FE-4D0D-921D-BDC981D4AA39}" type="presOf" srcId="{D63F218E-1877-4E90-9195-2EB14FFC1379}" destId="{93AD5E88-CA4D-43F9-8EE9-34C82D2976DC}" srcOrd="0" destOrd="0" presId="urn:microsoft.com/office/officeart/2005/8/layout/hierarchy2"/>
    <dgm:cxn modelId="{A96AC1E8-61F4-4628-BD9A-E41CC6FE3FA0}" type="presOf" srcId="{0EA64036-8739-4353-B872-2750EBF32D22}" destId="{767765FE-DF16-414E-9A94-66A8B55B5E3C}" srcOrd="0" destOrd="0" presId="urn:microsoft.com/office/officeart/2005/8/layout/hierarchy2"/>
    <dgm:cxn modelId="{87B985EA-E7D6-4EBF-B9D8-FEF61667FB50}" type="presOf" srcId="{371568EF-3D08-4A8D-9C53-174402255186}" destId="{79A548EC-0203-4583-B72A-F1656B88E4F0}" srcOrd="0" destOrd="0" presId="urn:microsoft.com/office/officeart/2005/8/layout/hierarchy2"/>
    <dgm:cxn modelId="{A89D49EE-D4D7-4090-8CED-AC2EEFDF055C}" type="presOf" srcId="{75D98F9D-11BE-4A15-B745-21418536CB75}" destId="{3647E13F-3C6E-4B82-BC8A-49588F569521}" srcOrd="0" destOrd="0" presId="urn:microsoft.com/office/officeart/2005/8/layout/hierarchy2"/>
    <dgm:cxn modelId="{88C885EE-01C4-4FB5-BD4A-72343649E62D}" type="presOf" srcId="{9F3E2309-AB68-479F-A49E-DF116C965388}" destId="{9B2CD14B-15CB-42E4-9364-00F44D92AA2A}" srcOrd="1" destOrd="0" presId="urn:microsoft.com/office/officeart/2005/8/layout/hierarchy2"/>
    <dgm:cxn modelId="{E62B87EF-EDCE-4625-96D1-0298F8DFD4C4}" type="presOf" srcId="{FEA5C1BE-AA5E-4311-ADD7-1EAC3EAC3D38}" destId="{F477E8CD-8E4F-42AD-9530-26C70773A0CB}" srcOrd="0" destOrd="0" presId="urn:microsoft.com/office/officeart/2005/8/layout/hierarchy2"/>
    <dgm:cxn modelId="{790E91F0-C6A8-4307-A22E-F2A4E91E8AD5}" type="presOf" srcId="{A7861778-5B38-4542-9AF2-90AFB1BA3B6D}" destId="{38A4C7AC-F1B4-4198-8C5F-ECB13423F79B}" srcOrd="0" destOrd="0" presId="urn:microsoft.com/office/officeart/2005/8/layout/hierarchy2"/>
    <dgm:cxn modelId="{0A9A82F8-3E00-4DB9-B247-F8E5700BBCF5}" srcId="{33BA7A40-68EA-42A3-8FCE-CC48344A8A27}" destId="{C122743E-FA4F-4BAA-8A20-CF44B11CFA60}" srcOrd="0" destOrd="0" parTransId="{679E5B2B-7654-45B5-97A0-692F11D95A6F}" sibTransId="{C0F3C4B2-6CBC-46D9-8236-FBED1060A6DE}"/>
    <dgm:cxn modelId="{88DDDCF8-717A-4D8E-8EF9-C4A1C32C9503}" srcId="{94AAFA7B-B865-4FA1-945B-4FDE8EDD49EF}" destId="{33BA7A40-68EA-42A3-8FCE-CC48344A8A27}" srcOrd="0" destOrd="0" parTransId="{FEA5C1BE-AA5E-4311-ADD7-1EAC3EAC3D38}" sibTransId="{D381C6B7-4E15-4639-AC10-F17FBBFDB8A2}"/>
    <dgm:cxn modelId="{54D794FA-953E-48D2-90C2-517E838524BC}" srcId="{A7861778-5B38-4542-9AF2-90AFB1BA3B6D}" destId="{C2792836-F598-422F-84C9-45B06C346C11}" srcOrd="0" destOrd="0" parTransId="{6A7C734E-434A-47F1-98C0-A54B6E9F4C50}" sibTransId="{180F3384-0A9C-4C19-945C-B5F8B2FDF72F}"/>
    <dgm:cxn modelId="{D8B881FD-7B0B-4FBB-AEF4-5131BD10B220}" type="presOf" srcId="{3D92989F-9C22-4EA0-BF0E-90EDE31F54AE}" destId="{A1D2F02E-8BDE-4B92-847E-2140103C013F}" srcOrd="1" destOrd="0" presId="urn:microsoft.com/office/officeart/2005/8/layout/hierarchy2"/>
    <dgm:cxn modelId="{9B109DFF-1AA0-4DB4-8691-7C6B2FD2FB87}" srcId="{33BA7A40-68EA-42A3-8FCE-CC48344A8A27}" destId="{A24BE31F-61FC-45BB-8010-8B99751E9D1B}" srcOrd="1" destOrd="0" parTransId="{3D92989F-9C22-4EA0-BF0E-90EDE31F54AE}" sibTransId="{23416800-9292-4011-AFBC-823D6B4BBE06}"/>
    <dgm:cxn modelId="{91D79D1E-2AED-4EAE-8DAB-8FD8AEF80E5A}" type="presParOf" srcId="{4C965E9A-804A-4E2E-9F07-E81ACC978047}" destId="{8DA5CEDF-41BB-4AEF-96B6-ADB7AB4F9E2E}" srcOrd="0" destOrd="0" presId="urn:microsoft.com/office/officeart/2005/8/layout/hierarchy2"/>
    <dgm:cxn modelId="{9A78E02C-CD3A-43DF-A1AC-5B4EBFF20672}" type="presParOf" srcId="{8DA5CEDF-41BB-4AEF-96B6-ADB7AB4F9E2E}" destId="{55F4FC3D-8A1E-492F-92F3-1D3FB5088553}" srcOrd="0" destOrd="0" presId="urn:microsoft.com/office/officeart/2005/8/layout/hierarchy2"/>
    <dgm:cxn modelId="{7F5569DE-3906-410F-AF79-A73CF1828FBE}" type="presParOf" srcId="{8DA5CEDF-41BB-4AEF-96B6-ADB7AB4F9E2E}" destId="{02BF7897-3068-4487-9C84-CBE9A0D10BB4}" srcOrd="1" destOrd="0" presId="urn:microsoft.com/office/officeart/2005/8/layout/hierarchy2"/>
    <dgm:cxn modelId="{B993234B-76EA-4E98-8CFC-DBBF5C9E6B4A}" type="presParOf" srcId="{02BF7897-3068-4487-9C84-CBE9A0D10BB4}" destId="{F477E8CD-8E4F-42AD-9530-26C70773A0CB}" srcOrd="0" destOrd="0" presId="urn:microsoft.com/office/officeart/2005/8/layout/hierarchy2"/>
    <dgm:cxn modelId="{CFB4C08B-A0E4-45D8-B7CC-B9FD2DE8D8FC}" type="presParOf" srcId="{F477E8CD-8E4F-42AD-9530-26C70773A0CB}" destId="{600FA17D-908A-4E27-A8DD-93E9B7F9B4B2}" srcOrd="0" destOrd="0" presId="urn:microsoft.com/office/officeart/2005/8/layout/hierarchy2"/>
    <dgm:cxn modelId="{5294BC91-F2A9-45E8-9761-F4B2D2A6EB6E}" type="presParOf" srcId="{02BF7897-3068-4487-9C84-CBE9A0D10BB4}" destId="{CBE48425-59FD-4C8F-AC75-85E744B34E9E}" srcOrd="1" destOrd="0" presId="urn:microsoft.com/office/officeart/2005/8/layout/hierarchy2"/>
    <dgm:cxn modelId="{08692FD1-4D26-4486-8B2F-5D8996E5887D}" type="presParOf" srcId="{CBE48425-59FD-4C8F-AC75-85E744B34E9E}" destId="{43B1E293-95FA-48FE-AA94-79306AC0281E}" srcOrd="0" destOrd="0" presId="urn:microsoft.com/office/officeart/2005/8/layout/hierarchy2"/>
    <dgm:cxn modelId="{9591F1BC-73AB-40EC-825B-603588BD2516}" type="presParOf" srcId="{CBE48425-59FD-4C8F-AC75-85E744B34E9E}" destId="{D4E7BC0D-FBAB-497C-B7D2-D70892EF99D4}" srcOrd="1" destOrd="0" presId="urn:microsoft.com/office/officeart/2005/8/layout/hierarchy2"/>
    <dgm:cxn modelId="{D4323B94-0A25-4633-A7A8-97D4AC6A7FCE}" type="presParOf" srcId="{D4E7BC0D-FBAB-497C-B7D2-D70892EF99D4}" destId="{6FBA76A6-BD70-4F52-B155-8F3CCBA27806}" srcOrd="0" destOrd="0" presId="urn:microsoft.com/office/officeart/2005/8/layout/hierarchy2"/>
    <dgm:cxn modelId="{DDAF0746-ADA2-4D43-B891-C597B2B06139}" type="presParOf" srcId="{6FBA76A6-BD70-4F52-B155-8F3CCBA27806}" destId="{46FB8F54-C0A4-4E4A-A610-ADF6A5BCB7F8}" srcOrd="0" destOrd="0" presId="urn:microsoft.com/office/officeart/2005/8/layout/hierarchy2"/>
    <dgm:cxn modelId="{B5A578A8-4290-469A-AC19-D18A4C00CC4F}" type="presParOf" srcId="{D4E7BC0D-FBAB-497C-B7D2-D70892EF99D4}" destId="{6A4B528A-75BA-4064-81F5-51DA3562665C}" srcOrd="1" destOrd="0" presId="urn:microsoft.com/office/officeart/2005/8/layout/hierarchy2"/>
    <dgm:cxn modelId="{99C4A733-EEC9-49CA-90BA-6A3639F9B2B5}" type="presParOf" srcId="{6A4B528A-75BA-4064-81F5-51DA3562665C}" destId="{5B1B95AD-DA91-4E54-92E0-F53686368D6B}" srcOrd="0" destOrd="0" presId="urn:microsoft.com/office/officeart/2005/8/layout/hierarchy2"/>
    <dgm:cxn modelId="{EFB49C28-B93E-4604-B283-132331F07312}" type="presParOf" srcId="{6A4B528A-75BA-4064-81F5-51DA3562665C}" destId="{085EB42F-327E-4BC7-A28F-E40496486412}" srcOrd="1" destOrd="0" presId="urn:microsoft.com/office/officeart/2005/8/layout/hierarchy2"/>
    <dgm:cxn modelId="{0482BFA7-D3A1-43E5-846E-BC5DA44FAB8B}" type="presParOf" srcId="{D4E7BC0D-FBAB-497C-B7D2-D70892EF99D4}" destId="{F12CDC10-5726-4149-B23C-4E7F7BC58930}" srcOrd="2" destOrd="0" presId="urn:microsoft.com/office/officeart/2005/8/layout/hierarchy2"/>
    <dgm:cxn modelId="{7EA0108A-E26F-4738-9551-A9DA887E015F}" type="presParOf" srcId="{F12CDC10-5726-4149-B23C-4E7F7BC58930}" destId="{A1D2F02E-8BDE-4B92-847E-2140103C013F}" srcOrd="0" destOrd="0" presId="urn:microsoft.com/office/officeart/2005/8/layout/hierarchy2"/>
    <dgm:cxn modelId="{D2CC364E-DAAF-41DC-A785-7192FD9B60B5}" type="presParOf" srcId="{D4E7BC0D-FBAB-497C-B7D2-D70892EF99D4}" destId="{20EC5489-AF3C-4E3D-86E3-AF8999775617}" srcOrd="3" destOrd="0" presId="urn:microsoft.com/office/officeart/2005/8/layout/hierarchy2"/>
    <dgm:cxn modelId="{F88EDB56-9E67-435B-8849-9A5E8AEAD68B}" type="presParOf" srcId="{20EC5489-AF3C-4E3D-86E3-AF8999775617}" destId="{4C082D50-8C9E-4CC5-8F6D-9343D67C9332}" srcOrd="0" destOrd="0" presId="urn:microsoft.com/office/officeart/2005/8/layout/hierarchy2"/>
    <dgm:cxn modelId="{A5B1E594-3DC1-4904-AA0F-8E4DA524092D}" type="presParOf" srcId="{20EC5489-AF3C-4E3D-86E3-AF8999775617}" destId="{59086DB0-0F29-4D12-B87F-24076ED33C9A}" srcOrd="1" destOrd="0" presId="urn:microsoft.com/office/officeart/2005/8/layout/hierarchy2"/>
    <dgm:cxn modelId="{7A1C9518-DF99-4F53-B5A4-D37C8A96555B}" type="presParOf" srcId="{02BF7897-3068-4487-9C84-CBE9A0D10BB4}" destId="{93AD5E88-CA4D-43F9-8EE9-34C82D2976DC}" srcOrd="2" destOrd="0" presId="urn:microsoft.com/office/officeart/2005/8/layout/hierarchy2"/>
    <dgm:cxn modelId="{747FE31A-6450-41A4-B253-4D31DD3D2716}" type="presParOf" srcId="{93AD5E88-CA4D-43F9-8EE9-34C82D2976DC}" destId="{C34C3BAC-5AD5-40C7-84FD-7A774AD07045}" srcOrd="0" destOrd="0" presId="urn:microsoft.com/office/officeart/2005/8/layout/hierarchy2"/>
    <dgm:cxn modelId="{894702EE-E4F8-4A3B-ABC9-0ECB94CB3BD8}" type="presParOf" srcId="{02BF7897-3068-4487-9C84-CBE9A0D10BB4}" destId="{6FC0A168-6FC8-4835-8EB1-DC7905D35820}" srcOrd="3" destOrd="0" presId="urn:microsoft.com/office/officeart/2005/8/layout/hierarchy2"/>
    <dgm:cxn modelId="{C6CC3515-A777-43E5-AB66-D8A7A42C16F3}" type="presParOf" srcId="{6FC0A168-6FC8-4835-8EB1-DC7905D35820}" destId="{3285ADD9-6444-405C-88C0-7C6CD3DB8D41}" srcOrd="0" destOrd="0" presId="urn:microsoft.com/office/officeart/2005/8/layout/hierarchy2"/>
    <dgm:cxn modelId="{8768B5C4-F974-4E16-9306-5B95D11D97E7}" type="presParOf" srcId="{6FC0A168-6FC8-4835-8EB1-DC7905D35820}" destId="{6D4BE8E4-9E42-486B-9A6E-C67C3E2636E7}" srcOrd="1" destOrd="0" presId="urn:microsoft.com/office/officeart/2005/8/layout/hierarchy2"/>
    <dgm:cxn modelId="{297DE6C5-A865-4DB8-A913-00E970152AFC}" type="presParOf" srcId="{6D4BE8E4-9E42-486B-9A6E-C67C3E2636E7}" destId="{AE5338AA-55BA-41A0-BC40-918EC4E0AB8A}" srcOrd="0" destOrd="0" presId="urn:microsoft.com/office/officeart/2005/8/layout/hierarchy2"/>
    <dgm:cxn modelId="{AA61BCF3-8DE5-4A5F-98B3-FDEBD1457224}" type="presParOf" srcId="{AE5338AA-55BA-41A0-BC40-918EC4E0AB8A}" destId="{509C5624-C7DD-4AEA-BD64-36C97BC0FB02}" srcOrd="0" destOrd="0" presId="urn:microsoft.com/office/officeart/2005/8/layout/hierarchy2"/>
    <dgm:cxn modelId="{4A9F27C3-F995-46FC-B4C3-621EF6D37D09}" type="presParOf" srcId="{6D4BE8E4-9E42-486B-9A6E-C67C3E2636E7}" destId="{7C39A603-D562-4C23-B3A9-66BE493DC61A}" srcOrd="1" destOrd="0" presId="urn:microsoft.com/office/officeart/2005/8/layout/hierarchy2"/>
    <dgm:cxn modelId="{64F9AC1A-2FEE-4232-94E8-F83002E33C55}" type="presParOf" srcId="{7C39A603-D562-4C23-B3A9-66BE493DC61A}" destId="{99E4A01B-BBF4-4F8D-9B53-FDA6CBF36475}" srcOrd="0" destOrd="0" presId="urn:microsoft.com/office/officeart/2005/8/layout/hierarchy2"/>
    <dgm:cxn modelId="{555536B1-2080-4D9E-962C-8DCA204AE49B}" type="presParOf" srcId="{7C39A603-D562-4C23-B3A9-66BE493DC61A}" destId="{7FBFE615-1DD3-4C9C-AA03-AC91CCE2828B}" srcOrd="1" destOrd="0" presId="urn:microsoft.com/office/officeart/2005/8/layout/hierarchy2"/>
    <dgm:cxn modelId="{7418BC47-9151-4485-A814-02FB6C5FE4D1}" type="presParOf" srcId="{7FBFE615-1DD3-4C9C-AA03-AC91CCE2828B}" destId="{767765FE-DF16-414E-9A94-66A8B55B5E3C}" srcOrd="0" destOrd="0" presId="urn:microsoft.com/office/officeart/2005/8/layout/hierarchy2"/>
    <dgm:cxn modelId="{F02173F5-7F3E-46C8-8840-F6279D1E12B7}" type="presParOf" srcId="{767765FE-DF16-414E-9A94-66A8B55B5E3C}" destId="{BDD50B5A-0CF1-4D0E-BABE-9CD7130D023B}" srcOrd="0" destOrd="0" presId="urn:microsoft.com/office/officeart/2005/8/layout/hierarchy2"/>
    <dgm:cxn modelId="{8D94A78C-7D8B-440D-A5AE-757895BE4D7F}" type="presParOf" srcId="{7FBFE615-1DD3-4C9C-AA03-AC91CCE2828B}" destId="{771BAEC1-858C-49BD-B958-C7AB7CD46322}" srcOrd="1" destOrd="0" presId="urn:microsoft.com/office/officeart/2005/8/layout/hierarchy2"/>
    <dgm:cxn modelId="{8FECCB5C-6A44-4EA7-9AA6-A901B7F7D776}" type="presParOf" srcId="{771BAEC1-858C-49BD-B958-C7AB7CD46322}" destId="{85A34024-146C-49E9-A3A2-4107FCE31EF0}" srcOrd="0" destOrd="0" presId="urn:microsoft.com/office/officeart/2005/8/layout/hierarchy2"/>
    <dgm:cxn modelId="{05EBF4F0-AB70-4182-ABF3-E0B03D1998F5}" type="presParOf" srcId="{771BAEC1-858C-49BD-B958-C7AB7CD46322}" destId="{4C4300FA-2AA7-47C4-A4B4-A24DDB2BF0B7}" srcOrd="1" destOrd="0" presId="urn:microsoft.com/office/officeart/2005/8/layout/hierarchy2"/>
    <dgm:cxn modelId="{3B38875A-58F8-4FC6-B2B3-61776A5D22EB}" type="presParOf" srcId="{4C4300FA-2AA7-47C4-A4B4-A24DDB2BF0B7}" destId="{CFC21B5E-8719-4C58-ACF8-DEFD4EDB6308}" srcOrd="0" destOrd="0" presId="urn:microsoft.com/office/officeart/2005/8/layout/hierarchy2"/>
    <dgm:cxn modelId="{F1FEB4C6-AE65-4DA8-BF8C-7D0F1B10627D}" type="presParOf" srcId="{CFC21B5E-8719-4C58-ACF8-DEFD4EDB6308}" destId="{0BD32BE8-45DE-4A8B-A427-5C0F3890949B}" srcOrd="0" destOrd="0" presId="urn:microsoft.com/office/officeart/2005/8/layout/hierarchy2"/>
    <dgm:cxn modelId="{6083C37C-6630-455D-B922-2B6EA24D7333}" type="presParOf" srcId="{4C4300FA-2AA7-47C4-A4B4-A24DDB2BF0B7}" destId="{322F974C-9E7C-40D2-9010-F1F1AAC378B9}" srcOrd="1" destOrd="0" presId="urn:microsoft.com/office/officeart/2005/8/layout/hierarchy2"/>
    <dgm:cxn modelId="{87707B7D-E9D8-474B-9D53-DEF4F2EE8285}" type="presParOf" srcId="{322F974C-9E7C-40D2-9010-F1F1AAC378B9}" destId="{0D89B391-0A1F-42BC-B9F4-48FB17E7BE20}" srcOrd="0" destOrd="0" presId="urn:microsoft.com/office/officeart/2005/8/layout/hierarchy2"/>
    <dgm:cxn modelId="{637DEC30-CAAF-4C90-A63F-3A140B82389F}" type="presParOf" srcId="{322F974C-9E7C-40D2-9010-F1F1AAC378B9}" destId="{8FA0BEBE-0BF2-42DE-9FA7-7123141A5B1D}" srcOrd="1" destOrd="0" presId="urn:microsoft.com/office/officeart/2005/8/layout/hierarchy2"/>
    <dgm:cxn modelId="{47A96FDA-F39F-4724-9882-B1F5515E0AE0}" type="presParOf" srcId="{7FBFE615-1DD3-4C9C-AA03-AC91CCE2828B}" destId="{09A5C347-05A2-467A-BF8C-DD7B18FDB342}" srcOrd="2" destOrd="0" presId="urn:microsoft.com/office/officeart/2005/8/layout/hierarchy2"/>
    <dgm:cxn modelId="{DE18B58F-99B7-4D1B-8589-1D1EBECE1088}" type="presParOf" srcId="{09A5C347-05A2-467A-BF8C-DD7B18FDB342}" destId="{A5584FC2-5C35-46E9-8570-46358C4D5CBB}" srcOrd="0" destOrd="0" presId="urn:microsoft.com/office/officeart/2005/8/layout/hierarchy2"/>
    <dgm:cxn modelId="{6F42F11B-2587-45C1-ADBC-D948573883FA}" type="presParOf" srcId="{7FBFE615-1DD3-4C9C-AA03-AC91CCE2828B}" destId="{A6CBE20F-C6CF-4F7A-81AB-A1D8E70994B6}" srcOrd="3" destOrd="0" presId="urn:microsoft.com/office/officeart/2005/8/layout/hierarchy2"/>
    <dgm:cxn modelId="{C1CCA7A3-7C5A-410D-B12C-3C1CB604B1C5}" type="presParOf" srcId="{A6CBE20F-C6CF-4F7A-81AB-A1D8E70994B6}" destId="{79A548EC-0203-4583-B72A-F1656B88E4F0}" srcOrd="0" destOrd="0" presId="urn:microsoft.com/office/officeart/2005/8/layout/hierarchy2"/>
    <dgm:cxn modelId="{77FB768E-621C-4E83-AEE0-A2735A580DB6}" type="presParOf" srcId="{A6CBE20F-C6CF-4F7A-81AB-A1D8E70994B6}" destId="{50210764-1642-403F-82A0-EBA3C5476054}" srcOrd="1" destOrd="0" presId="urn:microsoft.com/office/officeart/2005/8/layout/hierarchy2"/>
    <dgm:cxn modelId="{268430E9-4071-4109-98C1-CE45DE2646B6}" type="presParOf" srcId="{50210764-1642-403F-82A0-EBA3C5476054}" destId="{6AC5843B-3B74-496D-B67B-BFF4BA4B88C4}" srcOrd="0" destOrd="0" presId="urn:microsoft.com/office/officeart/2005/8/layout/hierarchy2"/>
    <dgm:cxn modelId="{5572E2C5-7A96-4A2F-A4D7-7092C1D347E6}" type="presParOf" srcId="{6AC5843B-3B74-496D-B67B-BFF4BA4B88C4}" destId="{9B2CD14B-15CB-42E4-9364-00F44D92AA2A}" srcOrd="0" destOrd="0" presId="urn:microsoft.com/office/officeart/2005/8/layout/hierarchy2"/>
    <dgm:cxn modelId="{F65AD6A9-AED5-47AD-A4E7-2221777C69B7}" type="presParOf" srcId="{50210764-1642-403F-82A0-EBA3C5476054}" destId="{91B5C4DB-DBA0-4B75-86C1-A6CA6F6414F2}" srcOrd="1" destOrd="0" presId="urn:microsoft.com/office/officeart/2005/8/layout/hierarchy2"/>
    <dgm:cxn modelId="{B8F00A5B-07D7-4892-8235-864A5C33AB48}" type="presParOf" srcId="{91B5C4DB-DBA0-4B75-86C1-A6CA6F6414F2}" destId="{3647E13F-3C6E-4B82-BC8A-49588F569521}" srcOrd="0" destOrd="0" presId="urn:microsoft.com/office/officeart/2005/8/layout/hierarchy2"/>
    <dgm:cxn modelId="{3529BDD6-4FF6-4BAE-9365-28905536CFBD}" type="presParOf" srcId="{91B5C4DB-DBA0-4B75-86C1-A6CA6F6414F2}" destId="{8285301F-9225-4DF1-93F2-72C2C0FDFDBD}" srcOrd="1" destOrd="0" presId="urn:microsoft.com/office/officeart/2005/8/layout/hierarchy2"/>
    <dgm:cxn modelId="{E8DE35D1-8983-4A21-983D-7CA57BAF2DD6}" type="presParOf" srcId="{6D4BE8E4-9E42-486B-9A6E-C67C3E2636E7}" destId="{B8509E15-4D58-4EC6-882E-CF58CB0A0493}" srcOrd="2" destOrd="0" presId="urn:microsoft.com/office/officeart/2005/8/layout/hierarchy2"/>
    <dgm:cxn modelId="{7ADA6789-D9D2-44B8-9847-4C492917FE5D}" type="presParOf" srcId="{B8509E15-4D58-4EC6-882E-CF58CB0A0493}" destId="{5358098B-0F6C-4F62-B972-098426A5C515}" srcOrd="0" destOrd="0" presId="urn:microsoft.com/office/officeart/2005/8/layout/hierarchy2"/>
    <dgm:cxn modelId="{E0D82432-C767-437C-B115-5148A634E0DD}" type="presParOf" srcId="{6D4BE8E4-9E42-486B-9A6E-C67C3E2636E7}" destId="{F42A5870-319C-4169-8AE9-E2997BE170A7}" srcOrd="3" destOrd="0" presId="urn:microsoft.com/office/officeart/2005/8/layout/hierarchy2"/>
    <dgm:cxn modelId="{6FA6E10B-290E-42C0-8D70-BB535E070A16}" type="presParOf" srcId="{F42A5870-319C-4169-8AE9-E2997BE170A7}" destId="{BBE70FD0-49F9-4964-8234-E18D1F20F2B8}" srcOrd="0" destOrd="0" presId="urn:microsoft.com/office/officeart/2005/8/layout/hierarchy2"/>
    <dgm:cxn modelId="{48865606-A5DA-4C43-BFD8-4D8BD587A3DA}" type="presParOf" srcId="{F42A5870-319C-4169-8AE9-E2997BE170A7}" destId="{AA136071-E2A8-4872-84EA-86D6D8081D79}" srcOrd="1" destOrd="0" presId="urn:microsoft.com/office/officeart/2005/8/layout/hierarchy2"/>
    <dgm:cxn modelId="{D271B508-8457-49F4-A43C-97F044A6ED7A}" type="presParOf" srcId="{AA136071-E2A8-4872-84EA-86D6D8081D79}" destId="{F1FE6072-0E66-4FB3-87F8-A542F019FD7A}" srcOrd="0" destOrd="0" presId="urn:microsoft.com/office/officeart/2005/8/layout/hierarchy2"/>
    <dgm:cxn modelId="{264E1B01-E92A-40E2-99F1-8AC142292CAE}" type="presParOf" srcId="{F1FE6072-0E66-4FB3-87F8-A542F019FD7A}" destId="{5BFF49BC-7CFF-4A13-8A6D-78EAAB50297C}" srcOrd="0" destOrd="0" presId="urn:microsoft.com/office/officeart/2005/8/layout/hierarchy2"/>
    <dgm:cxn modelId="{204E8EC6-0570-4266-B719-D23C1011F9BE}" type="presParOf" srcId="{AA136071-E2A8-4872-84EA-86D6D8081D79}" destId="{C3392772-8077-4963-91E7-C1F928C42ED2}" srcOrd="1" destOrd="0" presId="urn:microsoft.com/office/officeart/2005/8/layout/hierarchy2"/>
    <dgm:cxn modelId="{3066B920-A4AD-446A-86C0-ED35C74FF55C}" type="presParOf" srcId="{C3392772-8077-4963-91E7-C1F928C42ED2}" destId="{38A4C7AC-F1B4-4198-8C5F-ECB13423F79B}" srcOrd="0" destOrd="0" presId="urn:microsoft.com/office/officeart/2005/8/layout/hierarchy2"/>
    <dgm:cxn modelId="{6DFEE4C3-0857-41C4-8B71-9668E16E26AE}" type="presParOf" srcId="{C3392772-8077-4963-91E7-C1F928C42ED2}" destId="{AD074004-E9E9-4179-94B4-710106423E5A}" srcOrd="1" destOrd="0" presId="urn:microsoft.com/office/officeart/2005/8/layout/hierarchy2"/>
    <dgm:cxn modelId="{954B4457-464A-4722-B829-4C7B92DD8E33}" type="presParOf" srcId="{AD074004-E9E9-4179-94B4-710106423E5A}" destId="{55F735BC-C8AC-4506-85BB-0E2B8E0295CB}" srcOrd="0" destOrd="0" presId="urn:microsoft.com/office/officeart/2005/8/layout/hierarchy2"/>
    <dgm:cxn modelId="{FEF0BC5F-D3B2-4E65-A36E-8FB99D7D047D}" type="presParOf" srcId="{55F735BC-C8AC-4506-85BB-0E2B8E0295CB}" destId="{CF4133BC-33E4-45EB-A46A-F06F07DDB7FC}" srcOrd="0" destOrd="0" presId="urn:microsoft.com/office/officeart/2005/8/layout/hierarchy2"/>
    <dgm:cxn modelId="{039F2FFF-E437-4EE6-A1E7-7B528A685673}" type="presParOf" srcId="{AD074004-E9E9-4179-94B4-710106423E5A}" destId="{AE38CAA1-7462-4EA3-AECF-80407794F1E4}" srcOrd="1" destOrd="0" presId="urn:microsoft.com/office/officeart/2005/8/layout/hierarchy2"/>
    <dgm:cxn modelId="{7991F17E-825C-4047-9934-53C90BBF5F78}" type="presParOf" srcId="{AE38CAA1-7462-4EA3-AECF-80407794F1E4}" destId="{9CBFDB2E-1932-427E-A297-14B9E5609A44}" srcOrd="0" destOrd="0" presId="urn:microsoft.com/office/officeart/2005/8/layout/hierarchy2"/>
    <dgm:cxn modelId="{B73501AA-3BB5-4B2A-9D6A-61D05109AAA8}" type="presParOf" srcId="{AE38CAA1-7462-4EA3-AECF-80407794F1E4}" destId="{1D522CA4-DBFC-4138-80E4-B640E2901CE3}" srcOrd="1" destOrd="0" presId="urn:microsoft.com/office/officeart/2005/8/layout/hierarchy2"/>
    <dgm:cxn modelId="{7BE37D38-8CDF-4801-90A9-5450E5BD7C07}" type="presParOf" srcId="{AD074004-E9E9-4179-94B4-710106423E5A}" destId="{A280B9C5-D827-4CAB-831C-9E88349F1A57}" srcOrd="2" destOrd="0" presId="urn:microsoft.com/office/officeart/2005/8/layout/hierarchy2"/>
    <dgm:cxn modelId="{64E70FF9-F74A-4287-9169-7F0E522778F3}" type="presParOf" srcId="{A280B9C5-D827-4CAB-831C-9E88349F1A57}" destId="{4FC38AC7-7D42-480D-8024-3B65BD029B75}" srcOrd="0" destOrd="0" presId="urn:microsoft.com/office/officeart/2005/8/layout/hierarchy2"/>
    <dgm:cxn modelId="{CADF7007-1F1C-47CE-95A7-36F7CEEA680A}" type="presParOf" srcId="{AD074004-E9E9-4179-94B4-710106423E5A}" destId="{F681B910-51CC-4C6B-8223-317934D7CF35}" srcOrd="3" destOrd="0" presId="urn:microsoft.com/office/officeart/2005/8/layout/hierarchy2"/>
    <dgm:cxn modelId="{4EB91136-6A2E-4144-8666-B4AD21D5F024}" type="presParOf" srcId="{F681B910-51CC-4C6B-8223-317934D7CF35}" destId="{5C111DA9-BEA4-43A6-B6D8-8043CF20E0A4}" srcOrd="0" destOrd="0" presId="urn:microsoft.com/office/officeart/2005/8/layout/hierarchy2"/>
    <dgm:cxn modelId="{39A14026-2699-4C8A-A844-14BF7D984047}" type="presParOf" srcId="{F681B910-51CC-4C6B-8223-317934D7CF35}" destId="{F340BD10-D919-417B-92FF-FF3F04983E9B}" srcOrd="1" destOrd="0" presId="urn:microsoft.com/office/officeart/2005/8/layout/hierarchy2"/>
    <dgm:cxn modelId="{443D7F78-5D96-46A0-9151-9E974F41B96B}" type="presParOf" srcId="{AA136071-E2A8-4872-84EA-86D6D8081D79}" destId="{6359F6FF-7E9B-4174-A3E1-D09307A91E49}" srcOrd="2" destOrd="0" presId="urn:microsoft.com/office/officeart/2005/8/layout/hierarchy2"/>
    <dgm:cxn modelId="{6DB97971-9FD0-4DF2-89B8-F0B06D590DF8}" type="presParOf" srcId="{6359F6FF-7E9B-4174-A3E1-D09307A91E49}" destId="{B07919CF-E0E9-4C53-8139-D41B16FA80D1}" srcOrd="0" destOrd="0" presId="urn:microsoft.com/office/officeart/2005/8/layout/hierarchy2"/>
    <dgm:cxn modelId="{B44DDF3D-0B2B-4FEA-91C2-38715066BCE7}" type="presParOf" srcId="{AA136071-E2A8-4872-84EA-86D6D8081D79}" destId="{058F01C7-3760-4ECC-B035-16272E025BFE}" srcOrd="3" destOrd="0" presId="urn:microsoft.com/office/officeart/2005/8/layout/hierarchy2"/>
    <dgm:cxn modelId="{5D182C14-C697-46D0-B908-38D654F60448}" type="presParOf" srcId="{058F01C7-3760-4ECC-B035-16272E025BFE}" destId="{3DFE5C64-1745-4FF9-9ADE-3FB77EC13B45}" srcOrd="0" destOrd="0" presId="urn:microsoft.com/office/officeart/2005/8/layout/hierarchy2"/>
    <dgm:cxn modelId="{C5D620F6-6125-4B9B-B68F-D0B0CEDC17C7}" type="presParOf" srcId="{058F01C7-3760-4ECC-B035-16272E025BFE}" destId="{2CD28DCD-7796-4349-97B9-790FA33C7EAA}" srcOrd="1" destOrd="0" presId="urn:microsoft.com/office/officeart/2005/8/layout/hierarchy2"/>
    <dgm:cxn modelId="{44A44419-4900-4D8A-BDE8-A0873862FDF1}" type="presParOf" srcId="{2CD28DCD-7796-4349-97B9-790FA33C7EAA}" destId="{85D310D6-5BB5-426D-A68B-13071D99F94E}" srcOrd="0" destOrd="0" presId="urn:microsoft.com/office/officeart/2005/8/layout/hierarchy2"/>
    <dgm:cxn modelId="{438D572A-2B66-4146-B1D5-5B6AB24123BD}" type="presParOf" srcId="{85D310D6-5BB5-426D-A68B-13071D99F94E}" destId="{8228B3E7-C07A-4FC1-BA69-711FA5621D0E}" srcOrd="0" destOrd="0" presId="urn:microsoft.com/office/officeart/2005/8/layout/hierarchy2"/>
    <dgm:cxn modelId="{18E98637-E5E7-4628-8BAF-5B5F45C707CE}" type="presParOf" srcId="{2CD28DCD-7796-4349-97B9-790FA33C7EAA}" destId="{70095CAC-D63F-4016-A8E0-E2712D26D085}" srcOrd="1" destOrd="0" presId="urn:microsoft.com/office/officeart/2005/8/layout/hierarchy2"/>
    <dgm:cxn modelId="{795A1CE9-9B40-40FB-BD9F-E1FEB4CDE50A}" type="presParOf" srcId="{70095CAC-D63F-4016-A8E0-E2712D26D085}" destId="{BA5D5DDF-80F1-4F10-BF5D-94AF70DA9502}" srcOrd="0" destOrd="0" presId="urn:microsoft.com/office/officeart/2005/8/layout/hierarchy2"/>
    <dgm:cxn modelId="{CB5D953D-DF2C-490E-A094-035EB4597848}" type="presParOf" srcId="{70095CAC-D63F-4016-A8E0-E2712D26D085}" destId="{1D935667-47C0-4D65-AAD9-710A13DF63BC}"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4FC3D-8A1E-492F-92F3-1D3FB5088553}">
      <dsp:nvSpPr>
        <dsp:cNvPr id="0" name=""/>
        <dsp:cNvSpPr/>
      </dsp:nvSpPr>
      <dsp:spPr>
        <a:xfrm>
          <a:off x="769877" y="1954371"/>
          <a:ext cx="2264510" cy="1132255"/>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t>VARIABLES</a:t>
          </a:r>
          <a:endParaRPr lang="es-ES" sz="2000" kern="1200" dirty="0"/>
        </a:p>
      </dsp:txBody>
      <dsp:txXfrm>
        <a:off x="803040" y="1987534"/>
        <a:ext cx="2198184" cy="1065929"/>
      </dsp:txXfrm>
    </dsp:sp>
    <dsp:sp modelId="{F477E8CD-8E4F-42AD-9530-26C70773A0CB}">
      <dsp:nvSpPr>
        <dsp:cNvPr id="0" name=""/>
        <dsp:cNvSpPr/>
      </dsp:nvSpPr>
      <dsp:spPr>
        <a:xfrm rot="18289469">
          <a:off x="2694206" y="1849237"/>
          <a:ext cx="1586168" cy="40429"/>
        </a:xfrm>
        <a:custGeom>
          <a:avLst/>
          <a:gdLst/>
          <a:ahLst/>
          <a:cxnLst/>
          <a:rect l="0" t="0" r="0" b="0"/>
          <a:pathLst>
            <a:path>
              <a:moveTo>
                <a:pt x="0" y="20214"/>
              </a:moveTo>
              <a:lnTo>
                <a:pt x="1586168" y="20214"/>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kern="1200">
            <a:solidFill>
              <a:sysClr val="windowText" lastClr="000000"/>
            </a:solidFill>
          </a:endParaRPr>
        </a:p>
      </dsp:txBody>
      <dsp:txXfrm>
        <a:off x="3447636" y="1829797"/>
        <a:ext cx="79308" cy="79308"/>
      </dsp:txXfrm>
    </dsp:sp>
    <dsp:sp modelId="{43B1E293-95FA-48FE-AA94-79306AC0281E}">
      <dsp:nvSpPr>
        <dsp:cNvPr id="0" name=""/>
        <dsp:cNvSpPr/>
      </dsp:nvSpPr>
      <dsp:spPr>
        <a:xfrm>
          <a:off x="3940193" y="652277"/>
          <a:ext cx="2264510" cy="1132255"/>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a:t>CUALI-</a:t>
          </a:r>
          <a:r>
            <a:rPr lang="es-ES" sz="2000" kern="1200"/>
            <a:t>TATIVAS</a:t>
          </a:r>
          <a:endParaRPr lang="es-ES" sz="2000" kern="1200" dirty="0"/>
        </a:p>
      </dsp:txBody>
      <dsp:txXfrm>
        <a:off x="3973356" y="685440"/>
        <a:ext cx="2198184" cy="1065929"/>
      </dsp:txXfrm>
    </dsp:sp>
    <dsp:sp modelId="{6FBA76A6-BD70-4F52-B155-8F3CCBA27806}">
      <dsp:nvSpPr>
        <dsp:cNvPr id="0" name=""/>
        <dsp:cNvSpPr/>
      </dsp:nvSpPr>
      <dsp:spPr>
        <a:xfrm rot="19457599">
          <a:off x="6099855" y="872667"/>
          <a:ext cx="1115501" cy="40429"/>
        </a:xfrm>
        <a:custGeom>
          <a:avLst/>
          <a:gdLst/>
          <a:ahLst/>
          <a:cxnLst/>
          <a:rect l="0" t="0" r="0" b="0"/>
          <a:pathLst>
            <a:path>
              <a:moveTo>
                <a:pt x="0" y="20214"/>
              </a:moveTo>
              <a:lnTo>
                <a:pt x="1115501" y="20214"/>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kern="1200">
            <a:solidFill>
              <a:sysClr val="windowText" lastClr="000000"/>
            </a:solidFill>
          </a:endParaRPr>
        </a:p>
      </dsp:txBody>
      <dsp:txXfrm>
        <a:off x="6629718" y="864994"/>
        <a:ext cx="55775" cy="55775"/>
      </dsp:txXfrm>
    </dsp:sp>
    <dsp:sp modelId="{5B1B95AD-DA91-4E54-92E0-F53686368D6B}">
      <dsp:nvSpPr>
        <dsp:cNvPr id="0" name=""/>
        <dsp:cNvSpPr/>
      </dsp:nvSpPr>
      <dsp:spPr>
        <a:xfrm>
          <a:off x="7110508" y="1230"/>
          <a:ext cx="2264510" cy="1132255"/>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t>NOMINAL</a:t>
          </a:r>
          <a:endParaRPr lang="es-ES" sz="2000" kern="1200" dirty="0"/>
        </a:p>
      </dsp:txBody>
      <dsp:txXfrm>
        <a:off x="7143671" y="34393"/>
        <a:ext cx="2198184" cy="1065929"/>
      </dsp:txXfrm>
    </dsp:sp>
    <dsp:sp modelId="{F12CDC10-5726-4149-B23C-4E7F7BC58930}">
      <dsp:nvSpPr>
        <dsp:cNvPr id="0" name=""/>
        <dsp:cNvSpPr/>
      </dsp:nvSpPr>
      <dsp:spPr>
        <a:xfrm rot="2142401">
          <a:off x="6099855" y="1523713"/>
          <a:ext cx="1115501" cy="40429"/>
        </a:xfrm>
        <a:custGeom>
          <a:avLst/>
          <a:gdLst/>
          <a:ahLst/>
          <a:cxnLst/>
          <a:rect l="0" t="0" r="0" b="0"/>
          <a:pathLst>
            <a:path>
              <a:moveTo>
                <a:pt x="0" y="20214"/>
              </a:moveTo>
              <a:lnTo>
                <a:pt x="1115501" y="20214"/>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kern="1200">
            <a:solidFill>
              <a:sysClr val="windowText" lastClr="000000"/>
            </a:solidFill>
          </a:endParaRPr>
        </a:p>
      </dsp:txBody>
      <dsp:txXfrm>
        <a:off x="6629718" y="1516041"/>
        <a:ext cx="55775" cy="55775"/>
      </dsp:txXfrm>
    </dsp:sp>
    <dsp:sp modelId="{4C082D50-8C9E-4CC5-8F6D-9343D67C9332}">
      <dsp:nvSpPr>
        <dsp:cNvPr id="0" name=""/>
        <dsp:cNvSpPr/>
      </dsp:nvSpPr>
      <dsp:spPr>
        <a:xfrm>
          <a:off x="7110508" y="1303324"/>
          <a:ext cx="2264510" cy="1132255"/>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t>ORDINAL</a:t>
          </a:r>
          <a:endParaRPr lang="es-ES" sz="2000" kern="1200" dirty="0"/>
        </a:p>
      </dsp:txBody>
      <dsp:txXfrm>
        <a:off x="7143671" y="1336487"/>
        <a:ext cx="2198184" cy="1065929"/>
      </dsp:txXfrm>
    </dsp:sp>
    <dsp:sp modelId="{93AD5E88-CA4D-43F9-8EE9-34C82D2976DC}">
      <dsp:nvSpPr>
        <dsp:cNvPr id="0" name=""/>
        <dsp:cNvSpPr/>
      </dsp:nvSpPr>
      <dsp:spPr>
        <a:xfrm rot="3310531">
          <a:off x="2694206" y="3151331"/>
          <a:ext cx="1586168" cy="40429"/>
        </a:xfrm>
        <a:custGeom>
          <a:avLst/>
          <a:gdLst/>
          <a:ahLst/>
          <a:cxnLst/>
          <a:rect l="0" t="0" r="0" b="0"/>
          <a:pathLst>
            <a:path>
              <a:moveTo>
                <a:pt x="0" y="20214"/>
              </a:moveTo>
              <a:lnTo>
                <a:pt x="1586168" y="20214"/>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kern="1200">
            <a:solidFill>
              <a:sysClr val="windowText" lastClr="000000"/>
            </a:solidFill>
          </a:endParaRPr>
        </a:p>
      </dsp:txBody>
      <dsp:txXfrm>
        <a:off x="3447636" y="3131891"/>
        <a:ext cx="79308" cy="79308"/>
      </dsp:txXfrm>
    </dsp:sp>
    <dsp:sp modelId="{3285ADD9-6444-405C-88C0-7C6CD3DB8D41}">
      <dsp:nvSpPr>
        <dsp:cNvPr id="0" name=""/>
        <dsp:cNvSpPr/>
      </dsp:nvSpPr>
      <dsp:spPr>
        <a:xfrm>
          <a:off x="3940193" y="3256465"/>
          <a:ext cx="2264510" cy="1132255"/>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a:t>CUANTI-</a:t>
          </a:r>
          <a:r>
            <a:rPr lang="es-ES" sz="2000" kern="1200"/>
            <a:t>TATIVAS</a:t>
          </a:r>
          <a:endParaRPr lang="es-ES" sz="2000" kern="1200" dirty="0"/>
        </a:p>
      </dsp:txBody>
      <dsp:txXfrm>
        <a:off x="3973356" y="3289628"/>
        <a:ext cx="2198184" cy="1065929"/>
      </dsp:txXfrm>
    </dsp:sp>
    <dsp:sp modelId="{AE5338AA-55BA-41A0-BC40-918EC4E0AB8A}">
      <dsp:nvSpPr>
        <dsp:cNvPr id="0" name=""/>
        <dsp:cNvSpPr/>
      </dsp:nvSpPr>
      <dsp:spPr>
        <a:xfrm rot="19457599">
          <a:off x="6099855" y="3476854"/>
          <a:ext cx="1115501" cy="40429"/>
        </a:xfrm>
        <a:custGeom>
          <a:avLst/>
          <a:gdLst/>
          <a:ahLst/>
          <a:cxnLst/>
          <a:rect l="0" t="0" r="0" b="0"/>
          <a:pathLst>
            <a:path>
              <a:moveTo>
                <a:pt x="0" y="20214"/>
              </a:moveTo>
              <a:lnTo>
                <a:pt x="1115501" y="20214"/>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kern="1200">
            <a:solidFill>
              <a:sysClr val="windowText" lastClr="000000"/>
            </a:solidFill>
          </a:endParaRPr>
        </a:p>
      </dsp:txBody>
      <dsp:txXfrm>
        <a:off x="6629718" y="3469181"/>
        <a:ext cx="55775" cy="55775"/>
      </dsp:txXfrm>
    </dsp:sp>
    <dsp:sp modelId="{99E4A01B-BBF4-4F8D-9B53-FDA6CBF36475}">
      <dsp:nvSpPr>
        <dsp:cNvPr id="0" name=""/>
        <dsp:cNvSpPr/>
      </dsp:nvSpPr>
      <dsp:spPr>
        <a:xfrm>
          <a:off x="7110508" y="2605418"/>
          <a:ext cx="2264510" cy="1132255"/>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t>DE INTERVALO</a:t>
          </a:r>
          <a:endParaRPr lang="es-ES" sz="2000" kern="1200" dirty="0"/>
        </a:p>
      </dsp:txBody>
      <dsp:txXfrm>
        <a:off x="7143671" y="2638581"/>
        <a:ext cx="2198184" cy="1065929"/>
      </dsp:txXfrm>
    </dsp:sp>
    <dsp:sp modelId="{B8509E15-4D58-4EC6-882E-CF58CB0A0493}">
      <dsp:nvSpPr>
        <dsp:cNvPr id="0" name=""/>
        <dsp:cNvSpPr/>
      </dsp:nvSpPr>
      <dsp:spPr>
        <a:xfrm rot="2142401">
          <a:off x="6099855" y="4127901"/>
          <a:ext cx="1115501" cy="40429"/>
        </a:xfrm>
        <a:custGeom>
          <a:avLst/>
          <a:gdLst/>
          <a:ahLst/>
          <a:cxnLst/>
          <a:rect l="0" t="0" r="0" b="0"/>
          <a:pathLst>
            <a:path>
              <a:moveTo>
                <a:pt x="0" y="20214"/>
              </a:moveTo>
              <a:lnTo>
                <a:pt x="1115501" y="20214"/>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066800">
            <a:lnSpc>
              <a:spcPct val="90000"/>
            </a:lnSpc>
            <a:spcBef>
              <a:spcPct val="0"/>
            </a:spcBef>
            <a:spcAft>
              <a:spcPct val="35000"/>
            </a:spcAft>
            <a:buNone/>
          </a:pPr>
          <a:endParaRPr lang="es-ES" sz="2400" kern="1200">
            <a:solidFill>
              <a:sysClr val="windowText" lastClr="000000"/>
            </a:solidFill>
          </a:endParaRPr>
        </a:p>
      </dsp:txBody>
      <dsp:txXfrm>
        <a:off x="6629718" y="4120228"/>
        <a:ext cx="55775" cy="55775"/>
      </dsp:txXfrm>
    </dsp:sp>
    <dsp:sp modelId="{BBE70FD0-49F9-4964-8234-E18D1F20F2B8}">
      <dsp:nvSpPr>
        <dsp:cNvPr id="0" name=""/>
        <dsp:cNvSpPr/>
      </dsp:nvSpPr>
      <dsp:spPr>
        <a:xfrm>
          <a:off x="7110508" y="3907511"/>
          <a:ext cx="2264510" cy="1132255"/>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kern="1200"/>
            <a:t>DE RAZON</a:t>
          </a:r>
          <a:endParaRPr lang="es-ES" sz="2000" kern="1200" dirty="0"/>
        </a:p>
      </dsp:txBody>
      <dsp:txXfrm>
        <a:off x="7143671" y="3940674"/>
        <a:ext cx="2198184" cy="10659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4FC3D-8A1E-492F-92F3-1D3FB5088553}">
      <dsp:nvSpPr>
        <dsp:cNvPr id="0" name=""/>
        <dsp:cNvSpPr/>
      </dsp:nvSpPr>
      <dsp:spPr>
        <a:xfrm>
          <a:off x="622332" y="1779473"/>
          <a:ext cx="1602964"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VARIABLES</a:t>
          </a:r>
          <a:endParaRPr lang="es-ES" sz="1600" kern="1200" dirty="0"/>
        </a:p>
      </dsp:txBody>
      <dsp:txXfrm>
        <a:off x="643020" y="1800161"/>
        <a:ext cx="1561588" cy="664962"/>
      </dsp:txXfrm>
    </dsp:sp>
    <dsp:sp modelId="{F477E8CD-8E4F-42AD-9530-26C70773A0CB}">
      <dsp:nvSpPr>
        <dsp:cNvPr id="0" name=""/>
        <dsp:cNvSpPr/>
      </dsp:nvSpPr>
      <dsp:spPr>
        <a:xfrm rot="17544200">
          <a:off x="1766510" y="1435891"/>
          <a:ext cx="1482641" cy="22763"/>
        </a:xfrm>
        <a:custGeom>
          <a:avLst/>
          <a:gdLst/>
          <a:ahLst/>
          <a:cxnLst/>
          <a:rect l="0" t="0" r="0" b="0"/>
          <a:pathLst>
            <a:path>
              <a:moveTo>
                <a:pt x="0" y="11381"/>
              </a:moveTo>
              <a:lnTo>
                <a:pt x="1482641" y="11381"/>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2470765" y="1410207"/>
        <a:ext cx="74132" cy="74132"/>
      </dsp:txXfrm>
    </dsp:sp>
    <dsp:sp modelId="{43B1E293-95FA-48FE-AA94-79306AC0281E}">
      <dsp:nvSpPr>
        <dsp:cNvPr id="0" name=""/>
        <dsp:cNvSpPr/>
      </dsp:nvSpPr>
      <dsp:spPr>
        <a:xfrm>
          <a:off x="2790366" y="408735"/>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a:t>CUALI-</a:t>
          </a:r>
          <a:r>
            <a:rPr lang="es-ES" sz="1800" kern="1200"/>
            <a:t>TATIVAS</a:t>
          </a:r>
          <a:endParaRPr lang="es-ES" sz="1800" kern="1200" dirty="0"/>
        </a:p>
      </dsp:txBody>
      <dsp:txXfrm>
        <a:off x="2811054" y="429423"/>
        <a:ext cx="1371300" cy="664962"/>
      </dsp:txXfrm>
    </dsp:sp>
    <dsp:sp modelId="{6FBA76A6-BD70-4F52-B155-8F3CCBA27806}">
      <dsp:nvSpPr>
        <dsp:cNvPr id="0" name=""/>
        <dsp:cNvSpPr/>
      </dsp:nvSpPr>
      <dsp:spPr>
        <a:xfrm rot="19457599">
          <a:off x="4137635" y="547450"/>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4468181" y="541435"/>
        <a:ext cx="34794" cy="34794"/>
      </dsp:txXfrm>
    </dsp:sp>
    <dsp:sp modelId="{5B1B95AD-DA91-4E54-92E0-F53686368D6B}">
      <dsp:nvSpPr>
        <dsp:cNvPr id="0" name=""/>
        <dsp:cNvSpPr/>
      </dsp:nvSpPr>
      <dsp:spPr>
        <a:xfrm>
          <a:off x="4768113" y="2590"/>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a:t>TORTA</a:t>
          </a:r>
          <a:endParaRPr lang="es-ES" sz="1800" kern="1200" dirty="0"/>
        </a:p>
      </dsp:txBody>
      <dsp:txXfrm>
        <a:off x="4788801" y="23278"/>
        <a:ext cx="1371300" cy="664962"/>
      </dsp:txXfrm>
    </dsp:sp>
    <dsp:sp modelId="{F12CDC10-5726-4149-B23C-4E7F7BC58930}">
      <dsp:nvSpPr>
        <dsp:cNvPr id="0" name=""/>
        <dsp:cNvSpPr/>
      </dsp:nvSpPr>
      <dsp:spPr>
        <a:xfrm rot="2142401">
          <a:off x="4137635" y="953594"/>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4468181" y="947579"/>
        <a:ext cx="34794" cy="34794"/>
      </dsp:txXfrm>
    </dsp:sp>
    <dsp:sp modelId="{4C082D50-8C9E-4CC5-8F6D-9343D67C9332}">
      <dsp:nvSpPr>
        <dsp:cNvPr id="0" name=""/>
        <dsp:cNvSpPr/>
      </dsp:nvSpPr>
      <dsp:spPr>
        <a:xfrm>
          <a:off x="4768113" y="814879"/>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a:t>BARRAS</a:t>
          </a:r>
          <a:endParaRPr lang="es-ES" sz="1800" kern="1200" dirty="0"/>
        </a:p>
      </dsp:txBody>
      <dsp:txXfrm>
        <a:off x="4788801" y="835567"/>
        <a:ext cx="1371300" cy="664962"/>
      </dsp:txXfrm>
    </dsp:sp>
    <dsp:sp modelId="{93AD5E88-CA4D-43F9-8EE9-34C82D2976DC}">
      <dsp:nvSpPr>
        <dsp:cNvPr id="0" name=""/>
        <dsp:cNvSpPr/>
      </dsp:nvSpPr>
      <dsp:spPr>
        <a:xfrm rot="4055800">
          <a:off x="1766510" y="2806629"/>
          <a:ext cx="1482641" cy="22763"/>
        </a:xfrm>
        <a:custGeom>
          <a:avLst/>
          <a:gdLst/>
          <a:ahLst/>
          <a:cxnLst/>
          <a:rect l="0" t="0" r="0" b="0"/>
          <a:pathLst>
            <a:path>
              <a:moveTo>
                <a:pt x="0" y="11381"/>
              </a:moveTo>
              <a:lnTo>
                <a:pt x="1482641" y="11381"/>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2470765" y="2780944"/>
        <a:ext cx="74132" cy="74132"/>
      </dsp:txXfrm>
    </dsp:sp>
    <dsp:sp modelId="{3285ADD9-6444-405C-88C0-7C6CD3DB8D41}">
      <dsp:nvSpPr>
        <dsp:cNvPr id="0" name=""/>
        <dsp:cNvSpPr/>
      </dsp:nvSpPr>
      <dsp:spPr>
        <a:xfrm>
          <a:off x="2790366" y="3150210"/>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a:t>CUANTI-</a:t>
          </a:r>
          <a:r>
            <a:rPr lang="es-ES" sz="1800" kern="1200"/>
            <a:t>TATIVAS</a:t>
          </a:r>
          <a:endParaRPr lang="es-ES" sz="1800" kern="1200" dirty="0"/>
        </a:p>
      </dsp:txBody>
      <dsp:txXfrm>
        <a:off x="2811054" y="3170898"/>
        <a:ext cx="1371300" cy="664962"/>
      </dsp:txXfrm>
    </dsp:sp>
    <dsp:sp modelId="{AE5338AA-55BA-41A0-BC40-918EC4E0AB8A}">
      <dsp:nvSpPr>
        <dsp:cNvPr id="0" name=""/>
        <dsp:cNvSpPr/>
      </dsp:nvSpPr>
      <dsp:spPr>
        <a:xfrm rot="17810170">
          <a:off x="3859726" y="2933549"/>
          <a:ext cx="1251704" cy="22763"/>
        </a:xfrm>
        <a:custGeom>
          <a:avLst/>
          <a:gdLst/>
          <a:ahLst/>
          <a:cxnLst/>
          <a:rect l="0" t="0" r="0" b="0"/>
          <a:pathLst>
            <a:path>
              <a:moveTo>
                <a:pt x="0" y="11381"/>
              </a:moveTo>
              <a:lnTo>
                <a:pt x="1251704"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4454286" y="2913638"/>
        <a:ext cx="62585" cy="62585"/>
      </dsp:txXfrm>
    </dsp:sp>
    <dsp:sp modelId="{99E4A01B-BBF4-4F8D-9B53-FDA6CBF36475}">
      <dsp:nvSpPr>
        <dsp:cNvPr id="0" name=""/>
        <dsp:cNvSpPr/>
      </dsp:nvSpPr>
      <dsp:spPr>
        <a:xfrm>
          <a:off x="4768113" y="2033313"/>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DISCRETA</a:t>
          </a:r>
          <a:endParaRPr lang="es-ES" sz="1600" kern="1200" dirty="0"/>
        </a:p>
      </dsp:txBody>
      <dsp:txXfrm>
        <a:off x="4788801" y="2054001"/>
        <a:ext cx="1371300" cy="664962"/>
      </dsp:txXfrm>
    </dsp:sp>
    <dsp:sp modelId="{767765FE-DF16-414E-9A94-66A8B55B5E3C}">
      <dsp:nvSpPr>
        <dsp:cNvPr id="0" name=""/>
        <dsp:cNvSpPr/>
      </dsp:nvSpPr>
      <dsp:spPr>
        <a:xfrm rot="19457599">
          <a:off x="6115382" y="2172028"/>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6445928" y="2166013"/>
        <a:ext cx="34794" cy="34794"/>
      </dsp:txXfrm>
    </dsp:sp>
    <dsp:sp modelId="{85A34024-146C-49E9-A3A2-4107FCE31EF0}">
      <dsp:nvSpPr>
        <dsp:cNvPr id="0" name=""/>
        <dsp:cNvSpPr/>
      </dsp:nvSpPr>
      <dsp:spPr>
        <a:xfrm>
          <a:off x="6745861" y="1627168"/>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i="1" kern="1200"/>
            <a:t>f. absoluta</a:t>
          </a:r>
          <a:endParaRPr lang="es-ES" sz="1600" i="1" kern="1200" dirty="0"/>
        </a:p>
      </dsp:txBody>
      <dsp:txXfrm>
        <a:off x="6766549" y="1647856"/>
        <a:ext cx="1371300" cy="664962"/>
      </dsp:txXfrm>
    </dsp:sp>
    <dsp:sp modelId="{CFC21B5E-8719-4C58-ACF8-DEFD4EDB6308}">
      <dsp:nvSpPr>
        <dsp:cNvPr id="0" name=""/>
        <dsp:cNvSpPr/>
      </dsp:nvSpPr>
      <dsp:spPr>
        <a:xfrm>
          <a:off x="8158537" y="1968956"/>
          <a:ext cx="565070" cy="22763"/>
        </a:xfrm>
        <a:custGeom>
          <a:avLst/>
          <a:gdLst/>
          <a:ahLst/>
          <a:cxnLst/>
          <a:rect l="0" t="0" r="0" b="0"/>
          <a:pathLst>
            <a:path>
              <a:moveTo>
                <a:pt x="0" y="11381"/>
              </a:moveTo>
              <a:lnTo>
                <a:pt x="565070"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endParaRPr>
        </a:p>
      </dsp:txBody>
      <dsp:txXfrm>
        <a:off x="8426946" y="1966211"/>
        <a:ext cx="28253" cy="28253"/>
      </dsp:txXfrm>
    </dsp:sp>
    <dsp:sp modelId="{0D89B391-0A1F-42BC-B9F4-48FB17E7BE20}">
      <dsp:nvSpPr>
        <dsp:cNvPr id="0" name=""/>
        <dsp:cNvSpPr/>
      </dsp:nvSpPr>
      <dsp:spPr>
        <a:xfrm>
          <a:off x="8723608" y="1627168"/>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a:t>BASTONES</a:t>
          </a:r>
          <a:endParaRPr lang="es-ES" sz="1700" kern="1200" dirty="0"/>
        </a:p>
      </dsp:txBody>
      <dsp:txXfrm>
        <a:off x="8744296" y="1647856"/>
        <a:ext cx="1371300" cy="664962"/>
      </dsp:txXfrm>
    </dsp:sp>
    <dsp:sp modelId="{09A5C347-05A2-467A-BF8C-DD7B18FDB342}">
      <dsp:nvSpPr>
        <dsp:cNvPr id="0" name=""/>
        <dsp:cNvSpPr/>
      </dsp:nvSpPr>
      <dsp:spPr>
        <a:xfrm rot="2142401">
          <a:off x="6115382" y="2578172"/>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6445928" y="2572157"/>
        <a:ext cx="34794" cy="34794"/>
      </dsp:txXfrm>
    </dsp:sp>
    <dsp:sp modelId="{79A548EC-0203-4583-B72A-F1656B88E4F0}">
      <dsp:nvSpPr>
        <dsp:cNvPr id="0" name=""/>
        <dsp:cNvSpPr/>
      </dsp:nvSpPr>
      <dsp:spPr>
        <a:xfrm>
          <a:off x="6745861" y="2439457"/>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F. Acumulada</a:t>
          </a:r>
          <a:endParaRPr lang="es-ES" sz="1600" kern="1200" dirty="0"/>
        </a:p>
      </dsp:txBody>
      <dsp:txXfrm>
        <a:off x="6766549" y="2460145"/>
        <a:ext cx="1371300" cy="664962"/>
      </dsp:txXfrm>
    </dsp:sp>
    <dsp:sp modelId="{6AC5843B-3B74-496D-B67B-BFF4BA4B88C4}">
      <dsp:nvSpPr>
        <dsp:cNvPr id="0" name=""/>
        <dsp:cNvSpPr/>
      </dsp:nvSpPr>
      <dsp:spPr>
        <a:xfrm>
          <a:off x="8158537" y="2781245"/>
          <a:ext cx="565070" cy="22763"/>
        </a:xfrm>
        <a:custGeom>
          <a:avLst/>
          <a:gdLst/>
          <a:ahLst/>
          <a:cxnLst/>
          <a:rect l="0" t="0" r="0" b="0"/>
          <a:pathLst>
            <a:path>
              <a:moveTo>
                <a:pt x="0" y="11381"/>
              </a:moveTo>
              <a:lnTo>
                <a:pt x="565070"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endParaRPr>
        </a:p>
      </dsp:txBody>
      <dsp:txXfrm>
        <a:off x="8426946" y="2778500"/>
        <a:ext cx="28253" cy="28253"/>
      </dsp:txXfrm>
    </dsp:sp>
    <dsp:sp modelId="{3647E13F-3C6E-4B82-BC8A-49588F569521}">
      <dsp:nvSpPr>
        <dsp:cNvPr id="0" name=""/>
        <dsp:cNvSpPr/>
      </dsp:nvSpPr>
      <dsp:spPr>
        <a:xfrm>
          <a:off x="8723608" y="2439457"/>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a:t>ESCALONADO</a:t>
          </a:r>
          <a:endParaRPr lang="es-ES" sz="1700" kern="1200" dirty="0"/>
        </a:p>
      </dsp:txBody>
      <dsp:txXfrm>
        <a:off x="8744296" y="2460145"/>
        <a:ext cx="1371300" cy="664962"/>
      </dsp:txXfrm>
    </dsp:sp>
    <dsp:sp modelId="{B8509E15-4D58-4EC6-882E-CF58CB0A0493}">
      <dsp:nvSpPr>
        <dsp:cNvPr id="0" name=""/>
        <dsp:cNvSpPr/>
      </dsp:nvSpPr>
      <dsp:spPr>
        <a:xfrm rot="3789830">
          <a:off x="3859726" y="4050446"/>
          <a:ext cx="1251704" cy="22763"/>
        </a:xfrm>
        <a:custGeom>
          <a:avLst/>
          <a:gdLst/>
          <a:ahLst/>
          <a:cxnLst/>
          <a:rect l="0" t="0" r="0" b="0"/>
          <a:pathLst>
            <a:path>
              <a:moveTo>
                <a:pt x="0" y="11381"/>
              </a:moveTo>
              <a:lnTo>
                <a:pt x="1251704"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4454286" y="4030535"/>
        <a:ext cx="62585" cy="62585"/>
      </dsp:txXfrm>
    </dsp:sp>
    <dsp:sp modelId="{BBE70FD0-49F9-4964-8234-E18D1F20F2B8}">
      <dsp:nvSpPr>
        <dsp:cNvPr id="0" name=""/>
        <dsp:cNvSpPr/>
      </dsp:nvSpPr>
      <dsp:spPr>
        <a:xfrm>
          <a:off x="4768113" y="4267108"/>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CONTINUA</a:t>
          </a:r>
          <a:endParaRPr lang="es-ES" sz="1600" kern="1200" dirty="0"/>
        </a:p>
      </dsp:txBody>
      <dsp:txXfrm>
        <a:off x="4788801" y="4287796"/>
        <a:ext cx="1371300" cy="664962"/>
      </dsp:txXfrm>
    </dsp:sp>
    <dsp:sp modelId="{F1FE6072-0E66-4FB3-87F8-A542F019FD7A}">
      <dsp:nvSpPr>
        <dsp:cNvPr id="0" name=""/>
        <dsp:cNvSpPr/>
      </dsp:nvSpPr>
      <dsp:spPr>
        <a:xfrm rot="18770822">
          <a:off x="6047859" y="4304287"/>
          <a:ext cx="830933" cy="22763"/>
        </a:xfrm>
        <a:custGeom>
          <a:avLst/>
          <a:gdLst/>
          <a:ahLst/>
          <a:cxnLst/>
          <a:rect l="0" t="0" r="0" b="0"/>
          <a:pathLst>
            <a:path>
              <a:moveTo>
                <a:pt x="0" y="11381"/>
              </a:moveTo>
              <a:lnTo>
                <a:pt x="830933"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6442552" y="4294895"/>
        <a:ext cx="41546" cy="41546"/>
      </dsp:txXfrm>
    </dsp:sp>
    <dsp:sp modelId="{38A4C7AC-F1B4-4198-8C5F-ECB13423F79B}">
      <dsp:nvSpPr>
        <dsp:cNvPr id="0" name=""/>
        <dsp:cNvSpPr/>
      </dsp:nvSpPr>
      <dsp:spPr>
        <a:xfrm>
          <a:off x="6745861" y="3657891"/>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i="1" kern="1200"/>
            <a:t>f. absoluta</a:t>
          </a:r>
          <a:endParaRPr lang="es-ES" sz="1600" i="1" kern="1200" dirty="0"/>
        </a:p>
      </dsp:txBody>
      <dsp:txXfrm>
        <a:off x="6766549" y="3678579"/>
        <a:ext cx="1371300" cy="664962"/>
      </dsp:txXfrm>
    </dsp:sp>
    <dsp:sp modelId="{55F735BC-C8AC-4506-85BB-0E2B8E0295CB}">
      <dsp:nvSpPr>
        <dsp:cNvPr id="0" name=""/>
        <dsp:cNvSpPr/>
      </dsp:nvSpPr>
      <dsp:spPr>
        <a:xfrm rot="19457599">
          <a:off x="8093129" y="3796606"/>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endParaRPr>
        </a:p>
      </dsp:txBody>
      <dsp:txXfrm>
        <a:off x="8423675" y="3790591"/>
        <a:ext cx="34794" cy="34794"/>
      </dsp:txXfrm>
    </dsp:sp>
    <dsp:sp modelId="{9CBFDB2E-1932-427E-A297-14B9E5609A44}">
      <dsp:nvSpPr>
        <dsp:cNvPr id="0" name=""/>
        <dsp:cNvSpPr/>
      </dsp:nvSpPr>
      <dsp:spPr>
        <a:xfrm>
          <a:off x="8723608" y="3251746"/>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a:t>HISTOGRAMA</a:t>
          </a:r>
          <a:endParaRPr lang="es-ES" sz="1700" kern="1200" dirty="0"/>
        </a:p>
      </dsp:txBody>
      <dsp:txXfrm>
        <a:off x="8744296" y="3272434"/>
        <a:ext cx="1371300" cy="664962"/>
      </dsp:txXfrm>
    </dsp:sp>
    <dsp:sp modelId="{A280B9C5-D827-4CAB-831C-9E88349F1A57}">
      <dsp:nvSpPr>
        <dsp:cNvPr id="0" name=""/>
        <dsp:cNvSpPr/>
      </dsp:nvSpPr>
      <dsp:spPr>
        <a:xfrm rot="2142401">
          <a:off x="8093129" y="4202750"/>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8423675" y="4196735"/>
        <a:ext cx="34794" cy="34794"/>
      </dsp:txXfrm>
    </dsp:sp>
    <dsp:sp modelId="{5C111DA9-BEA4-43A6-B6D8-8043CF20E0A4}">
      <dsp:nvSpPr>
        <dsp:cNvPr id="0" name=""/>
        <dsp:cNvSpPr/>
      </dsp:nvSpPr>
      <dsp:spPr>
        <a:xfrm>
          <a:off x="8723608" y="4064035"/>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a:t>POLIGONO DE FRECUENCIA</a:t>
          </a:r>
          <a:endParaRPr lang="es-ES" sz="1700" kern="1200" dirty="0"/>
        </a:p>
      </dsp:txBody>
      <dsp:txXfrm>
        <a:off x="8744296" y="4084723"/>
        <a:ext cx="1371300" cy="664962"/>
      </dsp:txXfrm>
    </dsp:sp>
    <dsp:sp modelId="{6359F6FF-7E9B-4174-A3E1-D09307A91E49}">
      <dsp:nvSpPr>
        <dsp:cNvPr id="0" name=""/>
        <dsp:cNvSpPr/>
      </dsp:nvSpPr>
      <dsp:spPr>
        <a:xfrm rot="2829178">
          <a:off x="6047859" y="4913503"/>
          <a:ext cx="830933" cy="22763"/>
        </a:xfrm>
        <a:custGeom>
          <a:avLst/>
          <a:gdLst/>
          <a:ahLst/>
          <a:cxnLst/>
          <a:rect l="0" t="0" r="0" b="0"/>
          <a:pathLst>
            <a:path>
              <a:moveTo>
                <a:pt x="0" y="11381"/>
              </a:moveTo>
              <a:lnTo>
                <a:pt x="830933"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6442552" y="4904112"/>
        <a:ext cx="41546" cy="41546"/>
      </dsp:txXfrm>
    </dsp:sp>
    <dsp:sp modelId="{3DFE5C64-1745-4FF9-9ADE-3FB77EC13B45}">
      <dsp:nvSpPr>
        <dsp:cNvPr id="0" name=""/>
        <dsp:cNvSpPr/>
      </dsp:nvSpPr>
      <dsp:spPr>
        <a:xfrm>
          <a:off x="6745861" y="4876324"/>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F. Acumulada</a:t>
          </a:r>
          <a:endParaRPr lang="es-ES" sz="1600" kern="1200" dirty="0"/>
        </a:p>
      </dsp:txBody>
      <dsp:txXfrm>
        <a:off x="6766549" y="4897012"/>
        <a:ext cx="1371300" cy="664962"/>
      </dsp:txXfrm>
    </dsp:sp>
    <dsp:sp modelId="{85D310D6-5BB5-426D-A68B-13071D99F94E}">
      <dsp:nvSpPr>
        <dsp:cNvPr id="0" name=""/>
        <dsp:cNvSpPr/>
      </dsp:nvSpPr>
      <dsp:spPr>
        <a:xfrm>
          <a:off x="8158537" y="5218112"/>
          <a:ext cx="565070" cy="22763"/>
        </a:xfrm>
        <a:custGeom>
          <a:avLst/>
          <a:gdLst/>
          <a:ahLst/>
          <a:cxnLst/>
          <a:rect l="0" t="0" r="0" b="0"/>
          <a:pathLst>
            <a:path>
              <a:moveTo>
                <a:pt x="0" y="11381"/>
              </a:moveTo>
              <a:lnTo>
                <a:pt x="565070"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endParaRPr>
        </a:p>
      </dsp:txBody>
      <dsp:txXfrm>
        <a:off x="8426946" y="5215367"/>
        <a:ext cx="28253" cy="28253"/>
      </dsp:txXfrm>
    </dsp:sp>
    <dsp:sp modelId="{BA5D5DDF-80F1-4F10-BF5D-94AF70DA9502}">
      <dsp:nvSpPr>
        <dsp:cNvPr id="0" name=""/>
        <dsp:cNvSpPr/>
      </dsp:nvSpPr>
      <dsp:spPr>
        <a:xfrm>
          <a:off x="8723608" y="4876324"/>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a:t>OJIVA</a:t>
          </a:r>
          <a:endParaRPr lang="es-ES" sz="1700" kern="1200" dirty="0"/>
        </a:p>
      </dsp:txBody>
      <dsp:txXfrm>
        <a:off x="8744296" y="4897012"/>
        <a:ext cx="1371300" cy="6649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4FC3D-8A1E-492F-92F3-1D3FB5088553}">
      <dsp:nvSpPr>
        <dsp:cNvPr id="0" name=""/>
        <dsp:cNvSpPr/>
      </dsp:nvSpPr>
      <dsp:spPr>
        <a:xfrm>
          <a:off x="622332" y="1779473"/>
          <a:ext cx="1602964"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VARIABLES</a:t>
          </a:r>
          <a:endParaRPr lang="es-ES" sz="1600" kern="1200" dirty="0"/>
        </a:p>
      </dsp:txBody>
      <dsp:txXfrm>
        <a:off x="643020" y="1800161"/>
        <a:ext cx="1561588" cy="664962"/>
      </dsp:txXfrm>
    </dsp:sp>
    <dsp:sp modelId="{F477E8CD-8E4F-42AD-9530-26C70773A0CB}">
      <dsp:nvSpPr>
        <dsp:cNvPr id="0" name=""/>
        <dsp:cNvSpPr/>
      </dsp:nvSpPr>
      <dsp:spPr>
        <a:xfrm rot="17544200">
          <a:off x="1766510" y="1435891"/>
          <a:ext cx="1482641" cy="22763"/>
        </a:xfrm>
        <a:custGeom>
          <a:avLst/>
          <a:gdLst/>
          <a:ahLst/>
          <a:cxnLst/>
          <a:rect l="0" t="0" r="0" b="0"/>
          <a:pathLst>
            <a:path>
              <a:moveTo>
                <a:pt x="0" y="11381"/>
              </a:moveTo>
              <a:lnTo>
                <a:pt x="1482641" y="11381"/>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2470765" y="1410207"/>
        <a:ext cx="74132" cy="74132"/>
      </dsp:txXfrm>
    </dsp:sp>
    <dsp:sp modelId="{43B1E293-95FA-48FE-AA94-79306AC0281E}">
      <dsp:nvSpPr>
        <dsp:cNvPr id="0" name=""/>
        <dsp:cNvSpPr/>
      </dsp:nvSpPr>
      <dsp:spPr>
        <a:xfrm>
          <a:off x="2790366" y="408735"/>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a:t>CUALI-</a:t>
          </a:r>
          <a:r>
            <a:rPr lang="es-ES" sz="1800" kern="1200"/>
            <a:t>TATIVAS</a:t>
          </a:r>
          <a:endParaRPr lang="es-ES" sz="1800" kern="1200" dirty="0"/>
        </a:p>
      </dsp:txBody>
      <dsp:txXfrm>
        <a:off x="2811054" y="429423"/>
        <a:ext cx="1371300" cy="664962"/>
      </dsp:txXfrm>
    </dsp:sp>
    <dsp:sp modelId="{6FBA76A6-BD70-4F52-B155-8F3CCBA27806}">
      <dsp:nvSpPr>
        <dsp:cNvPr id="0" name=""/>
        <dsp:cNvSpPr/>
      </dsp:nvSpPr>
      <dsp:spPr>
        <a:xfrm rot="19457599">
          <a:off x="4137635" y="547450"/>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4468181" y="541435"/>
        <a:ext cx="34794" cy="34794"/>
      </dsp:txXfrm>
    </dsp:sp>
    <dsp:sp modelId="{5B1B95AD-DA91-4E54-92E0-F53686368D6B}">
      <dsp:nvSpPr>
        <dsp:cNvPr id="0" name=""/>
        <dsp:cNvSpPr/>
      </dsp:nvSpPr>
      <dsp:spPr>
        <a:xfrm>
          <a:off x="4768113" y="2590"/>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a:t>TORTA</a:t>
          </a:r>
          <a:endParaRPr lang="es-ES" sz="1800" kern="1200" dirty="0"/>
        </a:p>
      </dsp:txBody>
      <dsp:txXfrm>
        <a:off x="4788801" y="23278"/>
        <a:ext cx="1371300" cy="664962"/>
      </dsp:txXfrm>
    </dsp:sp>
    <dsp:sp modelId="{F12CDC10-5726-4149-B23C-4E7F7BC58930}">
      <dsp:nvSpPr>
        <dsp:cNvPr id="0" name=""/>
        <dsp:cNvSpPr/>
      </dsp:nvSpPr>
      <dsp:spPr>
        <a:xfrm rot="2142401">
          <a:off x="4137635" y="953594"/>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4468181" y="947579"/>
        <a:ext cx="34794" cy="34794"/>
      </dsp:txXfrm>
    </dsp:sp>
    <dsp:sp modelId="{4C082D50-8C9E-4CC5-8F6D-9343D67C9332}">
      <dsp:nvSpPr>
        <dsp:cNvPr id="0" name=""/>
        <dsp:cNvSpPr/>
      </dsp:nvSpPr>
      <dsp:spPr>
        <a:xfrm>
          <a:off x="4768113" y="814879"/>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kern="1200"/>
            <a:t>BARRAS</a:t>
          </a:r>
          <a:endParaRPr lang="es-ES" sz="1800" kern="1200" dirty="0"/>
        </a:p>
      </dsp:txBody>
      <dsp:txXfrm>
        <a:off x="4788801" y="835567"/>
        <a:ext cx="1371300" cy="664962"/>
      </dsp:txXfrm>
    </dsp:sp>
    <dsp:sp modelId="{93AD5E88-CA4D-43F9-8EE9-34C82D2976DC}">
      <dsp:nvSpPr>
        <dsp:cNvPr id="0" name=""/>
        <dsp:cNvSpPr/>
      </dsp:nvSpPr>
      <dsp:spPr>
        <a:xfrm rot="4055800">
          <a:off x="1766510" y="2806629"/>
          <a:ext cx="1482641" cy="22763"/>
        </a:xfrm>
        <a:custGeom>
          <a:avLst/>
          <a:gdLst/>
          <a:ahLst/>
          <a:cxnLst/>
          <a:rect l="0" t="0" r="0" b="0"/>
          <a:pathLst>
            <a:path>
              <a:moveTo>
                <a:pt x="0" y="11381"/>
              </a:moveTo>
              <a:lnTo>
                <a:pt x="1482641" y="11381"/>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2470765" y="2780944"/>
        <a:ext cx="74132" cy="74132"/>
      </dsp:txXfrm>
    </dsp:sp>
    <dsp:sp modelId="{3285ADD9-6444-405C-88C0-7C6CD3DB8D41}">
      <dsp:nvSpPr>
        <dsp:cNvPr id="0" name=""/>
        <dsp:cNvSpPr/>
      </dsp:nvSpPr>
      <dsp:spPr>
        <a:xfrm>
          <a:off x="2790366" y="3150210"/>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a:t>CUANTI-</a:t>
          </a:r>
          <a:r>
            <a:rPr lang="es-ES" sz="1800" kern="1200"/>
            <a:t>TATIVAS</a:t>
          </a:r>
          <a:endParaRPr lang="es-ES" sz="1800" kern="1200" dirty="0"/>
        </a:p>
      </dsp:txBody>
      <dsp:txXfrm>
        <a:off x="2811054" y="3170898"/>
        <a:ext cx="1371300" cy="664962"/>
      </dsp:txXfrm>
    </dsp:sp>
    <dsp:sp modelId="{AE5338AA-55BA-41A0-BC40-918EC4E0AB8A}">
      <dsp:nvSpPr>
        <dsp:cNvPr id="0" name=""/>
        <dsp:cNvSpPr/>
      </dsp:nvSpPr>
      <dsp:spPr>
        <a:xfrm rot="17810170">
          <a:off x="3859726" y="2933549"/>
          <a:ext cx="1251704" cy="22763"/>
        </a:xfrm>
        <a:custGeom>
          <a:avLst/>
          <a:gdLst/>
          <a:ahLst/>
          <a:cxnLst/>
          <a:rect l="0" t="0" r="0" b="0"/>
          <a:pathLst>
            <a:path>
              <a:moveTo>
                <a:pt x="0" y="11381"/>
              </a:moveTo>
              <a:lnTo>
                <a:pt x="1251704"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4454286" y="2913638"/>
        <a:ext cx="62585" cy="62585"/>
      </dsp:txXfrm>
    </dsp:sp>
    <dsp:sp modelId="{99E4A01B-BBF4-4F8D-9B53-FDA6CBF36475}">
      <dsp:nvSpPr>
        <dsp:cNvPr id="0" name=""/>
        <dsp:cNvSpPr/>
      </dsp:nvSpPr>
      <dsp:spPr>
        <a:xfrm>
          <a:off x="4768113" y="2033313"/>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DISCRETA</a:t>
          </a:r>
          <a:endParaRPr lang="es-ES" sz="1600" kern="1200" dirty="0"/>
        </a:p>
      </dsp:txBody>
      <dsp:txXfrm>
        <a:off x="4788801" y="2054001"/>
        <a:ext cx="1371300" cy="664962"/>
      </dsp:txXfrm>
    </dsp:sp>
    <dsp:sp modelId="{767765FE-DF16-414E-9A94-66A8B55B5E3C}">
      <dsp:nvSpPr>
        <dsp:cNvPr id="0" name=""/>
        <dsp:cNvSpPr/>
      </dsp:nvSpPr>
      <dsp:spPr>
        <a:xfrm rot="19457599">
          <a:off x="6115382" y="2172028"/>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6445928" y="2166013"/>
        <a:ext cx="34794" cy="34794"/>
      </dsp:txXfrm>
    </dsp:sp>
    <dsp:sp modelId="{85A34024-146C-49E9-A3A2-4107FCE31EF0}">
      <dsp:nvSpPr>
        <dsp:cNvPr id="0" name=""/>
        <dsp:cNvSpPr/>
      </dsp:nvSpPr>
      <dsp:spPr>
        <a:xfrm>
          <a:off x="6745861" y="1627168"/>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i="1" kern="1200"/>
            <a:t>f. absoluta</a:t>
          </a:r>
          <a:endParaRPr lang="es-ES" sz="1600" i="1" kern="1200" dirty="0"/>
        </a:p>
      </dsp:txBody>
      <dsp:txXfrm>
        <a:off x="6766549" y="1647856"/>
        <a:ext cx="1371300" cy="664962"/>
      </dsp:txXfrm>
    </dsp:sp>
    <dsp:sp modelId="{CFC21B5E-8719-4C58-ACF8-DEFD4EDB6308}">
      <dsp:nvSpPr>
        <dsp:cNvPr id="0" name=""/>
        <dsp:cNvSpPr/>
      </dsp:nvSpPr>
      <dsp:spPr>
        <a:xfrm>
          <a:off x="8158537" y="1968956"/>
          <a:ext cx="565070" cy="22763"/>
        </a:xfrm>
        <a:custGeom>
          <a:avLst/>
          <a:gdLst/>
          <a:ahLst/>
          <a:cxnLst/>
          <a:rect l="0" t="0" r="0" b="0"/>
          <a:pathLst>
            <a:path>
              <a:moveTo>
                <a:pt x="0" y="11381"/>
              </a:moveTo>
              <a:lnTo>
                <a:pt x="565070"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endParaRPr>
        </a:p>
      </dsp:txBody>
      <dsp:txXfrm>
        <a:off x="8426946" y="1966211"/>
        <a:ext cx="28253" cy="28253"/>
      </dsp:txXfrm>
    </dsp:sp>
    <dsp:sp modelId="{0D89B391-0A1F-42BC-B9F4-48FB17E7BE20}">
      <dsp:nvSpPr>
        <dsp:cNvPr id="0" name=""/>
        <dsp:cNvSpPr/>
      </dsp:nvSpPr>
      <dsp:spPr>
        <a:xfrm>
          <a:off x="8723608" y="1627168"/>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a:t>BASTONES</a:t>
          </a:r>
          <a:endParaRPr lang="es-ES" sz="1700" kern="1200" dirty="0"/>
        </a:p>
      </dsp:txBody>
      <dsp:txXfrm>
        <a:off x="8744296" y="1647856"/>
        <a:ext cx="1371300" cy="664962"/>
      </dsp:txXfrm>
    </dsp:sp>
    <dsp:sp modelId="{09A5C347-05A2-467A-BF8C-DD7B18FDB342}">
      <dsp:nvSpPr>
        <dsp:cNvPr id="0" name=""/>
        <dsp:cNvSpPr/>
      </dsp:nvSpPr>
      <dsp:spPr>
        <a:xfrm rot="2142401">
          <a:off x="6115382" y="2578172"/>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6445928" y="2572157"/>
        <a:ext cx="34794" cy="34794"/>
      </dsp:txXfrm>
    </dsp:sp>
    <dsp:sp modelId="{79A548EC-0203-4583-B72A-F1656B88E4F0}">
      <dsp:nvSpPr>
        <dsp:cNvPr id="0" name=""/>
        <dsp:cNvSpPr/>
      </dsp:nvSpPr>
      <dsp:spPr>
        <a:xfrm>
          <a:off x="6745861" y="2439457"/>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F. Acumulada</a:t>
          </a:r>
          <a:endParaRPr lang="es-ES" sz="1600" kern="1200" dirty="0"/>
        </a:p>
      </dsp:txBody>
      <dsp:txXfrm>
        <a:off x="6766549" y="2460145"/>
        <a:ext cx="1371300" cy="664962"/>
      </dsp:txXfrm>
    </dsp:sp>
    <dsp:sp modelId="{6AC5843B-3B74-496D-B67B-BFF4BA4B88C4}">
      <dsp:nvSpPr>
        <dsp:cNvPr id="0" name=""/>
        <dsp:cNvSpPr/>
      </dsp:nvSpPr>
      <dsp:spPr>
        <a:xfrm>
          <a:off x="8158537" y="2781245"/>
          <a:ext cx="565070" cy="22763"/>
        </a:xfrm>
        <a:custGeom>
          <a:avLst/>
          <a:gdLst/>
          <a:ahLst/>
          <a:cxnLst/>
          <a:rect l="0" t="0" r="0" b="0"/>
          <a:pathLst>
            <a:path>
              <a:moveTo>
                <a:pt x="0" y="11381"/>
              </a:moveTo>
              <a:lnTo>
                <a:pt x="565070"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endParaRPr>
        </a:p>
      </dsp:txBody>
      <dsp:txXfrm>
        <a:off x="8426946" y="2778500"/>
        <a:ext cx="28253" cy="28253"/>
      </dsp:txXfrm>
    </dsp:sp>
    <dsp:sp modelId="{3647E13F-3C6E-4B82-BC8A-49588F569521}">
      <dsp:nvSpPr>
        <dsp:cNvPr id="0" name=""/>
        <dsp:cNvSpPr/>
      </dsp:nvSpPr>
      <dsp:spPr>
        <a:xfrm>
          <a:off x="8723608" y="2439457"/>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a:t>ESCALONADO</a:t>
          </a:r>
          <a:endParaRPr lang="es-ES" sz="1700" kern="1200" dirty="0"/>
        </a:p>
      </dsp:txBody>
      <dsp:txXfrm>
        <a:off x="8744296" y="2460145"/>
        <a:ext cx="1371300" cy="664962"/>
      </dsp:txXfrm>
    </dsp:sp>
    <dsp:sp modelId="{B8509E15-4D58-4EC6-882E-CF58CB0A0493}">
      <dsp:nvSpPr>
        <dsp:cNvPr id="0" name=""/>
        <dsp:cNvSpPr/>
      </dsp:nvSpPr>
      <dsp:spPr>
        <a:xfrm rot="3789830">
          <a:off x="3859726" y="4050446"/>
          <a:ext cx="1251704" cy="22763"/>
        </a:xfrm>
        <a:custGeom>
          <a:avLst/>
          <a:gdLst/>
          <a:ahLst/>
          <a:cxnLst/>
          <a:rect l="0" t="0" r="0" b="0"/>
          <a:pathLst>
            <a:path>
              <a:moveTo>
                <a:pt x="0" y="11381"/>
              </a:moveTo>
              <a:lnTo>
                <a:pt x="1251704"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4454286" y="4030535"/>
        <a:ext cx="62585" cy="62585"/>
      </dsp:txXfrm>
    </dsp:sp>
    <dsp:sp modelId="{BBE70FD0-49F9-4964-8234-E18D1F20F2B8}">
      <dsp:nvSpPr>
        <dsp:cNvPr id="0" name=""/>
        <dsp:cNvSpPr/>
      </dsp:nvSpPr>
      <dsp:spPr>
        <a:xfrm>
          <a:off x="4768113" y="4267108"/>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CONTINUA</a:t>
          </a:r>
          <a:endParaRPr lang="es-ES" sz="1600" kern="1200" dirty="0"/>
        </a:p>
      </dsp:txBody>
      <dsp:txXfrm>
        <a:off x="4788801" y="4287796"/>
        <a:ext cx="1371300" cy="664962"/>
      </dsp:txXfrm>
    </dsp:sp>
    <dsp:sp modelId="{F1FE6072-0E66-4FB3-87F8-A542F019FD7A}">
      <dsp:nvSpPr>
        <dsp:cNvPr id="0" name=""/>
        <dsp:cNvSpPr/>
      </dsp:nvSpPr>
      <dsp:spPr>
        <a:xfrm rot="18770822">
          <a:off x="6047859" y="4304287"/>
          <a:ext cx="830933" cy="22763"/>
        </a:xfrm>
        <a:custGeom>
          <a:avLst/>
          <a:gdLst/>
          <a:ahLst/>
          <a:cxnLst/>
          <a:rect l="0" t="0" r="0" b="0"/>
          <a:pathLst>
            <a:path>
              <a:moveTo>
                <a:pt x="0" y="11381"/>
              </a:moveTo>
              <a:lnTo>
                <a:pt x="830933"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6442552" y="4294895"/>
        <a:ext cx="41546" cy="41546"/>
      </dsp:txXfrm>
    </dsp:sp>
    <dsp:sp modelId="{38A4C7AC-F1B4-4198-8C5F-ECB13423F79B}">
      <dsp:nvSpPr>
        <dsp:cNvPr id="0" name=""/>
        <dsp:cNvSpPr/>
      </dsp:nvSpPr>
      <dsp:spPr>
        <a:xfrm>
          <a:off x="6745861" y="3657891"/>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i="1" kern="1200"/>
            <a:t>f. absoluta</a:t>
          </a:r>
          <a:endParaRPr lang="es-ES" sz="1600" i="1" kern="1200" dirty="0"/>
        </a:p>
      </dsp:txBody>
      <dsp:txXfrm>
        <a:off x="6766549" y="3678579"/>
        <a:ext cx="1371300" cy="664962"/>
      </dsp:txXfrm>
    </dsp:sp>
    <dsp:sp modelId="{55F735BC-C8AC-4506-85BB-0E2B8E0295CB}">
      <dsp:nvSpPr>
        <dsp:cNvPr id="0" name=""/>
        <dsp:cNvSpPr/>
      </dsp:nvSpPr>
      <dsp:spPr>
        <a:xfrm rot="19457599">
          <a:off x="8093129" y="3796606"/>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endParaRPr>
        </a:p>
      </dsp:txBody>
      <dsp:txXfrm>
        <a:off x="8423675" y="3790591"/>
        <a:ext cx="34794" cy="34794"/>
      </dsp:txXfrm>
    </dsp:sp>
    <dsp:sp modelId="{9CBFDB2E-1932-427E-A297-14B9E5609A44}">
      <dsp:nvSpPr>
        <dsp:cNvPr id="0" name=""/>
        <dsp:cNvSpPr/>
      </dsp:nvSpPr>
      <dsp:spPr>
        <a:xfrm>
          <a:off x="8723608" y="3251746"/>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a:t>HISTOGRAMA</a:t>
          </a:r>
          <a:endParaRPr lang="es-ES" sz="1700" kern="1200" dirty="0"/>
        </a:p>
      </dsp:txBody>
      <dsp:txXfrm>
        <a:off x="8744296" y="3272434"/>
        <a:ext cx="1371300" cy="664962"/>
      </dsp:txXfrm>
    </dsp:sp>
    <dsp:sp modelId="{A280B9C5-D827-4CAB-831C-9E88349F1A57}">
      <dsp:nvSpPr>
        <dsp:cNvPr id="0" name=""/>
        <dsp:cNvSpPr/>
      </dsp:nvSpPr>
      <dsp:spPr>
        <a:xfrm rot="2142401">
          <a:off x="8093129" y="4202750"/>
          <a:ext cx="695886" cy="22763"/>
        </a:xfrm>
        <a:custGeom>
          <a:avLst/>
          <a:gdLst/>
          <a:ahLst/>
          <a:cxnLst/>
          <a:rect l="0" t="0" r="0" b="0"/>
          <a:pathLst>
            <a:path>
              <a:moveTo>
                <a:pt x="0" y="11381"/>
              </a:moveTo>
              <a:lnTo>
                <a:pt x="695886"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8423675" y="4196735"/>
        <a:ext cx="34794" cy="34794"/>
      </dsp:txXfrm>
    </dsp:sp>
    <dsp:sp modelId="{5C111DA9-BEA4-43A6-B6D8-8043CF20E0A4}">
      <dsp:nvSpPr>
        <dsp:cNvPr id="0" name=""/>
        <dsp:cNvSpPr/>
      </dsp:nvSpPr>
      <dsp:spPr>
        <a:xfrm>
          <a:off x="8723608" y="4064035"/>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a:t>POLIGONO DE FRECUENCIA</a:t>
          </a:r>
          <a:endParaRPr lang="es-ES" sz="1700" kern="1200" dirty="0"/>
        </a:p>
      </dsp:txBody>
      <dsp:txXfrm>
        <a:off x="8744296" y="4084723"/>
        <a:ext cx="1371300" cy="664962"/>
      </dsp:txXfrm>
    </dsp:sp>
    <dsp:sp modelId="{6359F6FF-7E9B-4174-A3E1-D09307A91E49}">
      <dsp:nvSpPr>
        <dsp:cNvPr id="0" name=""/>
        <dsp:cNvSpPr/>
      </dsp:nvSpPr>
      <dsp:spPr>
        <a:xfrm rot="2829178">
          <a:off x="6047859" y="4913503"/>
          <a:ext cx="830933" cy="22763"/>
        </a:xfrm>
        <a:custGeom>
          <a:avLst/>
          <a:gdLst/>
          <a:ahLst/>
          <a:cxnLst/>
          <a:rect l="0" t="0" r="0" b="0"/>
          <a:pathLst>
            <a:path>
              <a:moveTo>
                <a:pt x="0" y="11381"/>
              </a:moveTo>
              <a:lnTo>
                <a:pt x="830933"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s-ES" sz="1800" kern="1200">
            <a:solidFill>
              <a:schemeClr val="tx1"/>
            </a:solidFill>
          </a:endParaRPr>
        </a:p>
      </dsp:txBody>
      <dsp:txXfrm>
        <a:off x="6442552" y="4904112"/>
        <a:ext cx="41546" cy="41546"/>
      </dsp:txXfrm>
    </dsp:sp>
    <dsp:sp modelId="{3DFE5C64-1745-4FF9-9ADE-3FB77EC13B45}">
      <dsp:nvSpPr>
        <dsp:cNvPr id="0" name=""/>
        <dsp:cNvSpPr/>
      </dsp:nvSpPr>
      <dsp:spPr>
        <a:xfrm>
          <a:off x="6745861" y="4876324"/>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kern="1200"/>
            <a:t>F. Acumulada</a:t>
          </a:r>
          <a:endParaRPr lang="es-ES" sz="1600" kern="1200" dirty="0"/>
        </a:p>
      </dsp:txBody>
      <dsp:txXfrm>
        <a:off x="6766549" y="4897012"/>
        <a:ext cx="1371300" cy="664962"/>
      </dsp:txXfrm>
    </dsp:sp>
    <dsp:sp modelId="{85D310D6-5BB5-426D-A68B-13071D99F94E}">
      <dsp:nvSpPr>
        <dsp:cNvPr id="0" name=""/>
        <dsp:cNvSpPr/>
      </dsp:nvSpPr>
      <dsp:spPr>
        <a:xfrm>
          <a:off x="8158537" y="5218112"/>
          <a:ext cx="565070" cy="22763"/>
        </a:xfrm>
        <a:custGeom>
          <a:avLst/>
          <a:gdLst/>
          <a:ahLst/>
          <a:cxnLst/>
          <a:rect l="0" t="0" r="0" b="0"/>
          <a:pathLst>
            <a:path>
              <a:moveTo>
                <a:pt x="0" y="11381"/>
              </a:moveTo>
              <a:lnTo>
                <a:pt x="565070" y="11381"/>
              </a:lnTo>
            </a:path>
          </a:pathLst>
        </a:custGeom>
        <a:noFill/>
        <a:ln w="34925" cap="flat" cmpd="sng" algn="in">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solidFill>
              <a:schemeClr val="tx1"/>
            </a:solidFill>
          </a:endParaRPr>
        </a:p>
      </dsp:txBody>
      <dsp:txXfrm>
        <a:off x="8426946" y="5215367"/>
        <a:ext cx="28253" cy="28253"/>
      </dsp:txXfrm>
    </dsp:sp>
    <dsp:sp modelId="{BA5D5DDF-80F1-4F10-BF5D-94AF70DA9502}">
      <dsp:nvSpPr>
        <dsp:cNvPr id="0" name=""/>
        <dsp:cNvSpPr/>
      </dsp:nvSpPr>
      <dsp:spPr>
        <a:xfrm>
          <a:off x="8723608" y="4876324"/>
          <a:ext cx="1412676" cy="706338"/>
        </a:xfrm>
        <a:prstGeom prst="roundRect">
          <a:avLst>
            <a:gd name="adj" fmla="val 10000"/>
          </a:avLst>
        </a:prstGeom>
        <a:solidFill>
          <a:schemeClr val="lt1">
            <a:hueOff val="0"/>
            <a:satOff val="0"/>
            <a:lumOff val="0"/>
            <a:alphaOff val="0"/>
          </a:schemeClr>
        </a:solidFill>
        <a:ln w="34925" cap="flat" cmpd="sng" algn="in">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s-ES" sz="1700" kern="1200"/>
            <a:t>OJIVA</a:t>
          </a:r>
          <a:endParaRPr lang="es-ES" sz="1700" kern="1200" dirty="0"/>
        </a:p>
      </dsp:txBody>
      <dsp:txXfrm>
        <a:off x="8744296" y="4897012"/>
        <a:ext cx="1371300" cy="66496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396220A2-3719-4C88-BEC6-D85464DD00E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15FE7F27-2662-43F6-B052-8899EDE03B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E36F8C3-AA81-4E15-877A-9FD96AB82D17}" type="datetimeFigureOut">
              <a:rPr lang="es-ES" smtClean="0"/>
              <a:t>07/04/2025</a:t>
            </a:fld>
            <a:endParaRPr lang="es-ES"/>
          </a:p>
        </p:txBody>
      </p:sp>
      <p:sp>
        <p:nvSpPr>
          <p:cNvPr id="4" name="Marcador de pie de página 3">
            <a:extLst>
              <a:ext uri="{FF2B5EF4-FFF2-40B4-BE49-F238E27FC236}">
                <a16:creationId xmlns:a16="http://schemas.microsoft.com/office/drawing/2014/main" id="{ADD079AF-5F4C-4691-899B-98C7B0BD900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15F8AE69-314E-47C5-A1F7-0FFB0373867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F4BF42-734C-4FC5-8C2C-167BCC6750A3}" type="slidenum">
              <a:rPr lang="es-ES" smtClean="0"/>
              <a:t>‹Nº›</a:t>
            </a:fld>
            <a:endParaRPr lang="es-ES"/>
          </a:p>
        </p:txBody>
      </p:sp>
    </p:spTree>
    <p:extLst>
      <p:ext uri="{BB962C8B-B14F-4D97-AF65-F5344CB8AC3E}">
        <p14:creationId xmlns:p14="http://schemas.microsoft.com/office/powerpoint/2010/main" val="19226294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3FA5B-05DC-473C-8C97-F3293A49B41A}" type="datetimeFigureOut">
              <a:rPr lang="es-ES" noProof="0" smtClean="0"/>
              <a:t>07/04/2025</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1D3E8-ADE8-4E11-B73D-9565CAA5C054}" type="slidenum">
              <a:rPr lang="es-ES" noProof="0" smtClean="0"/>
              <a:t>‹Nº›</a:t>
            </a:fld>
            <a:endParaRPr lang="es-ES" noProof="0"/>
          </a:p>
        </p:txBody>
      </p:sp>
    </p:spTree>
    <p:extLst>
      <p:ext uri="{BB962C8B-B14F-4D97-AF65-F5344CB8AC3E}">
        <p14:creationId xmlns:p14="http://schemas.microsoft.com/office/powerpoint/2010/main" val="35316045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3741D3E8-ADE8-4E11-B73D-9565CAA5C054}" type="slidenum">
              <a:rPr lang="es-ES" smtClean="0"/>
              <a:t>1</a:t>
            </a:fld>
            <a:endParaRPr lang="es-ES"/>
          </a:p>
        </p:txBody>
      </p:sp>
    </p:spTree>
    <p:extLst>
      <p:ext uri="{BB962C8B-B14F-4D97-AF65-F5344CB8AC3E}">
        <p14:creationId xmlns:p14="http://schemas.microsoft.com/office/powerpoint/2010/main" val="2043651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915128" y="1788454"/>
            <a:ext cx="8361229" cy="2098226"/>
          </a:xfrm>
        </p:spPr>
        <p:txBody>
          <a:bodyPr rtlCol="0" anchor="b">
            <a:noAutofit/>
          </a:bodyPr>
          <a:lstStyle>
            <a:lvl1pPr algn="ctr">
              <a:defRPr sz="7200" cap="all" baseline="0">
                <a:solidFill>
                  <a:schemeClr val="tx2"/>
                </a:solidFill>
              </a:defRPr>
            </a:lvl1pPr>
          </a:lstStyle>
          <a:p>
            <a:pPr rtl="0"/>
            <a:r>
              <a:rPr lang="es-ES" noProof="0"/>
              <a:t>Haga clic para modificar el estilo de título del patrón</a:t>
            </a:r>
          </a:p>
        </p:txBody>
      </p:sp>
      <p:sp>
        <p:nvSpPr>
          <p:cNvPr id="3" name="Subtítulo 2"/>
          <p:cNvSpPr>
            <a:spLocks noGrp="1"/>
          </p:cNvSpPr>
          <p:nvPr>
            <p:ph type="subTitle" idx="1"/>
          </p:nvPr>
        </p:nvSpPr>
        <p:spPr>
          <a:xfrm>
            <a:off x="2679906" y="3956279"/>
            <a:ext cx="6831673" cy="1086237"/>
          </a:xfrm>
        </p:spPr>
        <p:txBody>
          <a:bodyPr rtlCol="0">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modificar el estilo de subtítulo del patrón</a:t>
            </a:r>
          </a:p>
        </p:txBody>
      </p:sp>
      <p:sp>
        <p:nvSpPr>
          <p:cNvPr id="4" name="Marcador de fecha 3"/>
          <p:cNvSpPr>
            <a:spLocks noGrp="1"/>
          </p:cNvSpPr>
          <p:nvPr>
            <p:ph type="dt" sz="half" idx="10"/>
          </p:nvPr>
        </p:nvSpPr>
        <p:spPr>
          <a:xfrm>
            <a:off x="752858" y="6453386"/>
            <a:ext cx="1607944" cy="404614"/>
          </a:xfrm>
        </p:spPr>
        <p:txBody>
          <a:bodyPr rtlCol="0"/>
          <a:lstStyle>
            <a:lvl1pPr>
              <a:defRPr baseline="0">
                <a:solidFill>
                  <a:schemeClr val="tx2"/>
                </a:solidFill>
              </a:defRPr>
            </a:lvl1pPr>
          </a:lstStyle>
          <a:p>
            <a:pPr rtl="0"/>
            <a:fld id="{D6D00BB4-A5B4-4C63-8C80-B57D903D630E}" type="datetime1">
              <a:rPr lang="es-ES" noProof="0" smtClean="0"/>
              <a:t>07/04/2025</a:t>
            </a:fld>
            <a:endParaRPr lang="es-ES" noProof="0"/>
          </a:p>
        </p:txBody>
      </p:sp>
      <p:sp>
        <p:nvSpPr>
          <p:cNvPr id="5" name="Marcador de pie de página 4"/>
          <p:cNvSpPr>
            <a:spLocks noGrp="1"/>
          </p:cNvSpPr>
          <p:nvPr>
            <p:ph type="ftr" sz="quarter" idx="11"/>
          </p:nvPr>
        </p:nvSpPr>
        <p:spPr>
          <a:xfrm>
            <a:off x="2584054" y="6453386"/>
            <a:ext cx="7023377" cy="404614"/>
          </a:xfrm>
        </p:spPr>
        <p:txBody>
          <a:bodyPr rtlCol="0"/>
          <a:lstStyle>
            <a:lvl1pPr algn="ctr">
              <a:defRPr baseline="0">
                <a:solidFill>
                  <a:schemeClr val="tx2"/>
                </a:solidFill>
              </a:defRPr>
            </a:lvl1pPr>
          </a:lstStyle>
          <a:p>
            <a:pPr rtl="0"/>
            <a:endParaRPr lang="es-ES" noProof="0"/>
          </a:p>
        </p:txBody>
      </p:sp>
      <p:sp>
        <p:nvSpPr>
          <p:cNvPr id="6" name="Marcador de número de diapositiva 5"/>
          <p:cNvSpPr>
            <a:spLocks noGrp="1"/>
          </p:cNvSpPr>
          <p:nvPr>
            <p:ph type="sldNum" sz="quarter" idx="12"/>
          </p:nvPr>
        </p:nvSpPr>
        <p:spPr>
          <a:xfrm>
            <a:off x="9830683" y="6453386"/>
            <a:ext cx="1596292" cy="404614"/>
          </a:xfrm>
        </p:spPr>
        <p:txBody>
          <a:bodyPr rtlCol="0"/>
          <a:lstStyle>
            <a:lvl1pPr>
              <a:defRPr baseline="0">
                <a:solidFill>
                  <a:schemeClr val="tx2"/>
                </a:solidFill>
              </a:defRPr>
            </a:lvl1pPr>
          </a:lstStyle>
          <a:p>
            <a:pPr rtl="0"/>
            <a:fld id="{69E57DC2-970A-4B3E-BB1C-7A09969E49DF}" type="slidenum">
              <a:rPr lang="es-ES" noProof="0" smtClean="0"/>
              <a:pPr rtl="0"/>
              <a:t>‹Nº›</a:t>
            </a:fld>
            <a:endParaRPr lang="es-ES" noProof="0"/>
          </a:p>
        </p:txBody>
      </p:sp>
      <p:grpSp>
        <p:nvGrpSpPr>
          <p:cNvPr id="7" name="Grupo 6"/>
          <p:cNvGrpSpPr/>
          <p:nvPr/>
        </p:nvGrpSpPr>
        <p:grpSpPr>
          <a:xfrm>
            <a:off x="752858" y="744469"/>
            <a:ext cx="10674117" cy="5349671"/>
            <a:chOff x="752858" y="744469"/>
            <a:chExt cx="10674117" cy="5349671"/>
          </a:xfrm>
        </p:grpSpPr>
        <p:sp>
          <p:nvSpPr>
            <p:cNvPr id="11" name="Forma libre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orma libre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1371600" y="2295525"/>
            <a:ext cx="9601200" cy="3571875"/>
          </a:xfrm>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FB765577-69FD-4A0C-BA79-E8EA03975F01}" type="datetime1">
              <a:rPr lang="es-ES" noProof="0" smtClean="0"/>
              <a:t>07/04/2025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596561" y="624156"/>
            <a:ext cx="1565766" cy="5243244"/>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1371600" y="624156"/>
            <a:ext cx="8179641" cy="5243244"/>
          </a:xfrm>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B8835AD3-9E5A-4237-B465-930C23E83C8F}" type="datetime1">
              <a:rPr lang="es-ES" noProof="0" smtClean="0"/>
              <a:t>07/04/2025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26B14B42-B2F8-4D54-83D9-52FA8D6FE3AE}" type="datetime1">
              <a:rPr lang="es-ES" noProof="0" smtClean="0"/>
              <a:t>07/04/2025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65025" y="1301360"/>
            <a:ext cx="9612971" cy="2852737"/>
          </a:xfrm>
        </p:spPr>
        <p:txBody>
          <a:bodyPr rtlCol="0" anchor="b">
            <a:normAutofit/>
          </a:bodyPr>
          <a:lstStyle>
            <a:lvl1pPr algn="r">
              <a:defRPr sz="7200" cap="all" baseline="0">
                <a:solidFill>
                  <a:schemeClr val="tx2"/>
                </a:solidFill>
              </a:defRPr>
            </a:lvl1pPr>
          </a:lstStyle>
          <a:p>
            <a:pPr rtl="0"/>
            <a:r>
              <a:rPr lang="es-ES" noProof="0"/>
              <a:t>Haga clic para modificar el estilo de título del patrón</a:t>
            </a:r>
          </a:p>
        </p:txBody>
      </p:sp>
      <p:sp>
        <p:nvSpPr>
          <p:cNvPr id="3" name="Marcador de texto 2"/>
          <p:cNvSpPr>
            <a:spLocks noGrp="1"/>
          </p:cNvSpPr>
          <p:nvPr>
            <p:ph type="body" idx="1" hasCustomPrompt="1"/>
          </p:nvPr>
        </p:nvSpPr>
        <p:spPr>
          <a:xfrm>
            <a:off x="765025" y="4216328"/>
            <a:ext cx="9612971" cy="1143324"/>
          </a:xfrm>
        </p:spPr>
        <p:txBody>
          <a:bodyPr rtlCol="0"/>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a:xfrm>
            <a:off x="738908" y="6453386"/>
            <a:ext cx="1622409" cy="404614"/>
          </a:xfrm>
        </p:spPr>
        <p:txBody>
          <a:bodyPr rtlCol="0"/>
          <a:lstStyle>
            <a:lvl1pPr>
              <a:defRPr>
                <a:solidFill>
                  <a:schemeClr val="tx2"/>
                </a:solidFill>
              </a:defRPr>
            </a:lvl1pPr>
          </a:lstStyle>
          <a:p>
            <a:pPr rtl="0"/>
            <a:fld id="{7CD8E296-C932-44F5-88C2-4EB579D77AE4}" type="datetime1">
              <a:rPr lang="es-ES" noProof="0" smtClean="0"/>
              <a:t>07/04/2025</a:t>
            </a:fld>
            <a:endParaRPr lang="es-ES" noProof="0"/>
          </a:p>
        </p:txBody>
      </p:sp>
      <p:sp>
        <p:nvSpPr>
          <p:cNvPr id="5" name="Marcador de pie de página 4"/>
          <p:cNvSpPr>
            <a:spLocks noGrp="1"/>
          </p:cNvSpPr>
          <p:nvPr>
            <p:ph type="ftr" sz="quarter" idx="11"/>
          </p:nvPr>
        </p:nvSpPr>
        <p:spPr>
          <a:xfrm>
            <a:off x="2584312" y="6453386"/>
            <a:ext cx="7023377" cy="404614"/>
          </a:xfrm>
        </p:spPr>
        <p:txBody>
          <a:bodyPr rtlCol="0"/>
          <a:lstStyle>
            <a:lvl1pPr algn="ctr">
              <a:defRPr>
                <a:solidFill>
                  <a:schemeClr val="tx2"/>
                </a:solidFill>
              </a:defRPr>
            </a:lvl1pPr>
          </a:lstStyle>
          <a:p>
            <a:pPr rtl="0"/>
            <a:endParaRPr lang="es-ES" noProof="0"/>
          </a:p>
        </p:txBody>
      </p:sp>
      <p:sp>
        <p:nvSpPr>
          <p:cNvPr id="6" name="Marcador de número de diapositiva 5"/>
          <p:cNvSpPr>
            <a:spLocks noGrp="1"/>
          </p:cNvSpPr>
          <p:nvPr>
            <p:ph type="sldNum" sz="quarter" idx="12"/>
          </p:nvPr>
        </p:nvSpPr>
        <p:spPr>
          <a:xfrm>
            <a:off x="9830683" y="6453386"/>
            <a:ext cx="1596292" cy="404614"/>
          </a:xfrm>
        </p:spPr>
        <p:txBody>
          <a:bodyPr rtlCol="0"/>
          <a:lstStyle>
            <a:lvl1pPr>
              <a:defRPr>
                <a:solidFill>
                  <a:schemeClr val="tx2"/>
                </a:solidFill>
              </a:defRPr>
            </a:lvl1pPr>
          </a:lstStyle>
          <a:p>
            <a:pPr rtl="0"/>
            <a:fld id="{69E57DC2-970A-4B3E-BB1C-7A09969E49DF}" type="slidenum">
              <a:rPr lang="es-ES" noProof="0" smtClean="0"/>
              <a:pPr rtl="0"/>
              <a:t>‹Nº›</a:t>
            </a:fld>
            <a:endParaRPr lang="es-ES" noProof="0"/>
          </a:p>
        </p:txBody>
      </p:sp>
      <p:sp>
        <p:nvSpPr>
          <p:cNvPr id="7" name="Forma libre 6" title="Marca de recorte"/>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solidFill>
                  <a:schemeClr val="tx2"/>
                </a:solidFill>
              </a:defRPr>
            </a:lvl1pPr>
          </a:lstStyle>
          <a:p>
            <a:pPr rtl="0"/>
            <a:r>
              <a:rPr lang="es-ES" noProof="0"/>
              <a:t>Haga clic para modificar el estilo de título del patrón</a:t>
            </a:r>
          </a:p>
        </p:txBody>
      </p:sp>
      <p:sp>
        <p:nvSpPr>
          <p:cNvPr id="3" name="Marcador de contenido 2"/>
          <p:cNvSpPr>
            <a:spLocks noGrp="1"/>
          </p:cNvSpPr>
          <p:nvPr>
            <p:ph sz="half" idx="1" hasCustomPrompt="1"/>
          </p:nvPr>
        </p:nvSpPr>
        <p:spPr>
          <a:xfrm>
            <a:off x="1371600" y="2285999"/>
            <a:ext cx="4447786" cy="3581401"/>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hasCustomPrompt="1"/>
          </p:nvPr>
        </p:nvSpPr>
        <p:spPr>
          <a:xfrm>
            <a:off x="6525403" y="2285999"/>
            <a:ext cx="4447786" cy="3581401"/>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B14C0183-6DA9-47DD-89A2-4654E1953BD9}" type="datetime1">
              <a:rPr lang="es-ES" noProof="0" smtClean="0"/>
              <a:t>07/04/2025</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1485900"/>
          </a:xfrm>
        </p:spPr>
        <p:txBody>
          <a:bodyPr rtlCol="0"/>
          <a:lstStyle>
            <a:lvl1pPr>
              <a:defRPr>
                <a:solidFill>
                  <a:schemeClr val="tx2"/>
                </a:solidFill>
              </a:defRPr>
            </a:lvl1pPr>
          </a:lstStyle>
          <a:p>
            <a:pPr rtl="0"/>
            <a:r>
              <a:rPr lang="es-ES" noProof="0"/>
              <a:t>Haga clic para modificar el estilo de título del patrón</a:t>
            </a:r>
          </a:p>
        </p:txBody>
      </p:sp>
      <p:sp>
        <p:nvSpPr>
          <p:cNvPr id="3" name="Marcador de texto 2"/>
          <p:cNvSpPr>
            <a:spLocks noGrp="1"/>
          </p:cNvSpPr>
          <p:nvPr>
            <p:ph type="body" idx="1" hasCustomPrompt="1"/>
          </p:nvPr>
        </p:nvSpPr>
        <p:spPr>
          <a:xfrm>
            <a:off x="1371600" y="2340864"/>
            <a:ext cx="4443984" cy="823912"/>
          </a:xfrm>
        </p:spPr>
        <p:txBody>
          <a:bodyPr rtlCol="0"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3"/>
          <p:cNvSpPr>
            <a:spLocks noGrp="1"/>
          </p:cNvSpPr>
          <p:nvPr>
            <p:ph sz="half" idx="2" hasCustomPrompt="1"/>
          </p:nvPr>
        </p:nvSpPr>
        <p:spPr>
          <a:xfrm>
            <a:off x="1371600" y="3305207"/>
            <a:ext cx="4443984" cy="2562193"/>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hasCustomPrompt="1"/>
          </p:nvPr>
        </p:nvSpPr>
        <p:spPr>
          <a:xfrm>
            <a:off x="6525014" y="2340864"/>
            <a:ext cx="4443984" cy="823912"/>
          </a:xfrm>
        </p:spPr>
        <p:txBody>
          <a:bodyPr rtlCol="0"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contenido 5"/>
          <p:cNvSpPr>
            <a:spLocks noGrp="1"/>
          </p:cNvSpPr>
          <p:nvPr>
            <p:ph sz="quarter" idx="4" hasCustomPrompt="1"/>
          </p:nvPr>
        </p:nvSpPr>
        <p:spPr>
          <a:xfrm>
            <a:off x="6525014" y="3305207"/>
            <a:ext cx="4443984" cy="2562193"/>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ECBBE9AC-3536-4D38-9E8F-17FBD9618845}" type="datetime1">
              <a:rPr lang="es-ES" noProof="0" smtClean="0"/>
              <a:t>07/04/2025</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47601FE8-BD30-4E2A-8DC3-BA96EED6C8D1}" type="datetime1">
              <a:rPr lang="es-ES" noProof="0" smtClean="0"/>
              <a:t>07/04/2025</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número de diapositiva 4"/>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106F9842-778F-4C0E-97FE-34B9FD1B7B2D}" type="datetime1">
              <a:rPr lang="es-ES" noProof="0" smtClean="0"/>
              <a:t>07/04/2025</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ángulo 7" title="Forma de fondo"/>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723900" y="685800"/>
            <a:ext cx="3855720" cy="2157884"/>
          </a:xfrm>
        </p:spPr>
        <p:txBody>
          <a:bodyPr rtlCol="0" anchor="t">
            <a:noAutofit/>
          </a:bodyPr>
          <a:lstStyle>
            <a:lvl1pPr>
              <a:lnSpc>
                <a:spcPct val="84000"/>
              </a:lnSpc>
              <a:defRPr sz="4800" baseline="0">
                <a:solidFill>
                  <a:schemeClr val="tx2"/>
                </a:solidFill>
              </a:defRPr>
            </a:lvl1pPr>
          </a:lstStyle>
          <a:p>
            <a:pPr rtl="0"/>
            <a:r>
              <a:rPr lang="es-ES" noProof="0"/>
              <a:t>Haga clic para modificar el estilo de título del patrón</a:t>
            </a:r>
          </a:p>
        </p:txBody>
      </p:sp>
      <p:sp>
        <p:nvSpPr>
          <p:cNvPr id="3" name="Marcador de contenido 2"/>
          <p:cNvSpPr>
            <a:spLocks noGrp="1"/>
          </p:cNvSpPr>
          <p:nvPr>
            <p:ph idx="1" hasCustomPrompt="1"/>
          </p:nvPr>
        </p:nvSpPr>
        <p:spPr>
          <a:xfrm>
            <a:off x="6256020" y="685801"/>
            <a:ext cx="5212080" cy="5175250"/>
          </a:xfrm>
        </p:spPr>
        <p:txBody>
          <a:bodyPr rtlCol="0"/>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p:cNvSpPr>
            <a:spLocks noGrp="1"/>
          </p:cNvSpPr>
          <p:nvPr>
            <p:ph type="body" sz="half" idx="2" hasCustomPrompt="1"/>
          </p:nvPr>
        </p:nvSpPr>
        <p:spPr>
          <a:xfrm>
            <a:off x="723900" y="2856344"/>
            <a:ext cx="3855720" cy="3011056"/>
          </a:xfrm>
        </p:spPr>
        <p:txBody>
          <a:bodyPr rtlCol="0"/>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a:xfrm>
            <a:off x="723900" y="6453386"/>
            <a:ext cx="1204572" cy="404614"/>
          </a:xfrm>
        </p:spPr>
        <p:txBody>
          <a:bodyPr rtlCol="0"/>
          <a:lstStyle>
            <a:lvl1pPr>
              <a:defRPr>
                <a:solidFill>
                  <a:schemeClr val="tx2"/>
                </a:solidFill>
              </a:defRPr>
            </a:lvl1pPr>
          </a:lstStyle>
          <a:p>
            <a:pPr rtl="0"/>
            <a:fld id="{5558E0B9-60A9-4FAD-B645-FB808A4A3884}" type="datetime1">
              <a:rPr lang="es-ES" noProof="0" smtClean="0"/>
              <a:t>07/04/2025</a:t>
            </a:fld>
            <a:endParaRPr lang="es-ES" noProof="0"/>
          </a:p>
        </p:txBody>
      </p:sp>
      <p:sp>
        <p:nvSpPr>
          <p:cNvPr id="6" name="Marcador de pie de página 5"/>
          <p:cNvSpPr>
            <a:spLocks noGrp="1"/>
          </p:cNvSpPr>
          <p:nvPr>
            <p:ph type="ftr" sz="quarter" idx="11"/>
          </p:nvPr>
        </p:nvSpPr>
        <p:spPr>
          <a:xfrm>
            <a:off x="2205945" y="6453386"/>
            <a:ext cx="2373675" cy="404614"/>
          </a:xfrm>
        </p:spPr>
        <p:txBody>
          <a:bodyPr rtlCol="0"/>
          <a:lstStyle>
            <a:lvl1pPr>
              <a:defRPr>
                <a:solidFill>
                  <a:schemeClr val="tx2"/>
                </a:solidFill>
              </a:defRPr>
            </a:lvl1pPr>
          </a:lstStyle>
          <a:p>
            <a:pPr rtl="0"/>
            <a:endParaRPr lang="es-ES" noProof="0"/>
          </a:p>
        </p:txBody>
      </p:sp>
      <p:sp>
        <p:nvSpPr>
          <p:cNvPr id="7" name="Marcador de número de diapositiva 6"/>
          <p:cNvSpPr>
            <a:spLocks noGrp="1"/>
          </p:cNvSpPr>
          <p:nvPr>
            <p:ph type="sldNum" sz="quarter" idx="12"/>
          </p:nvPr>
        </p:nvSpPr>
        <p:spPr>
          <a:xfrm>
            <a:off x="9883140" y="6453386"/>
            <a:ext cx="1596292" cy="404614"/>
          </a:xfrm>
        </p:spPr>
        <p:txBody>
          <a:bodyPr rtlCol="0"/>
          <a:lstStyle>
            <a:lvl1pPr>
              <a:defRPr>
                <a:solidFill>
                  <a:schemeClr val="tx2"/>
                </a:solidFill>
              </a:defRPr>
            </a:lvl1pPr>
          </a:lstStyle>
          <a:p>
            <a:pPr rtl="0"/>
            <a:fld id="{69E57DC2-970A-4B3E-BB1C-7A09969E49DF}" type="slidenum">
              <a:rPr lang="es-ES" noProof="0" smtClean="0"/>
              <a:pPr rtl="0"/>
              <a:t>‹Nº›</a:t>
            </a:fld>
            <a:endParaRPr lang="es-ES" noProof="0"/>
          </a:p>
        </p:txBody>
      </p:sp>
      <p:sp>
        <p:nvSpPr>
          <p:cNvPr id="9" name="Rectángulo 8" title="Barra de división"/>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8" name="Rectángulo 7" title="Forma de fondo"/>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723900" y="685800"/>
            <a:ext cx="3855720" cy="2157884"/>
          </a:xfrm>
        </p:spPr>
        <p:txBody>
          <a:bodyPr rtlCol="0" anchor="t">
            <a:normAutofit/>
          </a:bodyPr>
          <a:lstStyle>
            <a:lvl1pPr>
              <a:lnSpc>
                <a:spcPct val="84000"/>
              </a:lnSpc>
              <a:defRPr sz="4800" baseline="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5532120" y="0"/>
            <a:ext cx="6659880" cy="6857999"/>
          </a:xfrm>
        </p:spPr>
        <p:txBody>
          <a:bodyPr rtlCol="0"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texto 3"/>
          <p:cNvSpPr>
            <a:spLocks noGrp="1"/>
          </p:cNvSpPr>
          <p:nvPr>
            <p:ph type="body" sz="half" idx="2" hasCustomPrompt="1"/>
          </p:nvPr>
        </p:nvSpPr>
        <p:spPr>
          <a:xfrm>
            <a:off x="723900" y="2855968"/>
            <a:ext cx="3855720" cy="3011432"/>
          </a:xfrm>
        </p:spPr>
        <p:txBody>
          <a:bodyPr rtlCol="0"/>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a:xfrm>
            <a:off x="723900" y="6453386"/>
            <a:ext cx="1204572" cy="404614"/>
          </a:xfrm>
        </p:spPr>
        <p:txBody>
          <a:bodyPr rtlCol="0"/>
          <a:lstStyle>
            <a:lvl1pPr>
              <a:defRPr>
                <a:solidFill>
                  <a:schemeClr val="tx2"/>
                </a:solidFill>
              </a:defRPr>
            </a:lvl1pPr>
          </a:lstStyle>
          <a:p>
            <a:pPr rtl="0"/>
            <a:fld id="{11E44E7F-99AE-4595-B986-640A568F4626}" type="datetime1">
              <a:rPr lang="es-ES" noProof="0" smtClean="0"/>
              <a:t>07/04/2025</a:t>
            </a:fld>
            <a:endParaRPr lang="es-ES" noProof="0"/>
          </a:p>
        </p:txBody>
      </p:sp>
      <p:sp>
        <p:nvSpPr>
          <p:cNvPr id="6" name="Marcador de pie de página 5"/>
          <p:cNvSpPr>
            <a:spLocks noGrp="1"/>
          </p:cNvSpPr>
          <p:nvPr>
            <p:ph type="ftr" sz="quarter" idx="11"/>
          </p:nvPr>
        </p:nvSpPr>
        <p:spPr>
          <a:xfrm>
            <a:off x="2205945" y="6453386"/>
            <a:ext cx="2373675" cy="404614"/>
          </a:xfrm>
        </p:spPr>
        <p:txBody>
          <a:bodyPr rtlCol="0"/>
          <a:lstStyle>
            <a:lvl1pPr>
              <a:defRPr>
                <a:solidFill>
                  <a:schemeClr val="tx2"/>
                </a:solidFill>
              </a:defRPr>
            </a:lvl1pPr>
          </a:lstStyle>
          <a:p>
            <a:pPr rtl="0"/>
            <a:endParaRPr lang="es-ES" noProof="0"/>
          </a:p>
        </p:txBody>
      </p:sp>
      <p:sp>
        <p:nvSpPr>
          <p:cNvPr id="7" name="Marcador de número de diapositiva 6"/>
          <p:cNvSpPr>
            <a:spLocks noGrp="1"/>
          </p:cNvSpPr>
          <p:nvPr>
            <p:ph type="sldNum" sz="quarter" idx="12"/>
          </p:nvPr>
        </p:nvSpPr>
        <p:spPr>
          <a:xfrm>
            <a:off x="9883140" y="6453386"/>
            <a:ext cx="1596292" cy="404614"/>
          </a:xfrm>
        </p:spPr>
        <p:txBody>
          <a:bodyPr rtlCol="0"/>
          <a:lstStyle>
            <a:lvl1pPr>
              <a:defRPr>
                <a:solidFill>
                  <a:schemeClr val="tx2"/>
                </a:solidFill>
              </a:defRPr>
            </a:lvl1pPr>
          </a:lstStyle>
          <a:p>
            <a:pPr rtl="0"/>
            <a:fld id="{69E57DC2-970A-4B3E-BB1C-7A09969E49DF}" type="slidenum">
              <a:rPr lang="es-ES" noProof="0" smtClean="0"/>
              <a:pPr rtl="0"/>
              <a:t>‹Nº›</a:t>
            </a:fld>
            <a:endParaRPr lang="es-ES" noProof="0"/>
          </a:p>
        </p:txBody>
      </p:sp>
      <p:sp>
        <p:nvSpPr>
          <p:cNvPr id="9" name="Rectángulo 8" title="Barra de división"/>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rtl="0"/>
            <a:fld id="{8E85FD5C-851D-4478-BE04-C0632DB4061C}" type="datetime1">
              <a:rPr lang="es-ES" noProof="0" smtClean="0"/>
              <a:t>07/04/2025</a:t>
            </a:fld>
            <a:endParaRPr lang="es-ES" noProof="0"/>
          </a:p>
        </p:txBody>
      </p:sp>
      <p:sp>
        <p:nvSpPr>
          <p:cNvPr id="5" name="Marcador de pie de página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rtl="0"/>
            <a:endParaRPr lang="es-ES" noProof="0"/>
          </a:p>
        </p:txBody>
      </p:sp>
      <p:sp>
        <p:nvSpPr>
          <p:cNvPr id="6" name="Marcador de número de diapositiva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rtl="0"/>
            <a:fld id="{69E57DC2-970A-4B3E-BB1C-7A09969E49DF}" type="slidenum">
              <a:rPr lang="es-ES" noProof="0" smtClean="0"/>
              <a:pPr rtl="0"/>
              <a:t>‹Nº›</a:t>
            </a:fld>
            <a:endParaRPr lang="es-ES" noProof="0"/>
          </a:p>
        </p:txBody>
      </p:sp>
      <p:sp>
        <p:nvSpPr>
          <p:cNvPr id="9" name="Rectángulo 8" title="Barra lateral"/>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 Id="rId5" Type="http://schemas.openxmlformats.org/officeDocument/2006/relationships/image" Target="../media/image28.emf"/><Relationship Id="rId4" Type="http://schemas.openxmlformats.org/officeDocument/2006/relationships/image" Target="../media/image27.emf"/></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Una imagen de una radiación electromagnética">
            <a:extLst>
              <a:ext uri="{FF2B5EF4-FFF2-40B4-BE49-F238E27FC236}">
                <a16:creationId xmlns:a16="http://schemas.microsoft.com/office/drawing/2014/main" id="{1BCFA42A-241A-9475-AE34-9DAF3F736EDF}"/>
              </a:ext>
            </a:extLst>
          </p:cNvPr>
          <p:cNvPicPr>
            <a:picLocks noChangeAspect="1"/>
          </p:cNvPicPr>
          <p:nvPr/>
        </p:nvPicPr>
        <p:blipFill rotWithShape="1">
          <a:blip r:embed="rId3"/>
          <a:srcRect t="9579" b="6449"/>
          <a:stretch/>
        </p:blipFill>
        <p:spPr>
          <a:xfrm>
            <a:off x="20" y="10"/>
            <a:ext cx="12191980" cy="6857990"/>
          </a:xfrm>
          <a:prstGeom prst="rect">
            <a:avLst/>
          </a:prstGeom>
        </p:spPr>
      </p:pic>
      <p:sp>
        <p:nvSpPr>
          <p:cNvPr id="20" name="Rectangle 13">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txBody>
          <a:bodyPr/>
          <a:lstStyle/>
          <a:p>
            <a:endParaRPr lang="es-AR"/>
          </a:p>
        </p:txBody>
      </p:sp>
      <p:sp>
        <p:nvSpPr>
          <p:cNvPr id="22" name="Freeform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txBody>
          <a:bodyPr/>
          <a:lstStyle/>
          <a:p>
            <a:endParaRPr lang="es-AR"/>
          </a:p>
        </p:txBody>
      </p:sp>
      <p:sp>
        <p:nvSpPr>
          <p:cNvPr id="2" name="Título 1"/>
          <p:cNvSpPr>
            <a:spLocks noGrp="1"/>
          </p:cNvSpPr>
          <p:nvPr>
            <p:ph type="ctrTitle"/>
          </p:nvPr>
        </p:nvSpPr>
        <p:spPr>
          <a:xfrm>
            <a:off x="1915128" y="1788454"/>
            <a:ext cx="8361229" cy="2098226"/>
          </a:xfrm>
        </p:spPr>
        <p:txBody>
          <a:bodyPr rtlCol="0">
            <a:normAutofit/>
          </a:bodyPr>
          <a:lstStyle/>
          <a:p>
            <a:r>
              <a:rPr lang="es-ES" dirty="0">
                <a:solidFill>
                  <a:schemeClr val="bg2"/>
                </a:solidFill>
              </a:rPr>
              <a:t>ESTADÍSTICA DESCRIPTIVA</a:t>
            </a:r>
          </a:p>
        </p:txBody>
      </p:sp>
      <p:sp>
        <p:nvSpPr>
          <p:cNvPr id="3" name="Subtítulo 2"/>
          <p:cNvSpPr>
            <a:spLocks noGrp="1"/>
          </p:cNvSpPr>
          <p:nvPr>
            <p:ph type="subTitle" idx="1"/>
          </p:nvPr>
        </p:nvSpPr>
        <p:spPr>
          <a:xfrm>
            <a:off x="2679906" y="3956279"/>
            <a:ext cx="6831673" cy="1086237"/>
          </a:xfrm>
        </p:spPr>
        <p:txBody>
          <a:bodyPr vert="horz" lIns="91440" tIns="45720" rIns="91440" bIns="45720" rtlCol="0">
            <a:normAutofit/>
          </a:bodyPr>
          <a:lstStyle/>
          <a:p>
            <a:pPr>
              <a:spcAft>
                <a:spcPts val="600"/>
              </a:spcAft>
            </a:pPr>
            <a:r>
              <a:rPr lang="es-ES" dirty="0">
                <a:solidFill>
                  <a:schemeClr val="bg2"/>
                </a:solidFill>
              </a:rPr>
              <a:t>ESTADÍSTICA BÁSICA</a:t>
            </a:r>
          </a:p>
          <a:p>
            <a:pPr>
              <a:spcAft>
                <a:spcPts val="600"/>
              </a:spcAft>
            </a:pPr>
            <a:r>
              <a:rPr lang="es-ES" dirty="0">
                <a:solidFill>
                  <a:schemeClr val="bg2"/>
                </a:solidFill>
              </a:rPr>
              <a:t>2025</a:t>
            </a:r>
          </a:p>
        </p:txBody>
      </p:sp>
    </p:spTree>
    <p:extLst>
      <p:ext uri="{BB962C8B-B14F-4D97-AF65-F5344CB8AC3E}">
        <p14:creationId xmlns:p14="http://schemas.microsoft.com/office/powerpoint/2010/main" val="360108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400"/>
                                        <p:tgtEl>
                                          <p:spTgt spid="3">
                                            <p:txEl>
                                              <p:pRg st="1" end="1"/>
                                            </p:txEl>
                                          </p:spTgt>
                                        </p:tgtEl>
                                      </p:cBhvr>
                                    </p:animEffect>
                                  </p:childTnLst>
                                </p:cTn>
                              </p:par>
                              <p:par>
                                <p:cTn id="13" presetID="10" presetClass="entr" presetSubtype="0" fill="hold" grpId="0" nodeType="withEffect">
                                  <p:stCondLst>
                                    <p:cond delay="1000"/>
                                  </p:stCondLst>
                                  <p:iterate type="lt">
                                    <p:tmPct val="10000"/>
                                  </p:iterate>
                                  <p:childTnLst>
                                    <p:set>
                                      <p:cBhvr>
                                        <p:cTn id="14" dur="1" fill="hold">
                                          <p:stCondLst>
                                            <p:cond delay="0"/>
                                          </p:stCondLst>
                                        </p:cTn>
                                        <p:tgtEl>
                                          <p:spTgt spid="2"/>
                                        </p:tgtEl>
                                        <p:attrNameLst>
                                          <p:attrName>style.visibility</p:attrName>
                                        </p:attrNameLst>
                                      </p:cBhvr>
                                      <p:to>
                                        <p:strVal val="visible"/>
                                      </p:to>
                                    </p:set>
                                    <p:animEffect transition="in" filter="fade">
                                      <p:cBhvr>
                                        <p:cTn id="15"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E9D53D-AFA0-8EE7-4093-A87C667D6E3E}"/>
              </a:ext>
            </a:extLst>
          </p:cNvPr>
          <p:cNvSpPr>
            <a:spLocks noGrp="1"/>
          </p:cNvSpPr>
          <p:nvPr>
            <p:ph type="title"/>
          </p:nvPr>
        </p:nvSpPr>
        <p:spPr>
          <a:xfrm>
            <a:off x="1371600" y="685800"/>
            <a:ext cx="9601200" cy="673443"/>
          </a:xfrm>
        </p:spPr>
        <p:txBody>
          <a:bodyPr>
            <a:normAutofit/>
          </a:bodyPr>
          <a:lstStyle/>
          <a:p>
            <a:r>
              <a:rPr lang="es-ES" sz="3600" b="1" dirty="0"/>
              <a:t>EJERCICIO 1</a:t>
            </a:r>
          </a:p>
        </p:txBody>
      </p:sp>
      <p:graphicFrame>
        <p:nvGraphicFramePr>
          <p:cNvPr id="4" name="Marcador de contenido 3">
            <a:extLst>
              <a:ext uri="{FF2B5EF4-FFF2-40B4-BE49-F238E27FC236}">
                <a16:creationId xmlns:a16="http://schemas.microsoft.com/office/drawing/2014/main" id="{2D2C1C8E-EF22-285D-9837-CD38AFED4033}"/>
              </a:ext>
            </a:extLst>
          </p:cNvPr>
          <p:cNvGraphicFramePr>
            <a:graphicFrameLocks noGrp="1"/>
          </p:cNvGraphicFramePr>
          <p:nvPr>
            <p:ph idx="1"/>
            <p:extLst>
              <p:ext uri="{D42A27DB-BD31-4B8C-83A1-F6EECF244321}">
                <p14:modId xmlns:p14="http://schemas.microsoft.com/office/powerpoint/2010/main" val="3503441791"/>
              </p:ext>
            </p:extLst>
          </p:nvPr>
        </p:nvGraphicFramePr>
        <p:xfrm>
          <a:off x="1371600" y="1359243"/>
          <a:ext cx="9882554" cy="5040002"/>
        </p:xfrm>
        <a:graphic>
          <a:graphicData uri="http://schemas.openxmlformats.org/drawingml/2006/table">
            <a:tbl>
              <a:tblPr firstRow="1" firstCol="1" bandRow="1">
                <a:tableStyleId>{5940675A-B579-460E-94D1-54222C63F5DA}</a:tableStyleId>
              </a:tblPr>
              <a:tblGrid>
                <a:gridCol w="5226148">
                  <a:extLst>
                    <a:ext uri="{9D8B030D-6E8A-4147-A177-3AD203B41FA5}">
                      <a16:colId xmlns:a16="http://schemas.microsoft.com/office/drawing/2014/main" val="2969697063"/>
                    </a:ext>
                  </a:extLst>
                </a:gridCol>
                <a:gridCol w="2799470">
                  <a:extLst>
                    <a:ext uri="{9D8B030D-6E8A-4147-A177-3AD203B41FA5}">
                      <a16:colId xmlns:a16="http://schemas.microsoft.com/office/drawing/2014/main" val="3614228795"/>
                    </a:ext>
                  </a:extLst>
                </a:gridCol>
                <a:gridCol w="1856936">
                  <a:extLst>
                    <a:ext uri="{9D8B030D-6E8A-4147-A177-3AD203B41FA5}">
                      <a16:colId xmlns:a16="http://schemas.microsoft.com/office/drawing/2014/main" val="3023920934"/>
                    </a:ext>
                  </a:extLst>
                </a:gridCol>
              </a:tblGrid>
              <a:tr h="458182">
                <a:tc>
                  <a:txBody>
                    <a:bodyPr/>
                    <a:lstStyle/>
                    <a:p>
                      <a:pPr marL="457200" algn="l">
                        <a:lnSpc>
                          <a:spcPct val="115000"/>
                        </a:lnSpc>
                        <a:tabLst>
                          <a:tab pos="180340" algn="l"/>
                        </a:tabLst>
                      </a:pPr>
                      <a:r>
                        <a:rPr lang="es-ES" sz="2400" b="1" dirty="0">
                          <a:effectLst/>
                        </a:rPr>
                        <a:t>VARIABLE</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marL="457200" algn="l">
                        <a:lnSpc>
                          <a:spcPct val="115000"/>
                        </a:lnSpc>
                        <a:tabLst>
                          <a:tab pos="180340" algn="l"/>
                        </a:tabLst>
                      </a:pPr>
                      <a:r>
                        <a:rPr lang="es-ES" sz="2400" b="1" dirty="0">
                          <a:effectLst/>
                        </a:rPr>
                        <a:t>CLASIFICACIÓN</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tc>
                  <a:txBody>
                    <a:bodyPr/>
                    <a:lstStyle/>
                    <a:p>
                      <a:pPr marL="457200" algn="l">
                        <a:lnSpc>
                          <a:spcPct val="115000"/>
                        </a:lnSpc>
                        <a:spcAft>
                          <a:spcPts val="800"/>
                        </a:spcAft>
                        <a:tabLst>
                          <a:tab pos="180340" algn="l"/>
                        </a:tabLst>
                      </a:pPr>
                      <a:r>
                        <a:rPr lang="es-ES" sz="2400" b="1" dirty="0">
                          <a:effectLst/>
                        </a:rPr>
                        <a:t>ESCALA</a:t>
                      </a:r>
                      <a:endParaRPr lang="es-E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lumMod val="75000"/>
                      </a:schemeClr>
                    </a:solidFill>
                  </a:tcPr>
                </a:tc>
                <a:extLst>
                  <a:ext uri="{0D108BD9-81ED-4DB2-BD59-A6C34878D82A}">
                    <a16:rowId xmlns:a16="http://schemas.microsoft.com/office/drawing/2014/main" val="563116936"/>
                  </a:ext>
                </a:extLst>
              </a:tr>
              <a:tr h="458182">
                <a:tc>
                  <a:txBody>
                    <a:bodyPr/>
                    <a:lstStyle/>
                    <a:p>
                      <a:pPr marL="457200" algn="l">
                        <a:lnSpc>
                          <a:spcPct val="115000"/>
                        </a:lnSpc>
                        <a:tabLst>
                          <a:tab pos="180340" algn="l"/>
                        </a:tabLst>
                      </a:pPr>
                      <a:r>
                        <a:rPr lang="es-ES" sz="2400" dirty="0">
                          <a:effectLst/>
                        </a:rPr>
                        <a:t>Profesión</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8756277"/>
                  </a:ext>
                </a:extLst>
              </a:tr>
              <a:tr h="458182">
                <a:tc>
                  <a:txBody>
                    <a:bodyPr/>
                    <a:lstStyle/>
                    <a:p>
                      <a:pPr marL="457200" algn="l">
                        <a:lnSpc>
                          <a:spcPct val="115000"/>
                        </a:lnSpc>
                        <a:tabLst>
                          <a:tab pos="180340" algn="l"/>
                        </a:tabLst>
                      </a:pPr>
                      <a:r>
                        <a:rPr lang="es-ES" sz="2400" dirty="0">
                          <a:effectLst/>
                        </a:rPr>
                        <a:t>Temperatura en grados Celsius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60447314"/>
                  </a:ext>
                </a:extLst>
              </a:tr>
              <a:tr h="458182">
                <a:tc>
                  <a:txBody>
                    <a:bodyPr/>
                    <a:lstStyle/>
                    <a:p>
                      <a:pPr marL="457200" algn="l">
                        <a:lnSpc>
                          <a:spcPct val="115000"/>
                        </a:lnSpc>
                        <a:tabLst>
                          <a:tab pos="180340" algn="l"/>
                        </a:tabLst>
                      </a:pPr>
                      <a:r>
                        <a:rPr lang="es-ES" sz="2400" dirty="0">
                          <a:effectLst/>
                        </a:rPr>
                        <a:t>Nivel de estudios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70644714"/>
                  </a:ext>
                </a:extLst>
              </a:tr>
              <a:tr h="458182">
                <a:tc>
                  <a:txBody>
                    <a:bodyPr/>
                    <a:lstStyle/>
                    <a:p>
                      <a:pPr marL="457200" algn="l">
                        <a:lnSpc>
                          <a:spcPct val="115000"/>
                        </a:lnSpc>
                        <a:tabLst>
                          <a:tab pos="180340" algn="l"/>
                        </a:tabLst>
                      </a:pPr>
                      <a:r>
                        <a:rPr lang="es-ES" sz="2400" dirty="0">
                          <a:effectLst/>
                        </a:rPr>
                        <a:t>Peso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8608057"/>
                  </a:ext>
                </a:extLst>
              </a:tr>
              <a:tr h="458182">
                <a:tc>
                  <a:txBody>
                    <a:bodyPr/>
                    <a:lstStyle/>
                    <a:p>
                      <a:pPr marL="457200" algn="l">
                        <a:lnSpc>
                          <a:spcPct val="115000"/>
                        </a:lnSpc>
                        <a:tabLst>
                          <a:tab pos="180340" algn="l"/>
                        </a:tabLst>
                      </a:pPr>
                      <a:r>
                        <a:rPr lang="es-ES" sz="2400" dirty="0" err="1">
                          <a:effectLst/>
                        </a:rPr>
                        <a:t>N°</a:t>
                      </a:r>
                      <a:r>
                        <a:rPr lang="es-ES" sz="2400" dirty="0">
                          <a:effectLst/>
                        </a:rPr>
                        <a:t> de habitantes por provincia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07900775"/>
                  </a:ext>
                </a:extLst>
              </a:tr>
              <a:tr h="458182">
                <a:tc>
                  <a:txBody>
                    <a:bodyPr/>
                    <a:lstStyle/>
                    <a:p>
                      <a:pPr marL="457200" algn="l">
                        <a:lnSpc>
                          <a:spcPct val="115000"/>
                        </a:lnSpc>
                        <a:tabLst>
                          <a:tab pos="180340" algn="l"/>
                        </a:tabLst>
                      </a:pPr>
                      <a:r>
                        <a:rPr lang="es-ES" sz="2400" dirty="0">
                          <a:effectLst/>
                        </a:rPr>
                        <a:t>Materias del plan de estudio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83530344"/>
                  </a:ext>
                </a:extLst>
              </a:tr>
              <a:tr h="458182">
                <a:tc>
                  <a:txBody>
                    <a:bodyPr/>
                    <a:lstStyle/>
                    <a:p>
                      <a:pPr marL="457200" algn="l">
                        <a:lnSpc>
                          <a:spcPct val="115000"/>
                        </a:lnSpc>
                        <a:tabLst>
                          <a:tab pos="180340" algn="l"/>
                        </a:tabLst>
                      </a:pPr>
                      <a:r>
                        <a:rPr lang="es-ES" sz="2400" dirty="0">
                          <a:effectLst/>
                        </a:rPr>
                        <a:t>Sueldo de los docentes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215322186"/>
                  </a:ext>
                </a:extLst>
              </a:tr>
              <a:tr h="458182">
                <a:tc>
                  <a:txBody>
                    <a:bodyPr/>
                    <a:lstStyle/>
                    <a:p>
                      <a:pPr marL="457200" algn="l">
                        <a:lnSpc>
                          <a:spcPct val="115000"/>
                        </a:lnSpc>
                        <a:tabLst>
                          <a:tab pos="180340" algn="l"/>
                        </a:tabLst>
                      </a:pPr>
                      <a:r>
                        <a:rPr lang="es-ES" sz="2400" dirty="0">
                          <a:effectLst/>
                        </a:rPr>
                        <a:t>Altura de los ríos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13618310"/>
                  </a:ext>
                </a:extLst>
              </a:tr>
              <a:tr h="458182">
                <a:tc>
                  <a:txBody>
                    <a:bodyPr/>
                    <a:lstStyle/>
                    <a:p>
                      <a:pPr marL="457200" algn="l">
                        <a:lnSpc>
                          <a:spcPct val="115000"/>
                        </a:lnSpc>
                        <a:tabLst>
                          <a:tab pos="180340" algn="l"/>
                        </a:tabLst>
                      </a:pPr>
                      <a:r>
                        <a:rPr lang="es-ES" sz="2400" dirty="0">
                          <a:effectLst/>
                          <a:latin typeface="Calibri" panose="020F0502020204030204" pitchFamily="34" charset="0"/>
                          <a:ea typeface="Calibri" panose="020F0502020204030204" pitchFamily="34" charset="0"/>
                          <a:cs typeface="Times New Roman" panose="02020603050405020304" pitchFamily="18" charset="0"/>
                        </a:rPr>
                        <a:t>Cantidad de estudiantes inscriptos</a:t>
                      </a:r>
                    </a:p>
                  </a:txBody>
                  <a:tcPr marL="68580" marR="68580" marT="0" marB="0" anchor="ctr"/>
                </a:tc>
                <a:tc>
                  <a:txBody>
                    <a:bodyPr/>
                    <a:lstStyle/>
                    <a:p>
                      <a:pPr marL="457200" algn="l">
                        <a:lnSpc>
                          <a:spcPct val="115000"/>
                        </a:lnSpc>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6152275"/>
                  </a:ext>
                </a:extLst>
              </a:tr>
              <a:tr h="458182">
                <a:tc>
                  <a:txBody>
                    <a:bodyPr/>
                    <a:lstStyle/>
                    <a:p>
                      <a:pPr marL="457200" algn="l">
                        <a:lnSpc>
                          <a:spcPct val="115000"/>
                        </a:lnSpc>
                        <a:tabLst>
                          <a:tab pos="180340" algn="l"/>
                        </a:tabLst>
                      </a:pPr>
                      <a:r>
                        <a:rPr lang="es-ES" sz="2400" dirty="0">
                          <a:effectLst/>
                        </a:rPr>
                        <a:t>Ventas anuales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tabLst>
                          <a:tab pos="180340" algn="l"/>
                        </a:tabLst>
                      </a:pPr>
                      <a:r>
                        <a:rPr lang="es-ES" sz="2400">
                          <a:effectLst/>
                        </a:rPr>
                        <a:t> </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457200" algn="l">
                        <a:lnSpc>
                          <a:spcPct val="115000"/>
                        </a:lnSpc>
                        <a:spcAft>
                          <a:spcPts val="800"/>
                        </a:spcAft>
                        <a:tabLst>
                          <a:tab pos="180340" algn="l"/>
                        </a:tabLst>
                      </a:pPr>
                      <a:r>
                        <a:rPr lang="es-ES" sz="2400" dirty="0">
                          <a:effectLst/>
                        </a:rPr>
                        <a:t>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45315510"/>
                  </a:ext>
                </a:extLst>
              </a:tr>
            </a:tbl>
          </a:graphicData>
        </a:graphic>
      </p:graphicFrame>
    </p:spTree>
    <p:extLst>
      <p:ext uri="{BB962C8B-B14F-4D97-AF65-F5344CB8AC3E}">
        <p14:creationId xmlns:p14="http://schemas.microsoft.com/office/powerpoint/2010/main" val="1592971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92B45C-8E2A-6C91-2AF3-FE78FC9DC93A}"/>
              </a:ext>
            </a:extLst>
          </p:cNvPr>
          <p:cNvSpPr>
            <a:spLocks noGrp="1"/>
          </p:cNvSpPr>
          <p:nvPr>
            <p:ph type="title"/>
          </p:nvPr>
        </p:nvSpPr>
        <p:spPr>
          <a:xfrm>
            <a:off x="1371600" y="685800"/>
            <a:ext cx="9601200" cy="747584"/>
          </a:xfrm>
        </p:spPr>
        <p:txBody>
          <a:bodyPr>
            <a:normAutofit/>
          </a:bodyPr>
          <a:lstStyle/>
          <a:p>
            <a:r>
              <a:rPr lang="es-ES" sz="4000" b="1" dirty="0"/>
              <a:t>DISTRIBUCION DE FRECUENCIAS</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523763E6-F62F-E2D4-257E-E005CCBB53E2}"/>
                  </a:ext>
                </a:extLst>
              </p:cNvPr>
              <p:cNvSpPr>
                <a:spLocks noGrp="1"/>
              </p:cNvSpPr>
              <p:nvPr>
                <p:ph idx="1"/>
              </p:nvPr>
            </p:nvSpPr>
            <p:spPr>
              <a:xfrm>
                <a:off x="1371600" y="1433384"/>
                <a:ext cx="9601200" cy="4738816"/>
              </a:xfrm>
            </p:spPr>
            <p:txBody>
              <a:bodyPr>
                <a:noAutofit/>
              </a:bodyPr>
              <a:lstStyle/>
              <a:p>
                <a:pPr marL="0" indent="0" algn="just">
                  <a:buNone/>
                </a:pPr>
                <a:r>
                  <a:rPr lang="es-ES" sz="2600" dirty="0"/>
                  <a:t>Es un resumen tabular de datos que muestra el número (frecuencia) de elementos en cada una de las diferentes clases disyuntas (que no se sobreponen).</a:t>
                </a:r>
              </a:p>
              <a:p>
                <a:pPr marL="0" indent="0" algn="just">
                  <a:buNone/>
                </a:pPr>
                <a:endParaRPr lang="es-ES" sz="2600" dirty="0"/>
              </a:p>
              <a:p>
                <a:pPr marL="0" indent="0" algn="just">
                  <a:buNone/>
                </a:pPr>
                <a:r>
                  <a:rPr lang="es-ES" sz="2600" dirty="0"/>
                  <a:t>La </a:t>
                </a:r>
                <a:r>
                  <a:rPr lang="es-ES" sz="2600" b="1" dirty="0"/>
                  <a:t>frecuencia relativa </a:t>
                </a:r>
                <a:r>
                  <a:rPr lang="es-ES" sz="2600" dirty="0"/>
                  <a:t>de una clase es igual a la parte o proporción de los elementos que pertenecen a cada clase. En un conjunto de datos, en el que hay </a:t>
                </a:r>
                <a14:m>
                  <m:oMath xmlns:m="http://schemas.openxmlformats.org/officeDocument/2006/math">
                    <m:r>
                      <a:rPr lang="es-ES" sz="2600" i="1" dirty="0" smtClean="0">
                        <a:latin typeface="Cambria Math" panose="02040503050406030204" pitchFamily="18" charset="0"/>
                      </a:rPr>
                      <m:t>𝑛</m:t>
                    </m:r>
                  </m:oMath>
                </a14:m>
                <a:r>
                  <a:rPr lang="es-ES" sz="2600" dirty="0"/>
                  <a:t> observaciones:</a:t>
                </a:r>
              </a:p>
              <a:p>
                <a:pPr marL="0" indent="0" algn="just">
                  <a:buNone/>
                </a:pPr>
                <a14:m>
                  <m:oMathPara xmlns:m="http://schemas.openxmlformats.org/officeDocument/2006/math">
                    <m:oMathParaPr>
                      <m:jc m:val="centerGroup"/>
                    </m:oMathParaPr>
                    <m:oMath xmlns:m="http://schemas.openxmlformats.org/officeDocument/2006/math">
                      <m:r>
                        <a:rPr lang="es-ES" sz="2600" b="0" i="1" smtClean="0">
                          <a:latin typeface="Cambria Math" panose="02040503050406030204" pitchFamily="18" charset="0"/>
                        </a:rPr>
                        <m:t>𝐹𝑟𝑒𝑐𝑢𝑒𝑛𝑐𝑖𝑎</m:t>
                      </m:r>
                      <m:r>
                        <a:rPr lang="es-ES" sz="2600" b="0" i="1" smtClean="0">
                          <a:latin typeface="Cambria Math" panose="02040503050406030204" pitchFamily="18" charset="0"/>
                        </a:rPr>
                        <m:t> </m:t>
                      </m:r>
                      <m:r>
                        <a:rPr lang="es-ES" sz="2600" b="0" i="1" smtClean="0">
                          <a:latin typeface="Cambria Math" panose="02040503050406030204" pitchFamily="18" charset="0"/>
                        </a:rPr>
                        <m:t>𝑟𝑒𝑙𝑎𝑡𝑖𝑣𝑎</m:t>
                      </m:r>
                      <m:r>
                        <a:rPr lang="es-ES" sz="2600" b="0" i="1" smtClean="0">
                          <a:latin typeface="Cambria Math" panose="02040503050406030204" pitchFamily="18" charset="0"/>
                        </a:rPr>
                        <m:t> </m:t>
                      </m:r>
                      <m:r>
                        <a:rPr lang="es-ES" sz="2600" b="0" i="1" smtClean="0">
                          <a:latin typeface="Cambria Math" panose="02040503050406030204" pitchFamily="18" charset="0"/>
                        </a:rPr>
                        <m:t>𝑑𝑒</m:t>
                      </m:r>
                      <m:r>
                        <a:rPr lang="es-ES" sz="2600" b="0" i="1" smtClean="0">
                          <a:latin typeface="Cambria Math" panose="02040503050406030204" pitchFamily="18" charset="0"/>
                        </a:rPr>
                        <m:t> </m:t>
                      </m:r>
                      <m:r>
                        <a:rPr lang="es-ES" sz="2600" b="0" i="1" smtClean="0">
                          <a:latin typeface="Cambria Math" panose="02040503050406030204" pitchFamily="18" charset="0"/>
                        </a:rPr>
                        <m:t>𝑙𝑎</m:t>
                      </m:r>
                      <m:r>
                        <a:rPr lang="es-ES" sz="2600" b="0" i="1" smtClean="0">
                          <a:latin typeface="Cambria Math" panose="02040503050406030204" pitchFamily="18" charset="0"/>
                        </a:rPr>
                        <m:t> </m:t>
                      </m:r>
                      <m:r>
                        <a:rPr lang="es-ES" sz="2600" b="0" i="1" smtClean="0">
                          <a:latin typeface="Cambria Math" panose="02040503050406030204" pitchFamily="18" charset="0"/>
                        </a:rPr>
                        <m:t>𝑐𝑙𝑎𝑠𝑒</m:t>
                      </m:r>
                      <m:r>
                        <a:rPr lang="es-ES" sz="2600" b="0" i="1" smtClean="0">
                          <a:latin typeface="Cambria Math" panose="02040503050406030204" pitchFamily="18" charset="0"/>
                        </a:rPr>
                        <m:t>=</m:t>
                      </m:r>
                      <m:f>
                        <m:fPr>
                          <m:ctrlPr>
                            <a:rPr lang="es-ES" sz="2600" b="0" i="1" smtClean="0">
                              <a:latin typeface="Cambria Math" panose="02040503050406030204" pitchFamily="18" charset="0"/>
                            </a:rPr>
                          </m:ctrlPr>
                        </m:fPr>
                        <m:num>
                          <m:r>
                            <a:rPr lang="es-ES" sz="2600" b="0" i="1" smtClean="0">
                              <a:latin typeface="Cambria Math" panose="02040503050406030204" pitchFamily="18" charset="0"/>
                            </a:rPr>
                            <m:t>𝐹𝑟𝑒𝑐𝑢𝑒𝑛𝑐𝑖𝑎</m:t>
                          </m:r>
                          <m:r>
                            <a:rPr lang="es-ES" sz="2600" b="0" i="1" smtClean="0">
                              <a:latin typeface="Cambria Math" panose="02040503050406030204" pitchFamily="18" charset="0"/>
                            </a:rPr>
                            <m:t> </m:t>
                          </m:r>
                          <m:r>
                            <a:rPr lang="es-ES" sz="2600" b="0" i="1" smtClean="0">
                              <a:latin typeface="Cambria Math" panose="02040503050406030204" pitchFamily="18" charset="0"/>
                            </a:rPr>
                            <m:t>𝑑𝑒</m:t>
                          </m:r>
                          <m:r>
                            <a:rPr lang="es-ES" sz="2600" b="0" i="1" smtClean="0">
                              <a:latin typeface="Cambria Math" panose="02040503050406030204" pitchFamily="18" charset="0"/>
                            </a:rPr>
                            <m:t> </m:t>
                          </m:r>
                          <m:r>
                            <a:rPr lang="es-ES" sz="2600" b="0" i="1" smtClean="0">
                              <a:latin typeface="Cambria Math" panose="02040503050406030204" pitchFamily="18" charset="0"/>
                            </a:rPr>
                            <m:t>𝑙𝑎</m:t>
                          </m:r>
                          <m:r>
                            <a:rPr lang="es-ES" sz="2600" b="0" i="1" smtClean="0">
                              <a:latin typeface="Cambria Math" panose="02040503050406030204" pitchFamily="18" charset="0"/>
                            </a:rPr>
                            <m:t> </m:t>
                          </m:r>
                          <m:r>
                            <a:rPr lang="es-ES" sz="2600" b="0" i="1" smtClean="0">
                              <a:latin typeface="Cambria Math" panose="02040503050406030204" pitchFamily="18" charset="0"/>
                            </a:rPr>
                            <m:t>𝑐𝑙𝑎𝑠𝑒</m:t>
                          </m:r>
                        </m:num>
                        <m:den>
                          <m:r>
                            <a:rPr lang="es-ES" sz="2600" b="0" i="1" smtClean="0">
                              <a:latin typeface="Cambria Math" panose="02040503050406030204" pitchFamily="18" charset="0"/>
                            </a:rPr>
                            <m:t>𝑛</m:t>
                          </m:r>
                        </m:den>
                      </m:f>
                    </m:oMath>
                  </m:oMathPara>
                </a14:m>
                <a:endParaRPr lang="es-ES" sz="2600" dirty="0"/>
              </a:p>
              <a:p>
                <a:pPr marL="0" indent="0" algn="just">
                  <a:buNone/>
                </a:pPr>
                <a:r>
                  <a:rPr lang="es-ES" sz="2600" dirty="0"/>
                  <a:t>La </a:t>
                </a:r>
                <a:r>
                  <a:rPr lang="es-ES" sz="2600" b="1" dirty="0"/>
                  <a:t>frecuencia porcentual </a:t>
                </a:r>
                <a:r>
                  <a:rPr lang="es-ES" sz="2600" dirty="0"/>
                  <a:t>de una clase es la frecuencia relativa multiplicada por 100.</a:t>
                </a:r>
              </a:p>
              <a:p>
                <a:pPr marL="0" indent="0">
                  <a:buNone/>
                </a:pPr>
                <a:endParaRPr lang="es-ES" sz="2600" dirty="0"/>
              </a:p>
            </p:txBody>
          </p:sp>
        </mc:Choice>
        <mc:Fallback xmlns="">
          <p:sp>
            <p:nvSpPr>
              <p:cNvPr id="3" name="Marcador de contenido 2">
                <a:extLst>
                  <a:ext uri="{FF2B5EF4-FFF2-40B4-BE49-F238E27FC236}">
                    <a16:creationId xmlns:a16="http://schemas.microsoft.com/office/drawing/2014/main" id="{523763E6-F62F-E2D4-257E-E005CCBB53E2}"/>
                  </a:ext>
                </a:extLst>
              </p:cNvPr>
              <p:cNvSpPr>
                <a:spLocks noGrp="1" noRot="1" noChangeAspect="1" noMove="1" noResize="1" noEditPoints="1" noAdjustHandles="1" noChangeArrowheads="1" noChangeShapeType="1" noTextEdit="1"/>
              </p:cNvSpPr>
              <p:nvPr>
                <p:ph idx="1"/>
              </p:nvPr>
            </p:nvSpPr>
            <p:spPr>
              <a:xfrm>
                <a:off x="1371600" y="1433384"/>
                <a:ext cx="9601200" cy="4738816"/>
              </a:xfrm>
              <a:blipFill>
                <a:blip r:embed="rId2"/>
                <a:stretch>
                  <a:fillRect l="-1143" t="-1542" r="-1143" b="-1157"/>
                </a:stretch>
              </a:blipFill>
            </p:spPr>
            <p:txBody>
              <a:bodyPr/>
              <a:lstStyle/>
              <a:p>
                <a:r>
                  <a:rPr lang="es-ES">
                    <a:noFill/>
                  </a:rPr>
                  <a:t> </a:t>
                </a:r>
              </a:p>
            </p:txBody>
          </p:sp>
        </mc:Fallback>
      </mc:AlternateContent>
    </p:spTree>
    <p:extLst>
      <p:ext uri="{BB962C8B-B14F-4D97-AF65-F5344CB8AC3E}">
        <p14:creationId xmlns:p14="http://schemas.microsoft.com/office/powerpoint/2010/main" val="4239260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E65DEE-CC19-B36E-CF50-B5CE7BCA5110}"/>
              </a:ext>
            </a:extLst>
          </p:cNvPr>
          <p:cNvSpPr>
            <a:spLocks noGrp="1"/>
          </p:cNvSpPr>
          <p:nvPr>
            <p:ph type="title"/>
          </p:nvPr>
        </p:nvSpPr>
        <p:spPr>
          <a:xfrm>
            <a:off x="1371600" y="685800"/>
            <a:ext cx="9601200" cy="608428"/>
          </a:xfrm>
        </p:spPr>
        <p:txBody>
          <a:bodyPr>
            <a:normAutofit fontScale="90000"/>
          </a:bodyPr>
          <a:lstStyle/>
          <a:p>
            <a:r>
              <a:rPr lang="es-ES" sz="4000" b="1" dirty="0"/>
              <a:t>EJERCICIO 2 – </a:t>
            </a:r>
            <a:r>
              <a:rPr lang="es-ES" sz="4000" dirty="0"/>
              <a:t>Resumen de datos cualitativos</a:t>
            </a:r>
          </a:p>
        </p:txBody>
      </p:sp>
      <p:pic>
        <p:nvPicPr>
          <p:cNvPr id="5" name="Marcador de contenido 4">
            <a:extLst>
              <a:ext uri="{FF2B5EF4-FFF2-40B4-BE49-F238E27FC236}">
                <a16:creationId xmlns:a16="http://schemas.microsoft.com/office/drawing/2014/main" id="{B00CD881-6932-1ECB-8D73-6837C9908443}"/>
              </a:ext>
            </a:extLst>
          </p:cNvPr>
          <p:cNvPicPr>
            <a:picLocks noGrp="1" noChangeAspect="1"/>
          </p:cNvPicPr>
          <p:nvPr>
            <p:ph idx="1"/>
          </p:nvPr>
        </p:nvPicPr>
        <p:blipFill>
          <a:blip r:embed="rId2"/>
          <a:stretch>
            <a:fillRect/>
          </a:stretch>
        </p:blipFill>
        <p:spPr>
          <a:xfrm>
            <a:off x="1562686" y="1294228"/>
            <a:ext cx="9066628" cy="5227120"/>
          </a:xfrm>
        </p:spPr>
      </p:pic>
    </p:spTree>
    <p:extLst>
      <p:ext uri="{BB962C8B-B14F-4D97-AF65-F5344CB8AC3E}">
        <p14:creationId xmlns:p14="http://schemas.microsoft.com/office/powerpoint/2010/main" val="3402501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00971657-22CB-6551-E25B-347EC17EB13B}"/>
              </a:ext>
            </a:extLst>
          </p:cNvPr>
          <p:cNvPicPr>
            <a:picLocks noChangeAspect="1"/>
          </p:cNvPicPr>
          <p:nvPr/>
        </p:nvPicPr>
        <p:blipFill>
          <a:blip r:embed="rId2"/>
          <a:stretch>
            <a:fillRect/>
          </a:stretch>
        </p:blipFill>
        <p:spPr>
          <a:xfrm>
            <a:off x="3954160" y="2354050"/>
            <a:ext cx="7809471" cy="4072603"/>
          </a:xfrm>
          <a:prstGeom prst="rect">
            <a:avLst/>
          </a:prstGeom>
        </p:spPr>
      </p:pic>
      <p:pic>
        <p:nvPicPr>
          <p:cNvPr id="9" name="Imagen 8">
            <a:extLst>
              <a:ext uri="{FF2B5EF4-FFF2-40B4-BE49-F238E27FC236}">
                <a16:creationId xmlns:a16="http://schemas.microsoft.com/office/drawing/2014/main" id="{5B17093D-3E42-17FB-D322-4F168FEDD2B1}"/>
              </a:ext>
            </a:extLst>
          </p:cNvPr>
          <p:cNvPicPr>
            <a:picLocks noChangeAspect="1"/>
          </p:cNvPicPr>
          <p:nvPr/>
        </p:nvPicPr>
        <p:blipFill>
          <a:blip r:embed="rId3"/>
          <a:stretch>
            <a:fillRect/>
          </a:stretch>
        </p:blipFill>
        <p:spPr>
          <a:xfrm>
            <a:off x="1484109" y="629674"/>
            <a:ext cx="2470051" cy="3448751"/>
          </a:xfrm>
          <a:prstGeom prst="rect">
            <a:avLst/>
          </a:prstGeom>
        </p:spPr>
      </p:pic>
    </p:spTree>
    <p:extLst>
      <p:ext uri="{BB962C8B-B14F-4D97-AF65-F5344CB8AC3E}">
        <p14:creationId xmlns:p14="http://schemas.microsoft.com/office/powerpoint/2010/main" val="2167145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623BF08D-3AAA-BA65-975E-0F5290200733}"/>
              </a:ext>
            </a:extLst>
          </p:cNvPr>
          <p:cNvPicPr>
            <a:picLocks noChangeAspect="1"/>
          </p:cNvPicPr>
          <p:nvPr/>
        </p:nvPicPr>
        <p:blipFill>
          <a:blip r:embed="rId2"/>
          <a:stretch>
            <a:fillRect/>
          </a:stretch>
        </p:blipFill>
        <p:spPr>
          <a:xfrm>
            <a:off x="1883039" y="477405"/>
            <a:ext cx="8425921" cy="2951595"/>
          </a:xfrm>
          <a:prstGeom prst="rect">
            <a:avLst/>
          </a:prstGeom>
        </p:spPr>
      </p:pic>
      <p:pic>
        <p:nvPicPr>
          <p:cNvPr id="9" name="Imagen 8">
            <a:extLst>
              <a:ext uri="{FF2B5EF4-FFF2-40B4-BE49-F238E27FC236}">
                <a16:creationId xmlns:a16="http://schemas.microsoft.com/office/drawing/2014/main" id="{9BE9DC0F-3033-4F05-C754-E1EE6D5365F7}"/>
              </a:ext>
            </a:extLst>
          </p:cNvPr>
          <p:cNvPicPr>
            <a:picLocks noChangeAspect="1"/>
          </p:cNvPicPr>
          <p:nvPr/>
        </p:nvPicPr>
        <p:blipFill rotWithShape="1">
          <a:blip r:embed="rId3"/>
          <a:srcRect t="7196"/>
          <a:stretch/>
        </p:blipFill>
        <p:spPr>
          <a:xfrm>
            <a:off x="2748984" y="3429000"/>
            <a:ext cx="6694029" cy="3292166"/>
          </a:xfrm>
          <a:prstGeom prst="rect">
            <a:avLst/>
          </a:prstGeom>
        </p:spPr>
      </p:pic>
    </p:spTree>
    <p:extLst>
      <p:ext uri="{BB962C8B-B14F-4D97-AF65-F5344CB8AC3E}">
        <p14:creationId xmlns:p14="http://schemas.microsoft.com/office/powerpoint/2010/main" val="3770985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extLst>
              <a:ext uri="{FF2B5EF4-FFF2-40B4-BE49-F238E27FC236}">
                <a16:creationId xmlns:a16="http://schemas.microsoft.com/office/drawing/2014/main" id="{F76DC5CE-5F23-2D95-B7D7-E467251B1834}"/>
              </a:ext>
            </a:extLst>
          </p:cNvPr>
          <p:cNvGraphicFramePr>
            <a:graphicFrameLocks noGrp="1"/>
          </p:cNvGraphicFramePr>
          <p:nvPr>
            <p:ph idx="1"/>
          </p:nvPr>
        </p:nvGraphicFramePr>
        <p:xfrm>
          <a:off x="906161" y="636373"/>
          <a:ext cx="10758617" cy="5585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1403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79721B-FD3F-0E60-E782-AC85ED5C8D2C}"/>
              </a:ext>
            </a:extLst>
          </p:cNvPr>
          <p:cNvSpPr>
            <a:spLocks noGrp="1"/>
          </p:cNvSpPr>
          <p:nvPr>
            <p:ph type="title"/>
          </p:nvPr>
        </p:nvSpPr>
        <p:spPr>
          <a:xfrm>
            <a:off x="1371600" y="567381"/>
            <a:ext cx="9601200" cy="846438"/>
          </a:xfrm>
        </p:spPr>
        <p:txBody>
          <a:bodyPr/>
          <a:lstStyle/>
          <a:p>
            <a:r>
              <a:rPr kumimoji="0" lang="es-ES" sz="3600" b="1" i="0" u="none" strike="noStrike" kern="1200" cap="none" spc="0" normalizeH="0" baseline="0" noProof="0" dirty="0">
                <a:ln>
                  <a:noFill/>
                </a:ln>
                <a:solidFill>
                  <a:srgbClr val="191B0E"/>
                </a:solidFill>
                <a:effectLst/>
                <a:uLnTx/>
                <a:uFillTx/>
                <a:latin typeface="Franklin Gothic Book" panose="020B0503020102020204"/>
                <a:ea typeface="+mj-ea"/>
                <a:cs typeface="+mj-cs"/>
              </a:rPr>
              <a:t>EJERCICIO 3 – </a:t>
            </a:r>
            <a:r>
              <a:rPr kumimoji="0" lang="es-ES" sz="3600" b="0" i="0" u="none" strike="noStrike" kern="1200" cap="none" spc="0" normalizeH="0" baseline="0" noProof="0" dirty="0">
                <a:ln>
                  <a:noFill/>
                </a:ln>
                <a:solidFill>
                  <a:srgbClr val="191B0E"/>
                </a:solidFill>
                <a:effectLst/>
                <a:uLnTx/>
                <a:uFillTx/>
                <a:latin typeface="Franklin Gothic Book" panose="020B0503020102020204"/>
                <a:ea typeface="+mj-ea"/>
                <a:cs typeface="+mj-cs"/>
              </a:rPr>
              <a:t>Resumen de datos cuantitativos</a:t>
            </a:r>
            <a:endParaRPr lang="es-ES" dirty="0"/>
          </a:p>
        </p:txBody>
      </p:sp>
      <p:graphicFrame>
        <p:nvGraphicFramePr>
          <p:cNvPr id="6" name="3 Marcador de contenido">
            <a:extLst>
              <a:ext uri="{FF2B5EF4-FFF2-40B4-BE49-F238E27FC236}">
                <a16:creationId xmlns:a16="http://schemas.microsoft.com/office/drawing/2014/main" id="{9A444116-2E98-383F-EB1B-C200FA475196}"/>
              </a:ext>
            </a:extLst>
          </p:cNvPr>
          <p:cNvGraphicFramePr>
            <a:graphicFrameLocks/>
          </p:cNvGraphicFramePr>
          <p:nvPr>
            <p:extLst>
              <p:ext uri="{D42A27DB-BD31-4B8C-83A1-F6EECF244321}">
                <p14:modId xmlns:p14="http://schemas.microsoft.com/office/powerpoint/2010/main" val="2838204643"/>
              </p:ext>
            </p:extLst>
          </p:nvPr>
        </p:nvGraphicFramePr>
        <p:xfrm>
          <a:off x="2283346" y="1474228"/>
          <a:ext cx="7625308" cy="5117070"/>
        </p:xfrm>
        <a:graphic>
          <a:graphicData uri="http://schemas.openxmlformats.org/drawingml/2006/table">
            <a:tbl>
              <a:tblPr>
                <a:tableStyleId>{5C22544A-7EE6-4342-B048-85BDC9FD1C3A}</a:tableStyleId>
              </a:tblPr>
              <a:tblGrid>
                <a:gridCol w="114458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080120">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gridCol w="1080120">
                  <a:extLst>
                    <a:ext uri="{9D8B030D-6E8A-4147-A177-3AD203B41FA5}">
                      <a16:colId xmlns:a16="http://schemas.microsoft.com/office/drawing/2014/main" val="20005"/>
                    </a:ext>
                  </a:extLst>
                </a:gridCol>
                <a:gridCol w="1080120">
                  <a:extLst>
                    <a:ext uri="{9D8B030D-6E8A-4147-A177-3AD203B41FA5}">
                      <a16:colId xmlns:a16="http://schemas.microsoft.com/office/drawing/2014/main" val="20006"/>
                    </a:ext>
                  </a:extLst>
                </a:gridCol>
              </a:tblGrid>
              <a:tr h="42115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2000" u="none" strike="noStrike" dirty="0">
                          <a:effectLst/>
                          <a:latin typeface="Arial" pitchFamily="34" charset="0"/>
                          <a:cs typeface="Arial" pitchFamily="34" charset="0"/>
                        </a:rPr>
                        <a:t>Población: </a:t>
                      </a:r>
                      <a:endParaRPr lang="es-ES" sz="2000" b="0" i="0" u="none" strike="noStrike" dirty="0">
                        <a:solidFill>
                          <a:srgbClr val="000000"/>
                        </a:solidFill>
                        <a:effectLst/>
                        <a:latin typeface="Arial" pitchFamily="34" charset="0"/>
                        <a:cs typeface="Arial" pitchFamily="34" charset="0"/>
                      </a:endParaRPr>
                    </a:p>
                  </a:txBody>
                  <a:tcPr marL="9525" marR="9525" marT="9525" marB="0" anchor="b"/>
                </a:tc>
                <a:tc hMerge="1">
                  <a:txBody>
                    <a:bodyPr/>
                    <a:lstStyle/>
                    <a:p>
                      <a:endParaRPr lang="es-ES" dirty="0"/>
                    </a:p>
                  </a:txBody>
                  <a:tcPr marL="9525" marR="9525" marT="9525" marB="0" anchor="b"/>
                </a:tc>
                <a:tc gridSpan="5">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2000" u="none" strike="noStrike" dirty="0">
                          <a:effectLst/>
                          <a:latin typeface="Arial" pitchFamily="34" charset="0"/>
                          <a:cs typeface="Arial" pitchFamily="34" charset="0"/>
                        </a:rPr>
                        <a:t>Familias de Reconquista y Avellaneda </a:t>
                      </a:r>
                      <a:endParaRPr lang="es-ES" sz="2000" b="0" i="0" u="none" strike="noStrike" dirty="0">
                        <a:solidFill>
                          <a:srgbClr val="000000"/>
                        </a:solidFill>
                        <a:effectLst/>
                        <a:latin typeface="Arial" pitchFamily="34" charset="0"/>
                        <a:cs typeface="Arial" pitchFamily="34" charset="0"/>
                      </a:endParaRPr>
                    </a:p>
                  </a:txBody>
                  <a:tcPr marL="9525" marR="9525" marT="9525" marB="0" anchor="b"/>
                </a:tc>
                <a:tc hMerge="1">
                  <a:txBody>
                    <a:bodyPr/>
                    <a:lstStyle/>
                    <a:p>
                      <a:pPr algn="l" fontAlgn="b"/>
                      <a:endParaRPr lang="es-ES" sz="1600" b="0" i="0" u="none" strike="noStrike">
                        <a:solidFill>
                          <a:srgbClr val="000000"/>
                        </a:solidFill>
                        <a:effectLst/>
                        <a:latin typeface="Arial" pitchFamily="34" charset="0"/>
                        <a:cs typeface="Arial" pitchFamily="34" charset="0"/>
                      </a:endParaRPr>
                    </a:p>
                  </a:txBody>
                  <a:tcPr marL="9525" marR="9525" marT="9525" marB="0" anchor="b"/>
                </a:tc>
                <a:tc hMerge="1">
                  <a:txBody>
                    <a:bodyPr/>
                    <a:lstStyle/>
                    <a:p>
                      <a:pPr algn="l" fontAlgn="b"/>
                      <a:endParaRPr lang="es-ES" sz="1600" b="0" i="0" u="none" strike="noStrike">
                        <a:solidFill>
                          <a:srgbClr val="000000"/>
                        </a:solidFill>
                        <a:effectLst/>
                        <a:latin typeface="Arial" pitchFamily="34" charset="0"/>
                        <a:cs typeface="Arial" pitchFamily="34" charset="0"/>
                      </a:endParaRPr>
                    </a:p>
                  </a:txBody>
                  <a:tcPr marL="9525" marR="9525" marT="9525" marB="0" anchor="b"/>
                </a:tc>
                <a:tc hMerge="1">
                  <a:txBody>
                    <a:bodyPr/>
                    <a:lstStyle/>
                    <a:p>
                      <a:pPr algn="l" fontAlgn="b"/>
                      <a:endParaRPr lang="es-ES" sz="1600" b="0" i="0" u="none" strike="noStrike">
                        <a:solidFill>
                          <a:srgbClr val="000000"/>
                        </a:solidFill>
                        <a:effectLst/>
                        <a:latin typeface="Arial" pitchFamily="34" charset="0"/>
                        <a:cs typeface="Arial" pitchFamily="34" charset="0"/>
                      </a:endParaRPr>
                    </a:p>
                  </a:txBody>
                  <a:tcPr marL="9525" marR="9525" marT="9525" marB="0" anchor="b"/>
                </a:tc>
                <a:tc hMerge="1">
                  <a:txBody>
                    <a:bodyPr/>
                    <a:lstStyle/>
                    <a:p>
                      <a:pPr algn="l" fontAlgn="b"/>
                      <a:endParaRPr lang="es-ES" sz="1600" b="0" i="0" u="none" strike="noStrike" dirty="0">
                        <a:solidFill>
                          <a:srgbClr val="000000"/>
                        </a:solidFill>
                        <a:effectLst/>
                        <a:latin typeface="Arial" pitchFamily="34" charset="0"/>
                        <a:cs typeface="Arial" pitchFamily="34" charset="0"/>
                      </a:endParaRPr>
                    </a:p>
                  </a:txBody>
                  <a:tcPr marL="9525" marR="9525" marT="9525" marB="0" anchor="b"/>
                </a:tc>
                <a:extLst>
                  <a:ext uri="{0D108BD9-81ED-4DB2-BD59-A6C34878D82A}">
                    <a16:rowId xmlns:a16="http://schemas.microsoft.com/office/drawing/2014/main" val="10000"/>
                  </a:ext>
                </a:extLst>
              </a:tr>
              <a:tr h="421158">
                <a:tc>
                  <a:txBody>
                    <a:bodyPr/>
                    <a:lstStyle/>
                    <a:p>
                      <a:pPr algn="l" fontAlgn="b"/>
                      <a:r>
                        <a:rPr lang="es-ES" sz="2000" u="none" strike="noStrike" dirty="0">
                          <a:effectLst/>
                          <a:latin typeface="Arial" pitchFamily="34" charset="0"/>
                          <a:cs typeface="Arial" pitchFamily="34" charset="0"/>
                        </a:rPr>
                        <a:t>Muestra: </a:t>
                      </a:r>
                      <a:endParaRPr lang="es-ES" sz="20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dirty="0">
                        <a:solidFill>
                          <a:srgbClr val="000000"/>
                        </a:solidFill>
                        <a:effectLst/>
                        <a:latin typeface="Arial" pitchFamily="34" charset="0"/>
                        <a:cs typeface="Arial" pitchFamily="34" charset="0"/>
                      </a:endParaRPr>
                    </a:p>
                  </a:txBody>
                  <a:tcPr marL="9525" marR="9525" marT="9525" marB="0" anchor="b"/>
                </a:tc>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s-ES" sz="2000" u="none" strike="noStrike" dirty="0">
                          <a:effectLst/>
                          <a:latin typeface="Arial" pitchFamily="34" charset="0"/>
                          <a:cs typeface="Arial" pitchFamily="34" charset="0"/>
                        </a:rPr>
                        <a:t>30 familias</a:t>
                      </a:r>
                      <a:endParaRPr lang="es-ES" sz="2000" b="0" i="0" u="none" strike="noStrike" dirty="0">
                        <a:solidFill>
                          <a:srgbClr val="000000"/>
                        </a:solidFill>
                        <a:effectLst/>
                        <a:latin typeface="Arial" pitchFamily="34" charset="0"/>
                        <a:cs typeface="Arial" pitchFamily="34" charset="0"/>
                      </a:endParaRPr>
                    </a:p>
                  </a:txBody>
                  <a:tcPr marL="9525" marR="9525" marT="9525" marB="0" anchor="b"/>
                </a:tc>
                <a:tc hMerge="1">
                  <a:txBody>
                    <a:bodyPr/>
                    <a:lstStyle/>
                    <a:p>
                      <a:pPr algn="l" fontAlgn="b"/>
                      <a:endParaRPr lang="es-ES" sz="16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l" fontAlgn="b"/>
                      <a:r>
                        <a:rPr lang="es-ES" sz="2000" u="none" strike="noStrike">
                          <a:effectLst/>
                          <a:latin typeface="Arial" pitchFamily="34" charset="0"/>
                          <a:cs typeface="Arial" pitchFamily="34" charset="0"/>
                        </a:rPr>
                        <a:t> </a:t>
                      </a:r>
                      <a:endParaRPr lang="es-ES" sz="2000" b="0" i="0" u="none" strike="noStrike">
                        <a:solidFill>
                          <a:srgbClr val="000000"/>
                        </a:solidFill>
                        <a:effectLst/>
                        <a:latin typeface="Arial" pitchFamily="34" charset="0"/>
                        <a:cs typeface="Arial" pitchFamily="34" charset="0"/>
                      </a:endParaRPr>
                    </a:p>
                  </a:txBody>
                  <a:tcPr marL="9525" marR="9525" marT="9525" marB="0" anchor="b"/>
                </a:tc>
                <a:extLst>
                  <a:ext uri="{0D108BD9-81ED-4DB2-BD59-A6C34878D82A}">
                    <a16:rowId xmlns:a16="http://schemas.microsoft.com/office/drawing/2014/main" val="10001"/>
                  </a:ext>
                </a:extLst>
              </a:tr>
              <a:tr h="421158">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dirty="0">
                        <a:solidFill>
                          <a:srgbClr val="000000"/>
                        </a:solidFill>
                        <a:effectLst/>
                        <a:latin typeface="Arial" pitchFamily="34" charset="0"/>
                        <a:cs typeface="Arial" pitchFamily="34" charset="0"/>
                      </a:endParaRPr>
                    </a:p>
                  </a:txBody>
                  <a:tcPr marL="9525" marR="9525" marT="9525" marB="0" anchor="b"/>
                </a:tc>
                <a:extLst>
                  <a:ext uri="{0D108BD9-81ED-4DB2-BD59-A6C34878D82A}">
                    <a16:rowId xmlns:a16="http://schemas.microsoft.com/office/drawing/2014/main" val="10002"/>
                  </a:ext>
                </a:extLst>
              </a:tr>
              <a:tr h="421158">
                <a:tc gridSpan="4">
                  <a:txBody>
                    <a:bodyPr/>
                    <a:lstStyle/>
                    <a:p>
                      <a:pPr algn="l" fontAlgn="b"/>
                      <a:r>
                        <a:rPr lang="es-ES" sz="2000" b="1" u="none" strike="noStrike" dirty="0">
                          <a:effectLst/>
                          <a:latin typeface="Arial" pitchFamily="34" charset="0"/>
                          <a:cs typeface="Arial" pitchFamily="34" charset="0"/>
                        </a:rPr>
                        <a:t>X: Cantidad de hijos por familia</a:t>
                      </a:r>
                      <a:endParaRPr lang="es-ES" sz="2000" b="1" i="0" u="none" strike="noStrike" dirty="0">
                        <a:solidFill>
                          <a:srgbClr val="000000"/>
                        </a:solidFill>
                        <a:effectLst/>
                        <a:latin typeface="Arial" pitchFamily="34" charset="0"/>
                        <a:cs typeface="Arial" pitchFamily="34" charset="0"/>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pPr algn="l" fontAlgn="b"/>
                      <a:endParaRPr lang="es-ES" sz="16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l" fontAlgn="b"/>
                      <a:r>
                        <a:rPr lang="es-ES" sz="2000" u="none" strike="noStrike">
                          <a:effectLst/>
                          <a:latin typeface="Arial" pitchFamily="34" charset="0"/>
                          <a:cs typeface="Arial" pitchFamily="34" charset="0"/>
                        </a:rPr>
                        <a:t> </a:t>
                      </a:r>
                      <a:endParaRPr lang="es-ES" sz="2000" b="0" i="0" u="none" strike="noStrike">
                        <a:solidFill>
                          <a:srgbClr val="000000"/>
                        </a:solidFill>
                        <a:effectLst/>
                        <a:latin typeface="Arial" pitchFamily="34" charset="0"/>
                        <a:cs typeface="Arial" pitchFamily="34" charset="0"/>
                      </a:endParaRPr>
                    </a:p>
                  </a:txBody>
                  <a:tcPr marL="9525" marR="9525" marT="9525" marB="0" anchor="b"/>
                </a:tc>
                <a:extLst>
                  <a:ext uri="{0D108BD9-81ED-4DB2-BD59-A6C34878D82A}">
                    <a16:rowId xmlns:a16="http://schemas.microsoft.com/office/drawing/2014/main" val="10003"/>
                  </a:ext>
                </a:extLst>
              </a:tr>
              <a:tr h="442216">
                <a:tc>
                  <a:txBody>
                    <a:bodyPr/>
                    <a:lstStyle/>
                    <a:p>
                      <a:pPr algn="l" fontAlgn="b"/>
                      <a:r>
                        <a:rPr lang="es-ES" sz="2000" u="none" strike="noStrike" dirty="0">
                          <a:effectLst/>
                          <a:latin typeface="Arial" pitchFamily="34" charset="0"/>
                          <a:cs typeface="Arial" pitchFamily="34" charset="0"/>
                        </a:rPr>
                        <a:t> </a:t>
                      </a:r>
                      <a:endParaRPr lang="es-ES" sz="2000" b="0" i="0" u="none" strike="noStrike" dirty="0">
                        <a:solidFill>
                          <a:srgbClr val="000000"/>
                        </a:solidFill>
                        <a:effectLst/>
                        <a:latin typeface="Arial" pitchFamily="34" charset="0"/>
                        <a:cs typeface="Arial"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endParaRPr lang="es-ES" sz="2000" b="0" i="0" u="none" strike="noStrike">
                        <a:solidFill>
                          <a:srgbClr val="000000"/>
                        </a:solidFill>
                        <a:effectLst/>
                        <a:latin typeface="Arial" pitchFamily="34" charset="0"/>
                        <a:cs typeface="Arial"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s-ES" sz="2000" u="none" strike="noStrike">
                          <a:effectLst/>
                          <a:latin typeface="Arial" pitchFamily="34" charset="0"/>
                          <a:cs typeface="Arial" pitchFamily="34" charset="0"/>
                        </a:rPr>
                        <a:t> </a:t>
                      </a:r>
                      <a:endParaRPr lang="es-ES" sz="2000" b="0" i="0" u="none" strike="noStrike">
                        <a:solidFill>
                          <a:srgbClr val="000000"/>
                        </a:solidFill>
                        <a:effectLst/>
                        <a:latin typeface="Arial" pitchFamily="34" charset="0"/>
                        <a:cs typeface="Arial"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42216">
                <a:tc>
                  <a:txBody>
                    <a:bodyPr/>
                    <a:lstStyle/>
                    <a:p>
                      <a:pPr algn="ctr" fontAlgn="ctr"/>
                      <a:r>
                        <a:rPr lang="es-ES" sz="2000" b="1" u="none" strike="noStrike" dirty="0">
                          <a:effectLst/>
                          <a:latin typeface="Arial" pitchFamily="34" charset="0"/>
                          <a:cs typeface="Arial" pitchFamily="34" charset="0"/>
                        </a:rPr>
                        <a:t>X</a:t>
                      </a:r>
                      <a:endParaRPr lang="es-ES" sz="20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s-ES" sz="2000" b="1" u="none" strike="noStrike">
                          <a:effectLst/>
                          <a:latin typeface="Arial" pitchFamily="34" charset="0"/>
                          <a:cs typeface="Arial" pitchFamily="34" charset="0"/>
                        </a:rPr>
                        <a:t>fi</a:t>
                      </a:r>
                      <a:endParaRPr lang="es-ES" sz="2000" b="1" i="0" u="none" strike="noStrike">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s-ES" sz="2000" b="1" u="none" strike="noStrike">
                          <a:effectLst/>
                          <a:latin typeface="Arial" pitchFamily="34" charset="0"/>
                          <a:cs typeface="Arial" pitchFamily="34" charset="0"/>
                        </a:rPr>
                        <a:t>fir</a:t>
                      </a:r>
                      <a:endParaRPr lang="es-ES" sz="2000" b="1" i="1" u="none" strike="noStrike">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s-ES" sz="2000" b="1" u="none" strike="noStrike">
                          <a:effectLst/>
                          <a:latin typeface="Arial" pitchFamily="34" charset="0"/>
                          <a:cs typeface="Arial" pitchFamily="34" charset="0"/>
                        </a:rPr>
                        <a:t>fir %</a:t>
                      </a:r>
                      <a:endParaRPr lang="es-ES" sz="2000" b="1" i="0" u="none" strike="noStrike">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s-ES" sz="2000" b="1" u="none" strike="noStrike">
                          <a:effectLst/>
                          <a:latin typeface="Arial" pitchFamily="34" charset="0"/>
                          <a:cs typeface="Arial" pitchFamily="34" charset="0"/>
                        </a:rPr>
                        <a:t>Fi</a:t>
                      </a:r>
                      <a:endParaRPr lang="es-ES" sz="2000" b="1" i="0" u="none" strike="noStrike">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s-ES" sz="2000" b="1" u="none" strike="noStrike">
                          <a:effectLst/>
                          <a:latin typeface="Arial" pitchFamily="34" charset="0"/>
                          <a:cs typeface="Arial" pitchFamily="34" charset="0"/>
                        </a:rPr>
                        <a:t>Fir</a:t>
                      </a:r>
                      <a:endParaRPr lang="es-ES" sz="2000" b="1" i="0" u="none" strike="noStrike">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ctr"/>
                      <a:r>
                        <a:rPr lang="es-ES" sz="2000" b="1" u="none" strike="noStrike" dirty="0" err="1">
                          <a:effectLst/>
                          <a:latin typeface="Arial" pitchFamily="34" charset="0"/>
                          <a:cs typeface="Arial" pitchFamily="34" charset="0"/>
                        </a:rPr>
                        <a:t>Fir</a:t>
                      </a:r>
                      <a:r>
                        <a:rPr lang="es-ES" sz="2000" b="1" u="none" strike="noStrike" dirty="0">
                          <a:effectLst/>
                          <a:latin typeface="Arial" pitchFamily="34" charset="0"/>
                          <a:cs typeface="Arial" pitchFamily="34" charset="0"/>
                        </a:rPr>
                        <a:t> %</a:t>
                      </a:r>
                      <a:endParaRPr lang="es-ES" sz="2000" b="1" i="0" u="none" strike="noStrike" dirty="0">
                        <a:solidFill>
                          <a:srgbClr val="000000"/>
                        </a:solidFill>
                        <a:effectLst/>
                        <a:latin typeface="Arial" pitchFamily="34" charset="0"/>
                        <a:cs typeface="Arial"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5"/>
                  </a:ext>
                </a:extLst>
              </a:tr>
              <a:tr h="421158">
                <a:tc>
                  <a:txBody>
                    <a:bodyPr/>
                    <a:lstStyle/>
                    <a:p>
                      <a:pPr algn="ctr" fontAlgn="ctr"/>
                      <a:r>
                        <a:rPr lang="es-ES" sz="2400" b="0" i="0" u="none" strike="noStrike" dirty="0">
                          <a:solidFill>
                            <a:srgbClr val="000000"/>
                          </a:solidFill>
                          <a:effectLst/>
                          <a:latin typeface="Arial" pitchFamily="34" charset="0"/>
                          <a:cs typeface="Arial"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dirty="0">
                          <a:solidFill>
                            <a:srgbClr val="000000"/>
                          </a:solidFill>
                          <a:effectLst/>
                          <a:latin typeface="Arial" pitchFamily="34" charset="0"/>
                          <a:cs typeface="Arial"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0,23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0,23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23%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421158">
                <a:tc>
                  <a:txBody>
                    <a:bodyPr/>
                    <a:lstStyle/>
                    <a:p>
                      <a:pPr algn="ctr" fontAlgn="ctr"/>
                      <a:r>
                        <a:rPr lang="es-ES" sz="2400" b="0" i="0" u="none" strike="noStrike" dirty="0">
                          <a:solidFill>
                            <a:srgbClr val="000000"/>
                          </a:solidFill>
                          <a:effectLst/>
                          <a:latin typeface="Arial" pitchFamily="34" charset="0"/>
                          <a:cs typeface="Arial" pitchFamily="34" charset="0"/>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dirty="0">
                          <a:solidFill>
                            <a:srgbClr val="000000"/>
                          </a:solidFill>
                          <a:effectLst/>
                          <a:latin typeface="Arial" pitchFamily="34" charset="0"/>
                          <a:cs typeface="Arial" pitchFamily="34" charset="0"/>
                        </a:rPr>
                        <a:t>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0,37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37%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0,60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21158">
                <a:tc>
                  <a:txBody>
                    <a:bodyPr/>
                    <a:lstStyle/>
                    <a:p>
                      <a:pPr algn="ctr" fontAlgn="ctr"/>
                      <a:r>
                        <a:rPr lang="es-ES" sz="2400" b="0" i="0" u="none" strike="noStrike">
                          <a:solidFill>
                            <a:srgbClr val="000000"/>
                          </a:solidFill>
                          <a:effectLst/>
                          <a:latin typeface="Arial" pitchFamily="34" charset="0"/>
                          <a:cs typeface="Arial"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dirty="0">
                          <a:solidFill>
                            <a:srgbClr val="000000"/>
                          </a:solidFill>
                          <a:effectLst/>
                          <a:latin typeface="Arial" pitchFamily="34" charset="0"/>
                          <a:cs typeface="Arial"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dirty="0">
                          <a:solidFill>
                            <a:srgbClr val="000000"/>
                          </a:solidFill>
                          <a:effectLst/>
                          <a:latin typeface="Arial" pitchFamily="34" charset="0"/>
                          <a:cs typeface="Arial" pitchFamily="34" charset="0"/>
                        </a:rPr>
                        <a:t>0,27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27%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0,87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87%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421158">
                <a:tc>
                  <a:txBody>
                    <a:bodyPr/>
                    <a:lstStyle/>
                    <a:p>
                      <a:pPr algn="ctr" fontAlgn="ctr"/>
                      <a:r>
                        <a:rPr lang="es-ES" sz="2400" b="0" i="0" u="none" strike="noStrike">
                          <a:solidFill>
                            <a:srgbClr val="000000"/>
                          </a:solidFill>
                          <a:effectLst/>
                          <a:latin typeface="Arial" pitchFamily="34" charset="0"/>
                          <a:cs typeface="Arial"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dirty="0">
                          <a:solidFill>
                            <a:srgbClr val="000000"/>
                          </a:solidFill>
                          <a:effectLst/>
                          <a:latin typeface="Arial" pitchFamily="34" charset="0"/>
                          <a:cs typeface="Arial"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dirty="0">
                          <a:solidFill>
                            <a:srgbClr val="000000"/>
                          </a:solidFill>
                          <a:effectLst/>
                          <a:latin typeface="Arial" pitchFamily="34" charset="0"/>
                          <a:cs typeface="Arial" pitchFamily="34" charset="0"/>
                        </a:rPr>
                        <a:t>0,10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29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0,97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442216">
                <a:tc>
                  <a:txBody>
                    <a:bodyPr/>
                    <a:lstStyle/>
                    <a:p>
                      <a:pPr algn="ctr" fontAlgn="ctr"/>
                      <a:r>
                        <a:rPr lang="es-ES" sz="2400" b="0" i="0" u="none" strike="noStrike">
                          <a:solidFill>
                            <a:srgbClr val="000000"/>
                          </a:solidFill>
                          <a:effectLst/>
                          <a:latin typeface="Arial" pitchFamily="34" charset="0"/>
                          <a:cs typeface="Arial"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dirty="0">
                          <a:solidFill>
                            <a:srgbClr val="000000"/>
                          </a:solidFill>
                          <a:effectLst/>
                          <a:latin typeface="Arial" pitchFamily="34" charset="0"/>
                          <a:cs typeface="Arial"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0,03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dirty="0">
                          <a:solidFill>
                            <a:srgbClr val="000000"/>
                          </a:solidFill>
                          <a:effectLst/>
                          <a:latin typeface="Arial" pitchFamily="34" charset="0"/>
                          <a:cs typeface="Arial"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30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a:solidFill>
                            <a:srgbClr val="000000"/>
                          </a:solidFill>
                          <a:effectLst/>
                          <a:latin typeface="Arial" pitchFamily="34" charset="0"/>
                          <a:cs typeface="Arial" pitchFamily="34" charset="0"/>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S" sz="2400" b="0" i="0" u="none" strike="noStrike" dirty="0">
                          <a:solidFill>
                            <a:srgbClr val="000000"/>
                          </a:solidFill>
                          <a:effectLst/>
                          <a:latin typeface="Arial" pitchFamily="34" charset="0"/>
                          <a:cs typeface="Arial" pitchFamily="34" charset="0"/>
                        </a:rPr>
                        <a:t>100%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421158">
                <a:tc>
                  <a:txBody>
                    <a:bodyPr/>
                    <a:lstStyle/>
                    <a:p>
                      <a:pPr algn="l" fontAlgn="b"/>
                      <a:r>
                        <a:rPr lang="es-ES" sz="2000" u="none" strike="noStrike">
                          <a:effectLst/>
                          <a:latin typeface="Arial" pitchFamily="34" charset="0"/>
                          <a:cs typeface="Arial" pitchFamily="34" charset="0"/>
                        </a:rPr>
                        <a:t> </a:t>
                      </a:r>
                      <a:endParaRPr lang="es-ES" sz="2000" b="0" i="0" u="none" strike="noStrike">
                        <a:solidFill>
                          <a:srgbClr val="000000"/>
                        </a:solidFill>
                        <a:effectLst/>
                        <a:latin typeface="Arial" pitchFamily="34" charset="0"/>
                        <a:cs typeface="Arial"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s-ES" sz="2400" b="1" u="none" strike="noStrike" dirty="0">
                          <a:effectLst/>
                          <a:latin typeface="Arial" pitchFamily="34" charset="0"/>
                          <a:cs typeface="Arial" pitchFamily="34" charset="0"/>
                        </a:rPr>
                        <a:t>30</a:t>
                      </a:r>
                      <a:endParaRPr lang="es-ES" sz="2400" b="1" i="0" u="none" strike="noStrike" dirty="0">
                        <a:solidFill>
                          <a:srgbClr val="000000"/>
                        </a:solidFill>
                        <a:effectLst/>
                        <a:latin typeface="Arial" pitchFamily="34" charset="0"/>
                        <a:cs typeface="Arial"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s-ES" sz="2400" b="1" u="none" strike="noStrike" dirty="0">
                          <a:effectLst/>
                          <a:latin typeface="Arial" pitchFamily="34" charset="0"/>
                          <a:cs typeface="Arial" pitchFamily="34" charset="0"/>
                        </a:rPr>
                        <a:t>1,00</a:t>
                      </a:r>
                      <a:endParaRPr lang="es-ES" sz="2400" b="1" i="0" u="none" strike="noStrike" dirty="0">
                        <a:solidFill>
                          <a:srgbClr val="000000"/>
                        </a:solidFill>
                        <a:effectLst/>
                        <a:latin typeface="Arial" pitchFamily="34" charset="0"/>
                        <a:cs typeface="Arial"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ctr" fontAlgn="b"/>
                      <a:r>
                        <a:rPr lang="es-ES" sz="2400" b="1" u="none" strike="noStrike" dirty="0">
                          <a:effectLst/>
                          <a:latin typeface="Arial" pitchFamily="34" charset="0"/>
                          <a:cs typeface="Arial" pitchFamily="34" charset="0"/>
                        </a:rPr>
                        <a:t>100%</a:t>
                      </a:r>
                      <a:endParaRPr lang="es-ES" sz="2400" b="1" i="0" u="none" strike="noStrike" dirty="0">
                        <a:solidFill>
                          <a:srgbClr val="000000"/>
                        </a:solidFill>
                        <a:effectLst/>
                        <a:latin typeface="Arial" pitchFamily="34" charset="0"/>
                        <a:cs typeface="Arial"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s-ES" sz="2000" u="none" strike="noStrike" dirty="0">
                          <a:effectLst/>
                          <a:latin typeface="Arial" pitchFamily="34" charset="0"/>
                          <a:cs typeface="Arial" pitchFamily="34" charset="0"/>
                        </a:rPr>
                        <a:t> </a:t>
                      </a:r>
                      <a:endParaRPr lang="es-ES" sz="2000" b="0" i="0" u="none" strike="noStrike" dirty="0">
                        <a:solidFill>
                          <a:srgbClr val="000000"/>
                        </a:solidFill>
                        <a:effectLst/>
                        <a:latin typeface="Arial" pitchFamily="34" charset="0"/>
                        <a:cs typeface="Arial"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s-ES" sz="2000" u="none" strike="noStrike" dirty="0">
                          <a:effectLst/>
                          <a:latin typeface="Arial" pitchFamily="34" charset="0"/>
                          <a:cs typeface="Arial" pitchFamily="34" charset="0"/>
                        </a:rPr>
                        <a:t> </a:t>
                      </a:r>
                      <a:endParaRPr lang="es-ES" sz="2000" b="0" i="0" u="none" strike="noStrike" dirty="0">
                        <a:solidFill>
                          <a:srgbClr val="000000"/>
                        </a:solidFill>
                        <a:effectLst/>
                        <a:latin typeface="Arial" pitchFamily="34" charset="0"/>
                        <a:cs typeface="Arial" pitchFamily="34" charset="0"/>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l" fontAlgn="b"/>
                      <a:r>
                        <a:rPr lang="es-ES" sz="2000" u="none" strike="noStrike" dirty="0">
                          <a:effectLst/>
                          <a:latin typeface="Arial" pitchFamily="34" charset="0"/>
                          <a:cs typeface="Arial" pitchFamily="34" charset="0"/>
                        </a:rPr>
                        <a:t> </a:t>
                      </a:r>
                      <a:endParaRPr lang="es-ES" sz="2000" b="0" i="0" u="none" strike="noStrike" dirty="0">
                        <a:solidFill>
                          <a:srgbClr val="000000"/>
                        </a:solidFill>
                        <a:effectLst/>
                        <a:latin typeface="Arial" pitchFamily="34" charset="0"/>
                        <a:cs typeface="Arial" pitchFamily="34" charset="0"/>
                      </a:endParaRPr>
                    </a:p>
                  </a:txBody>
                  <a:tcPr marL="9525" marR="9525" marT="9525"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096336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C9D16F63-189D-0587-12AA-BFAE01DCAD94}"/>
              </a:ext>
            </a:extLst>
          </p:cNvPr>
          <p:cNvGraphicFramePr>
            <a:graphicFrameLocks noGrp="1"/>
          </p:cNvGraphicFramePr>
          <p:nvPr>
            <p:ph idx="1"/>
            <p:extLst>
              <p:ext uri="{D42A27DB-BD31-4B8C-83A1-F6EECF244321}">
                <p14:modId xmlns:p14="http://schemas.microsoft.com/office/powerpoint/2010/main" val="864690296"/>
              </p:ext>
            </p:extLst>
          </p:nvPr>
        </p:nvGraphicFramePr>
        <p:xfrm>
          <a:off x="1371600" y="731838"/>
          <a:ext cx="9601200" cy="51355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2255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a:extLst>
              <a:ext uri="{FF2B5EF4-FFF2-40B4-BE49-F238E27FC236}">
                <a16:creationId xmlns:a16="http://schemas.microsoft.com/office/drawing/2014/main" id="{EA6CB3E7-7F1C-0F3D-F7DD-25B363D17401}"/>
              </a:ext>
            </a:extLst>
          </p:cNvPr>
          <p:cNvGraphicFramePr>
            <a:graphicFrameLocks/>
          </p:cNvGraphicFramePr>
          <p:nvPr>
            <p:extLst>
              <p:ext uri="{D42A27DB-BD31-4B8C-83A1-F6EECF244321}">
                <p14:modId xmlns:p14="http://schemas.microsoft.com/office/powerpoint/2010/main" val="2778455207"/>
              </p:ext>
            </p:extLst>
          </p:nvPr>
        </p:nvGraphicFramePr>
        <p:xfrm>
          <a:off x="1336431" y="464233"/>
          <a:ext cx="10114671" cy="59647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6495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a:extLst>
              <a:ext uri="{FF2B5EF4-FFF2-40B4-BE49-F238E27FC236}">
                <a16:creationId xmlns:a16="http://schemas.microsoft.com/office/drawing/2014/main" id="{911D2DB7-46C4-B96E-0B68-A8C22BD6DC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6197" y="657719"/>
            <a:ext cx="7399606" cy="554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39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2779DA-CE4E-707D-BCFB-232C4C397004}"/>
              </a:ext>
            </a:extLst>
          </p:cNvPr>
          <p:cNvSpPr>
            <a:spLocks noGrp="1"/>
          </p:cNvSpPr>
          <p:nvPr>
            <p:ph type="title"/>
          </p:nvPr>
        </p:nvSpPr>
        <p:spPr>
          <a:xfrm>
            <a:off x="1371600" y="685800"/>
            <a:ext cx="9601200" cy="735037"/>
          </a:xfrm>
        </p:spPr>
        <p:txBody>
          <a:bodyPr/>
          <a:lstStyle/>
          <a:p>
            <a:pPr algn="ctr"/>
            <a:r>
              <a:rPr lang="es-ES" dirty="0"/>
              <a:t>ESTADÍSTICA </a:t>
            </a:r>
          </a:p>
        </p:txBody>
      </p:sp>
      <p:sp>
        <p:nvSpPr>
          <p:cNvPr id="3" name="Marcador de contenido 2">
            <a:extLst>
              <a:ext uri="{FF2B5EF4-FFF2-40B4-BE49-F238E27FC236}">
                <a16:creationId xmlns:a16="http://schemas.microsoft.com/office/drawing/2014/main" id="{C6F96BEF-B81A-CB37-1695-6DA766B1385F}"/>
              </a:ext>
            </a:extLst>
          </p:cNvPr>
          <p:cNvSpPr>
            <a:spLocks noGrp="1"/>
          </p:cNvSpPr>
          <p:nvPr>
            <p:ph idx="1"/>
          </p:nvPr>
        </p:nvSpPr>
        <p:spPr>
          <a:xfrm>
            <a:off x="1371600" y="1702191"/>
            <a:ext cx="9601200" cy="4165209"/>
          </a:xfrm>
        </p:spPr>
        <p:txBody>
          <a:bodyPr vert="horz" lIns="91440" tIns="45720" rIns="91440" bIns="45720" rtlCol="0" anchor="t">
            <a:normAutofit/>
          </a:bodyPr>
          <a:lstStyle/>
          <a:p>
            <a:pPr marL="0" indent="0">
              <a:lnSpc>
                <a:spcPct val="107000"/>
              </a:lnSpc>
              <a:spcAft>
                <a:spcPts val="800"/>
              </a:spcAft>
              <a:buNone/>
            </a:pPr>
            <a:r>
              <a:rPr lang="es-ES" sz="3000" dirty="0">
                <a:effectLst/>
                <a:latin typeface="Calibri" panose="020F0502020204030204" pitchFamily="34" charset="0"/>
                <a:ea typeface="Calibri" panose="020F0502020204030204" pitchFamily="34" charset="0"/>
                <a:cs typeface="Times New Roman" panose="02020603050405020304" pitchFamily="18" charset="0"/>
              </a:rPr>
              <a:t>Es un método científico que tiene cuatro partes: </a:t>
            </a:r>
          </a:p>
          <a:p>
            <a:pPr marL="342900" lvl="0" indent="-342900">
              <a:lnSpc>
                <a:spcPct val="107000"/>
              </a:lnSpc>
              <a:buFont typeface="+mj-lt"/>
              <a:buAutoNum type="arabicPeriod"/>
            </a:pPr>
            <a:r>
              <a:rPr lang="es-ES" sz="3000" b="1" dirty="0">
                <a:effectLst/>
                <a:latin typeface="Calibri" panose="020F0502020204030204" pitchFamily="34" charset="0"/>
                <a:ea typeface="Calibri" panose="020F0502020204030204" pitchFamily="34" charset="0"/>
                <a:cs typeface="Times New Roman" panose="02020603050405020304" pitchFamily="18" charset="0"/>
              </a:rPr>
              <a:t>RECOPILACIÓN: </a:t>
            </a:r>
            <a:r>
              <a:rPr lang="es-ES" sz="3000" dirty="0">
                <a:effectLst/>
                <a:latin typeface="Calibri" panose="020F0502020204030204" pitchFamily="34" charset="0"/>
                <a:ea typeface="Calibri" panose="020F0502020204030204" pitchFamily="34" charset="0"/>
                <a:cs typeface="Times New Roman" panose="02020603050405020304" pitchFamily="18" charset="0"/>
              </a:rPr>
              <a:t>cuestionario, encuesta, etc.</a:t>
            </a:r>
          </a:p>
          <a:p>
            <a:pPr marL="342900" lvl="0" indent="-342900">
              <a:lnSpc>
                <a:spcPct val="107000"/>
              </a:lnSpc>
              <a:buFont typeface="+mj-lt"/>
              <a:buAutoNum type="arabicPeriod"/>
            </a:pPr>
            <a:r>
              <a:rPr lang="es-ES" sz="3000" b="1" dirty="0">
                <a:effectLst/>
                <a:latin typeface="Calibri" panose="020F0502020204030204" pitchFamily="34" charset="0"/>
                <a:ea typeface="Calibri" panose="020F0502020204030204" pitchFamily="34" charset="0"/>
                <a:cs typeface="Times New Roman" panose="02020603050405020304" pitchFamily="18" charset="0"/>
              </a:rPr>
              <a:t>PRESENTACIÓN: </a:t>
            </a:r>
            <a:r>
              <a:rPr lang="es-ES" sz="3000" dirty="0">
                <a:effectLst/>
                <a:latin typeface="Calibri" panose="020F0502020204030204" pitchFamily="34" charset="0"/>
                <a:ea typeface="Calibri" panose="020F0502020204030204" pitchFamily="34" charset="0"/>
                <a:cs typeface="Times New Roman" panose="02020603050405020304" pitchFamily="18" charset="0"/>
              </a:rPr>
              <a:t>cuadros, tablas, gráficas. </a:t>
            </a:r>
          </a:p>
          <a:p>
            <a:pPr marL="342900" lvl="0" indent="-342900">
              <a:lnSpc>
                <a:spcPct val="107000"/>
              </a:lnSpc>
              <a:buFont typeface="+mj-lt"/>
              <a:buAutoNum type="arabicPeriod"/>
            </a:pPr>
            <a:r>
              <a:rPr lang="es-ES" sz="3000" b="1" dirty="0">
                <a:effectLst/>
                <a:latin typeface="Calibri" panose="020F0502020204030204" pitchFamily="34" charset="0"/>
                <a:ea typeface="Calibri" panose="020F0502020204030204" pitchFamily="34" charset="0"/>
                <a:cs typeface="Times New Roman" panose="02020603050405020304" pitchFamily="18" charset="0"/>
              </a:rPr>
              <a:t>ANÁLISIS: </a:t>
            </a:r>
            <a:r>
              <a:rPr lang="es-ES" sz="3000" dirty="0">
                <a:effectLst/>
                <a:latin typeface="Calibri" panose="020F0502020204030204" pitchFamily="34" charset="0"/>
                <a:ea typeface="Calibri" panose="020F0502020204030204" pitchFamily="34" charset="0"/>
                <a:cs typeface="Times New Roman" panose="02020603050405020304" pitchFamily="18" charset="0"/>
              </a:rPr>
              <a:t>cálculos matemáticos, medidas.</a:t>
            </a:r>
          </a:p>
          <a:p>
            <a:pPr marL="342900" lvl="0" indent="-342900">
              <a:lnSpc>
                <a:spcPct val="107000"/>
              </a:lnSpc>
              <a:spcAft>
                <a:spcPts val="800"/>
              </a:spcAft>
              <a:buFont typeface="+mj-lt"/>
              <a:buAutoNum type="arabicPeriod"/>
            </a:pPr>
            <a:r>
              <a:rPr lang="es-ES" sz="3000" b="1" dirty="0">
                <a:effectLst/>
                <a:latin typeface="Calibri" panose="020F0502020204030204" pitchFamily="34" charset="0"/>
                <a:ea typeface="Calibri" panose="020F0502020204030204" pitchFamily="34" charset="0"/>
                <a:cs typeface="Times New Roman" panose="02020603050405020304" pitchFamily="18" charset="0"/>
              </a:rPr>
              <a:t>INTERPRETACIÓN:</a:t>
            </a:r>
            <a:r>
              <a:rPr lang="es-ES" sz="3000" dirty="0">
                <a:effectLst/>
                <a:latin typeface="Calibri" panose="020F0502020204030204" pitchFamily="34" charset="0"/>
                <a:ea typeface="Calibri" panose="020F0502020204030204" pitchFamily="34" charset="0"/>
                <a:cs typeface="Times New Roman" panose="02020603050405020304" pitchFamily="18" charset="0"/>
              </a:rPr>
              <a:t> </a:t>
            </a:r>
            <a:r>
              <a:rPr lang="es-ES" sz="3000" dirty="0">
                <a:latin typeface="Calibri" panose="020F0502020204030204" pitchFamily="34" charset="0"/>
                <a:ea typeface="Calibri" panose="020F0502020204030204" pitchFamily="34" charset="0"/>
                <a:cs typeface="Times New Roman" panose="02020603050405020304" pitchFamily="18" charset="0"/>
              </a:rPr>
              <a:t>c</a:t>
            </a:r>
            <a:r>
              <a:rPr lang="es-ES" sz="3000" dirty="0">
                <a:effectLst/>
                <a:latin typeface="Calibri" panose="020F0502020204030204" pitchFamily="34" charset="0"/>
                <a:ea typeface="Calibri" panose="020F0502020204030204" pitchFamily="34" charset="0"/>
                <a:cs typeface="Times New Roman" panose="02020603050405020304" pitchFamily="18" charset="0"/>
              </a:rPr>
              <a:t>onclusiones, inferencia estadística, toma de decisiones. </a:t>
            </a:r>
          </a:p>
          <a:p>
            <a:pPr marL="0" indent="0">
              <a:buNone/>
            </a:pPr>
            <a:endParaRPr lang="es-ES" dirty="0"/>
          </a:p>
        </p:txBody>
      </p:sp>
    </p:spTree>
    <p:extLst>
      <p:ext uri="{BB962C8B-B14F-4D97-AF65-F5344CB8AC3E}">
        <p14:creationId xmlns:p14="http://schemas.microsoft.com/office/powerpoint/2010/main" val="29851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4">
            <a:extLst>
              <a:ext uri="{FF2B5EF4-FFF2-40B4-BE49-F238E27FC236}">
                <a16:creationId xmlns:a16="http://schemas.microsoft.com/office/drawing/2014/main" id="{5EC293B3-3A4C-6994-8352-59D641F8AC88}"/>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362200" y="1432696"/>
            <a:ext cx="7467599" cy="4392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99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a:extLst>
              <a:ext uri="{FF2B5EF4-FFF2-40B4-BE49-F238E27FC236}">
                <a16:creationId xmlns:a16="http://schemas.microsoft.com/office/drawing/2014/main" id="{8EE22CE5-D293-FC0D-B8E3-B05AA81DC976}"/>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736167" y="1368670"/>
            <a:ext cx="7467600" cy="4373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2C7E11-9024-5F39-10CE-EA14521CEBF0}"/>
              </a:ext>
            </a:extLst>
          </p:cNvPr>
          <p:cNvSpPr>
            <a:spLocks noGrp="1"/>
          </p:cNvSpPr>
          <p:nvPr>
            <p:ph type="title"/>
          </p:nvPr>
        </p:nvSpPr>
        <p:spPr>
          <a:xfrm>
            <a:off x="1371600" y="685801"/>
            <a:ext cx="9601200" cy="678766"/>
          </a:xfrm>
        </p:spPr>
        <p:txBody>
          <a:bodyPr>
            <a:normAutofit fontScale="90000"/>
          </a:bodyPr>
          <a:lstStyle/>
          <a:p>
            <a:r>
              <a:rPr lang="es-ES" dirty="0"/>
              <a:t>EJERCICIO 2</a:t>
            </a:r>
          </a:p>
        </p:txBody>
      </p:sp>
      <p:sp>
        <p:nvSpPr>
          <p:cNvPr id="3" name="Marcador de contenido 2">
            <a:extLst>
              <a:ext uri="{FF2B5EF4-FFF2-40B4-BE49-F238E27FC236}">
                <a16:creationId xmlns:a16="http://schemas.microsoft.com/office/drawing/2014/main" id="{895E2D4B-37B1-C57E-1863-49226ACE0FC9}"/>
              </a:ext>
            </a:extLst>
          </p:cNvPr>
          <p:cNvSpPr>
            <a:spLocks noGrp="1"/>
          </p:cNvSpPr>
          <p:nvPr>
            <p:ph idx="1"/>
          </p:nvPr>
        </p:nvSpPr>
        <p:spPr>
          <a:xfrm>
            <a:off x="1371600" y="1364567"/>
            <a:ext cx="9601200" cy="5331655"/>
          </a:xfrm>
        </p:spPr>
        <p:txBody>
          <a:bodyPr>
            <a:normAutofit/>
          </a:bodyPr>
          <a:lstStyle/>
          <a:p>
            <a:pPr marL="0" indent="0" algn="just">
              <a:spcBef>
                <a:spcPts val="200"/>
              </a:spcBef>
              <a:buNone/>
            </a:pPr>
            <a:r>
              <a:rPr lang="es-ES" sz="2200" b="0" i="0" dirty="0">
                <a:solidFill>
                  <a:srgbClr val="0D0D0D"/>
                </a:solidFill>
                <a:effectLst/>
                <a:latin typeface="Söhne"/>
              </a:rPr>
              <a:t>Supongamos que eres el gerente de una tienda de electrónicos de la ciudad de Reconquista y estás interesado en comprender las preferencias de tus clientes en cuanto a la marca de teléfonos móviles que más les gusta. Para ello, has realizado una encuesta a una muestra de clientes y has recopilado los siguientes datos:</a:t>
            </a:r>
          </a:p>
          <a:p>
            <a:pPr algn="just">
              <a:spcBef>
                <a:spcPts val="200"/>
              </a:spcBef>
              <a:buFont typeface="Arial" panose="020B0604020202020204" pitchFamily="34" charset="0"/>
              <a:buChar char="•"/>
            </a:pPr>
            <a:r>
              <a:rPr lang="es-ES" sz="2200" b="0" i="0" dirty="0">
                <a:solidFill>
                  <a:srgbClr val="0D0D0D"/>
                </a:solidFill>
                <a:effectLst/>
                <a:latin typeface="Söhne"/>
              </a:rPr>
              <a:t>Samsung: 45 clientes</a:t>
            </a:r>
          </a:p>
          <a:p>
            <a:pPr algn="just">
              <a:spcBef>
                <a:spcPts val="200"/>
              </a:spcBef>
              <a:buFont typeface="Arial" panose="020B0604020202020204" pitchFamily="34" charset="0"/>
              <a:buChar char="•"/>
            </a:pPr>
            <a:r>
              <a:rPr lang="es-ES" sz="2200" b="0" i="0" dirty="0">
                <a:solidFill>
                  <a:srgbClr val="0D0D0D"/>
                </a:solidFill>
                <a:effectLst/>
                <a:latin typeface="Söhne"/>
              </a:rPr>
              <a:t>Apple: 30 clientes</a:t>
            </a:r>
          </a:p>
          <a:p>
            <a:pPr algn="just">
              <a:spcBef>
                <a:spcPts val="200"/>
              </a:spcBef>
              <a:buFont typeface="Arial" panose="020B0604020202020204" pitchFamily="34" charset="0"/>
              <a:buChar char="•"/>
            </a:pPr>
            <a:r>
              <a:rPr lang="es-ES" sz="2200" b="0" i="0" dirty="0">
                <a:solidFill>
                  <a:srgbClr val="0D0D0D"/>
                </a:solidFill>
                <a:effectLst/>
                <a:latin typeface="Söhne"/>
              </a:rPr>
              <a:t>Huawei: 20 clientes</a:t>
            </a:r>
          </a:p>
          <a:p>
            <a:pPr algn="just">
              <a:spcBef>
                <a:spcPts val="200"/>
              </a:spcBef>
              <a:buFont typeface="Arial" panose="020B0604020202020204" pitchFamily="34" charset="0"/>
              <a:buChar char="•"/>
            </a:pPr>
            <a:r>
              <a:rPr lang="es-ES" sz="2200" b="0" i="0" dirty="0">
                <a:solidFill>
                  <a:srgbClr val="0D0D0D"/>
                </a:solidFill>
                <a:effectLst/>
                <a:latin typeface="Söhne"/>
              </a:rPr>
              <a:t>Xiaomi: 15 clientes</a:t>
            </a:r>
          </a:p>
          <a:p>
            <a:pPr algn="just">
              <a:spcBef>
                <a:spcPts val="200"/>
              </a:spcBef>
              <a:buFont typeface="Arial" panose="020B0604020202020204" pitchFamily="34" charset="0"/>
              <a:buChar char="•"/>
            </a:pPr>
            <a:r>
              <a:rPr lang="es-ES" sz="2200" b="0" i="0" dirty="0" err="1">
                <a:solidFill>
                  <a:srgbClr val="0D0D0D"/>
                </a:solidFill>
                <a:effectLst/>
                <a:latin typeface="Söhne"/>
              </a:rPr>
              <a:t>OnePlus</a:t>
            </a:r>
            <a:r>
              <a:rPr lang="es-ES" sz="2200" b="0" i="0" dirty="0">
                <a:solidFill>
                  <a:srgbClr val="0D0D0D"/>
                </a:solidFill>
                <a:effectLst/>
                <a:latin typeface="Söhne"/>
              </a:rPr>
              <a:t>: 10 clientes</a:t>
            </a:r>
          </a:p>
          <a:p>
            <a:pPr marL="457200" indent="-457200">
              <a:buAutoNum type="alphaUcParenR"/>
            </a:pPr>
            <a:r>
              <a:rPr lang="es-ES" b="0" i="0" dirty="0">
                <a:solidFill>
                  <a:srgbClr val="0D0D0D"/>
                </a:solidFill>
                <a:effectLst/>
                <a:latin typeface="Söhne"/>
              </a:rPr>
              <a:t>Identifica la variable</a:t>
            </a:r>
          </a:p>
          <a:p>
            <a:pPr marL="457200" indent="-457200">
              <a:buAutoNum type="alphaUcParenR"/>
            </a:pPr>
            <a:r>
              <a:rPr lang="es-ES" b="0" i="0" dirty="0">
                <a:solidFill>
                  <a:srgbClr val="0D0D0D"/>
                </a:solidFill>
                <a:effectLst/>
                <a:latin typeface="Söhne"/>
              </a:rPr>
              <a:t>Realiza un resumen de los datos cualitativos obtenidos en la encuesta sobre las preferencias de marca de teléfonos móviles. Incluye la frecuencia absoluta y la frecuencia relativa de cada marca.</a:t>
            </a:r>
          </a:p>
          <a:p>
            <a:pPr marL="457200" indent="-457200">
              <a:buAutoNum type="alphaUcParenR"/>
            </a:pPr>
            <a:r>
              <a:rPr lang="es-ES" dirty="0">
                <a:solidFill>
                  <a:srgbClr val="0D0D0D"/>
                </a:solidFill>
                <a:latin typeface="Söhne"/>
              </a:rPr>
              <a:t>Construye un gráfico para presentar la información. </a:t>
            </a:r>
            <a:endParaRPr lang="es-ES" dirty="0"/>
          </a:p>
        </p:txBody>
      </p:sp>
    </p:spTree>
    <p:extLst>
      <p:ext uri="{BB962C8B-B14F-4D97-AF65-F5344CB8AC3E}">
        <p14:creationId xmlns:p14="http://schemas.microsoft.com/office/powerpoint/2010/main" val="2209192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D009B6-8A87-3FD4-F972-6A17A28FA73E}"/>
              </a:ext>
            </a:extLst>
          </p:cNvPr>
          <p:cNvSpPr>
            <a:spLocks noGrp="1"/>
          </p:cNvSpPr>
          <p:nvPr>
            <p:ph type="title"/>
          </p:nvPr>
        </p:nvSpPr>
        <p:spPr>
          <a:xfrm>
            <a:off x="1371600" y="685800"/>
            <a:ext cx="9601200" cy="805375"/>
          </a:xfrm>
        </p:spPr>
        <p:txBody>
          <a:bodyPr/>
          <a:lstStyle/>
          <a:p>
            <a:r>
              <a:rPr lang="es-ES" dirty="0"/>
              <a:t>EJERCICIO 3</a:t>
            </a:r>
          </a:p>
        </p:txBody>
      </p:sp>
      <p:sp>
        <p:nvSpPr>
          <p:cNvPr id="3" name="Marcador de contenido 2">
            <a:extLst>
              <a:ext uri="{FF2B5EF4-FFF2-40B4-BE49-F238E27FC236}">
                <a16:creationId xmlns:a16="http://schemas.microsoft.com/office/drawing/2014/main" id="{43F8B4CD-C1B8-D446-F353-549BA02A7BBE}"/>
              </a:ext>
            </a:extLst>
          </p:cNvPr>
          <p:cNvSpPr>
            <a:spLocks noGrp="1"/>
          </p:cNvSpPr>
          <p:nvPr>
            <p:ph idx="1"/>
          </p:nvPr>
        </p:nvSpPr>
        <p:spPr>
          <a:xfrm>
            <a:off x="1371600" y="1308295"/>
            <a:ext cx="9601200" cy="5331655"/>
          </a:xfrm>
        </p:spPr>
        <p:txBody>
          <a:bodyPr>
            <a:noAutofit/>
          </a:bodyPr>
          <a:lstStyle/>
          <a:p>
            <a:pPr marL="0" indent="0">
              <a:spcBef>
                <a:spcPts val="200"/>
              </a:spcBef>
              <a:buNone/>
            </a:pPr>
            <a:r>
              <a:rPr lang="es-ES" dirty="0"/>
              <a:t>En una encuesta a 300 jefes y jefas de familia de la ciudad de Santa Fe se les preguntó sobre la cantidad de hijos que tenían y resultaron los siguientes datos:</a:t>
            </a:r>
          </a:p>
          <a:p>
            <a:pPr marL="0" indent="0">
              <a:spcBef>
                <a:spcPts val="200"/>
              </a:spcBef>
              <a:buNone/>
            </a:pPr>
            <a:endParaRPr lang="es-ES" dirty="0"/>
          </a:p>
          <a:p>
            <a:pPr marL="0" indent="0">
              <a:spcBef>
                <a:spcPts val="200"/>
              </a:spcBef>
              <a:buNone/>
            </a:pPr>
            <a:endParaRPr lang="es-ES" dirty="0"/>
          </a:p>
          <a:p>
            <a:pPr marL="0" indent="0">
              <a:spcBef>
                <a:spcPts val="200"/>
              </a:spcBef>
              <a:buNone/>
            </a:pPr>
            <a:endParaRPr lang="es-ES" dirty="0"/>
          </a:p>
          <a:p>
            <a:pPr marL="0" indent="0">
              <a:spcBef>
                <a:spcPts val="200"/>
              </a:spcBef>
              <a:buNone/>
            </a:pPr>
            <a:r>
              <a:rPr lang="es-ES" sz="1800" dirty="0"/>
              <a:t>Basándote en una tabla de frecuencias adecuada, responde a las siguientes preguntas: </a:t>
            </a:r>
          </a:p>
          <a:p>
            <a:pPr marL="457200" indent="-457200">
              <a:spcBef>
                <a:spcPts val="200"/>
              </a:spcBef>
              <a:buAutoNum type="alphaLcParenR"/>
            </a:pPr>
            <a:r>
              <a:rPr lang="es-ES" sz="1800" dirty="0"/>
              <a:t>¿Cuántas familias tienen 3 hijos? </a:t>
            </a:r>
          </a:p>
          <a:p>
            <a:pPr marL="457200" indent="-457200">
              <a:spcBef>
                <a:spcPts val="200"/>
              </a:spcBef>
              <a:buAutoNum type="alphaLcParenR"/>
            </a:pPr>
            <a:r>
              <a:rPr lang="es-ES" sz="1800" dirty="0"/>
              <a:t>¿Qué porcentaje de familias tienen 5 hijos?</a:t>
            </a:r>
          </a:p>
          <a:p>
            <a:pPr marL="457200" indent="-457200">
              <a:spcBef>
                <a:spcPts val="200"/>
              </a:spcBef>
              <a:buAutoNum type="alphaLcParenR"/>
            </a:pPr>
            <a:r>
              <a:rPr lang="es-ES" sz="1800" dirty="0"/>
              <a:t>¿Cuántas familias tienen 3 hijos o menos? </a:t>
            </a:r>
          </a:p>
          <a:p>
            <a:pPr marL="457200" indent="-457200">
              <a:spcBef>
                <a:spcPts val="200"/>
              </a:spcBef>
              <a:buAutoNum type="alphaLcParenR"/>
            </a:pPr>
            <a:r>
              <a:rPr lang="es-ES" sz="1800" dirty="0"/>
              <a:t>¿Qué porcentaje de familias tienen 2 hijos o menos? </a:t>
            </a:r>
          </a:p>
          <a:p>
            <a:pPr marL="457200" indent="-457200">
              <a:spcBef>
                <a:spcPts val="200"/>
              </a:spcBef>
              <a:buAutoNum type="alphaLcParenR"/>
            </a:pPr>
            <a:r>
              <a:rPr lang="es-ES" sz="1800" dirty="0"/>
              <a:t>Representa las frecuencias relativas porcentuales y las frecuencias acumuladas porcentuales. A partir del gráfico que corresponda responder los ítems f a i.</a:t>
            </a:r>
          </a:p>
          <a:p>
            <a:pPr marL="457200" indent="-457200">
              <a:spcBef>
                <a:spcPts val="200"/>
              </a:spcBef>
              <a:buAutoNum type="alphaLcParenR"/>
            </a:pPr>
            <a:r>
              <a:rPr lang="es-ES" sz="1800" dirty="0"/>
              <a:t>Considerando el 50% de las familias con menor número de hijos. ¿Cuál es el número máximo de hijos que tiene este grupo de familias? </a:t>
            </a:r>
          </a:p>
          <a:p>
            <a:pPr marL="457200" indent="-457200">
              <a:spcBef>
                <a:spcPts val="200"/>
              </a:spcBef>
              <a:buAutoNum type="alphaLcParenR"/>
            </a:pPr>
            <a:r>
              <a:rPr lang="es-ES" sz="1800" dirty="0"/>
              <a:t>¿Cuántas familias tienen entre 4 y 6 hijos? </a:t>
            </a:r>
          </a:p>
          <a:p>
            <a:pPr marL="457200" indent="-457200">
              <a:spcBef>
                <a:spcPts val="200"/>
              </a:spcBef>
              <a:buAutoNum type="alphaLcParenR"/>
            </a:pPr>
            <a:r>
              <a:rPr lang="es-ES" sz="1800" dirty="0"/>
              <a:t>¿Qué porcentaje de familias tienen entre 2 y 4 hijos? </a:t>
            </a:r>
          </a:p>
          <a:p>
            <a:pPr marL="457200" indent="-457200">
              <a:spcBef>
                <a:spcPts val="200"/>
              </a:spcBef>
              <a:buAutoNum type="alphaLcParenR"/>
            </a:pPr>
            <a:r>
              <a:rPr lang="es-ES" sz="1800" dirty="0"/>
              <a:t>¿Qué número de familias tienen 4 hijos o menos?</a:t>
            </a:r>
          </a:p>
        </p:txBody>
      </p:sp>
      <p:pic>
        <p:nvPicPr>
          <p:cNvPr id="5" name="Imagen 4">
            <a:extLst>
              <a:ext uri="{FF2B5EF4-FFF2-40B4-BE49-F238E27FC236}">
                <a16:creationId xmlns:a16="http://schemas.microsoft.com/office/drawing/2014/main" id="{A4AF1CD0-9DEC-86EA-F294-6A4556A274C5}"/>
              </a:ext>
            </a:extLst>
          </p:cNvPr>
          <p:cNvPicPr>
            <a:picLocks noChangeAspect="1"/>
          </p:cNvPicPr>
          <p:nvPr/>
        </p:nvPicPr>
        <p:blipFill>
          <a:blip r:embed="rId2"/>
          <a:stretch>
            <a:fillRect/>
          </a:stretch>
        </p:blipFill>
        <p:spPr>
          <a:xfrm>
            <a:off x="2276195" y="1958450"/>
            <a:ext cx="7354057" cy="950046"/>
          </a:xfrm>
          <a:prstGeom prst="rect">
            <a:avLst/>
          </a:prstGeom>
        </p:spPr>
      </p:pic>
    </p:spTree>
    <p:extLst>
      <p:ext uri="{BB962C8B-B14F-4D97-AF65-F5344CB8AC3E}">
        <p14:creationId xmlns:p14="http://schemas.microsoft.com/office/powerpoint/2010/main" val="2939164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641701-0110-AEB3-46EF-0A98281218FB}"/>
              </a:ext>
            </a:extLst>
          </p:cNvPr>
          <p:cNvSpPr>
            <a:spLocks noGrp="1"/>
          </p:cNvSpPr>
          <p:nvPr>
            <p:ph type="title"/>
          </p:nvPr>
        </p:nvSpPr>
        <p:spPr/>
        <p:txBody>
          <a:bodyPr>
            <a:normAutofit/>
          </a:bodyPr>
          <a:lstStyle/>
          <a:p>
            <a:pPr algn="ctr"/>
            <a:r>
              <a:rPr lang="es-ES" sz="3600" b="1" dirty="0"/>
              <a:t>ANÁLISIS BI-VARIADO</a:t>
            </a:r>
            <a:br>
              <a:rPr lang="es-ES" sz="3600" b="1" dirty="0"/>
            </a:br>
            <a:r>
              <a:rPr lang="es-ES" sz="3600" b="1" dirty="0"/>
              <a:t>GRAFICO DE DISPERSIÓN</a:t>
            </a:r>
          </a:p>
        </p:txBody>
      </p:sp>
      <p:pic>
        <p:nvPicPr>
          <p:cNvPr id="4" name="Picture 2">
            <a:extLst>
              <a:ext uri="{FF2B5EF4-FFF2-40B4-BE49-F238E27FC236}">
                <a16:creationId xmlns:a16="http://schemas.microsoft.com/office/drawing/2014/main" id="{88662911-4AEE-378B-51FD-FACF9C09EC3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7738" y="1845188"/>
            <a:ext cx="7936523" cy="4658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2198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0AD7A9-6EEA-FFD7-943B-DFADE6B75368}"/>
              </a:ext>
            </a:extLst>
          </p:cNvPr>
          <p:cNvSpPr>
            <a:spLocks noGrp="1"/>
          </p:cNvSpPr>
          <p:nvPr>
            <p:ph type="title"/>
          </p:nvPr>
        </p:nvSpPr>
        <p:spPr>
          <a:xfrm>
            <a:off x="1371600" y="685801"/>
            <a:ext cx="9601200" cy="624016"/>
          </a:xfrm>
        </p:spPr>
        <p:txBody>
          <a:bodyPr>
            <a:normAutofit fontScale="90000"/>
          </a:bodyPr>
          <a:lstStyle/>
          <a:p>
            <a:r>
              <a:rPr lang="es-ES" sz="4000" b="1" dirty="0"/>
              <a:t>OTRA CLASIFICACIÓN DE DATOS</a:t>
            </a:r>
          </a:p>
        </p:txBody>
      </p:sp>
      <p:sp>
        <p:nvSpPr>
          <p:cNvPr id="3" name="Marcador de contenido 2">
            <a:extLst>
              <a:ext uri="{FF2B5EF4-FFF2-40B4-BE49-F238E27FC236}">
                <a16:creationId xmlns:a16="http://schemas.microsoft.com/office/drawing/2014/main" id="{0FD2D10E-2A5E-D1BE-B271-543FCC00D05E}"/>
              </a:ext>
            </a:extLst>
          </p:cNvPr>
          <p:cNvSpPr>
            <a:spLocks noGrp="1"/>
          </p:cNvSpPr>
          <p:nvPr>
            <p:ph idx="1"/>
          </p:nvPr>
        </p:nvSpPr>
        <p:spPr>
          <a:xfrm>
            <a:off x="1371600" y="1309817"/>
            <a:ext cx="9601200" cy="4557583"/>
          </a:xfrm>
        </p:spPr>
        <p:txBody>
          <a:bodyPr>
            <a:normAutofit/>
          </a:bodyPr>
          <a:lstStyle/>
          <a:p>
            <a:pPr algn="just">
              <a:lnSpc>
                <a:spcPct val="107000"/>
              </a:lnSpc>
              <a:spcAft>
                <a:spcPts val="800"/>
              </a:spcAft>
            </a:pPr>
            <a:r>
              <a:rPr lang="es-ES" sz="2800" dirty="0">
                <a:effectLst/>
                <a:latin typeface="Calibri" panose="020F0502020204030204" pitchFamily="34" charset="0"/>
                <a:ea typeface="Calibri" panose="020F0502020204030204" pitchFamily="34" charset="0"/>
                <a:cs typeface="Times New Roman" panose="02020603050405020304" pitchFamily="18" charset="0"/>
              </a:rPr>
              <a:t>DATOS TRANSVERSALES</a:t>
            </a:r>
          </a:p>
          <a:p>
            <a:pPr marL="0" indent="0" algn="just">
              <a:lnSpc>
                <a:spcPct val="107000"/>
              </a:lnSpc>
              <a:spcAft>
                <a:spcPts val="800"/>
              </a:spcAft>
              <a:buNone/>
            </a:pPr>
            <a:r>
              <a:rPr lang="es-ES" sz="2800" dirty="0">
                <a:effectLst/>
                <a:latin typeface="Calibri" panose="020F0502020204030204" pitchFamily="34" charset="0"/>
                <a:ea typeface="Calibri" panose="020F0502020204030204" pitchFamily="34" charset="0"/>
                <a:cs typeface="Times New Roman" panose="02020603050405020304" pitchFamily="18" charset="0"/>
              </a:rPr>
              <a:t>Son datos reunidos en el mismo, o aproximadamente, en el mismo punto en el tiempo. </a:t>
            </a:r>
          </a:p>
          <a:p>
            <a:pPr algn="just">
              <a:lnSpc>
                <a:spcPct val="107000"/>
              </a:lnSpc>
              <a:spcAft>
                <a:spcPts val="800"/>
              </a:spcAft>
            </a:pPr>
            <a:r>
              <a:rPr lang="es-ES" sz="2800" dirty="0">
                <a:effectLst/>
                <a:latin typeface="Calibri" panose="020F0502020204030204" pitchFamily="34" charset="0"/>
                <a:ea typeface="Calibri" panose="020F0502020204030204" pitchFamily="34" charset="0"/>
                <a:cs typeface="Times New Roman" panose="02020603050405020304" pitchFamily="18" charset="0"/>
              </a:rPr>
              <a:t>DATOS DE SERIES DE TIEMPO</a:t>
            </a:r>
          </a:p>
          <a:p>
            <a:pPr marL="0" indent="0" algn="just">
              <a:lnSpc>
                <a:spcPct val="107000"/>
              </a:lnSpc>
              <a:spcAft>
                <a:spcPts val="800"/>
              </a:spcAft>
              <a:buNone/>
            </a:pPr>
            <a:r>
              <a:rPr lang="es-ES" sz="2800" dirty="0">
                <a:effectLst/>
                <a:latin typeface="Calibri" panose="020F0502020204030204" pitchFamily="34" charset="0"/>
                <a:ea typeface="Calibri" panose="020F0502020204030204" pitchFamily="34" charset="0"/>
                <a:cs typeface="Times New Roman" panose="02020603050405020304" pitchFamily="18" charset="0"/>
              </a:rPr>
              <a:t>Datos reunidos en diversos periodos sucesivos que se coleccionan a lo largo de varios periodos de tiempo. </a:t>
            </a:r>
          </a:p>
        </p:txBody>
      </p:sp>
    </p:spTree>
    <p:extLst>
      <p:ext uri="{BB962C8B-B14F-4D97-AF65-F5344CB8AC3E}">
        <p14:creationId xmlns:p14="http://schemas.microsoft.com/office/powerpoint/2010/main" val="1149390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3EB069-A134-79E3-A80F-E2060CAF9BE4}"/>
              </a:ext>
            </a:extLst>
          </p:cNvPr>
          <p:cNvSpPr>
            <a:spLocks noGrp="1"/>
          </p:cNvSpPr>
          <p:nvPr>
            <p:ph type="title"/>
          </p:nvPr>
        </p:nvSpPr>
        <p:spPr/>
        <p:txBody>
          <a:bodyPr>
            <a:normAutofit/>
          </a:bodyPr>
          <a:lstStyle/>
          <a:p>
            <a:r>
              <a:rPr lang="es-ES" sz="4000" dirty="0"/>
              <a:t>SERIES DE TIEMPO</a:t>
            </a:r>
          </a:p>
        </p:txBody>
      </p:sp>
      <p:pic>
        <p:nvPicPr>
          <p:cNvPr id="4" name="Picture 3">
            <a:extLst>
              <a:ext uri="{FF2B5EF4-FFF2-40B4-BE49-F238E27FC236}">
                <a16:creationId xmlns:a16="http://schemas.microsoft.com/office/drawing/2014/main" id="{6430EE45-5F78-6B00-D64E-72242D880FA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675" t="22350" r="10439" b="28589"/>
          <a:stretch/>
        </p:blipFill>
        <p:spPr bwMode="auto">
          <a:xfrm>
            <a:off x="1371600" y="1919534"/>
            <a:ext cx="9601200" cy="4314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555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2603EE-2F6F-E2FC-19AA-64D72D9BA86C}"/>
              </a:ext>
            </a:extLst>
          </p:cNvPr>
          <p:cNvSpPr>
            <a:spLocks noGrp="1"/>
          </p:cNvSpPr>
          <p:nvPr>
            <p:ph type="title"/>
          </p:nvPr>
        </p:nvSpPr>
        <p:spPr>
          <a:xfrm>
            <a:off x="1371600" y="685801"/>
            <a:ext cx="9601200" cy="648730"/>
          </a:xfrm>
        </p:spPr>
        <p:txBody>
          <a:bodyPr>
            <a:normAutofit/>
          </a:bodyPr>
          <a:lstStyle/>
          <a:p>
            <a:r>
              <a:rPr lang="es-ES" sz="4000" dirty="0"/>
              <a:t>LOS DATOS </a:t>
            </a:r>
            <a:r>
              <a:rPr lang="es-ES" sz="4000" dirty="0">
                <a:sym typeface="Wingdings" pitchFamily="2" charset="2"/>
              </a:rPr>
              <a:t> Se pueden presentar</a:t>
            </a:r>
            <a:endParaRPr lang="es-ES" sz="4000" dirty="0"/>
          </a:p>
        </p:txBody>
      </p:sp>
      <p:sp>
        <p:nvSpPr>
          <p:cNvPr id="3" name="Marcador de contenido 2">
            <a:extLst>
              <a:ext uri="{FF2B5EF4-FFF2-40B4-BE49-F238E27FC236}">
                <a16:creationId xmlns:a16="http://schemas.microsoft.com/office/drawing/2014/main" id="{98D47E0B-FB70-B326-0511-6F6DCDACCB1C}"/>
              </a:ext>
            </a:extLst>
          </p:cNvPr>
          <p:cNvSpPr>
            <a:spLocks noGrp="1"/>
          </p:cNvSpPr>
          <p:nvPr>
            <p:ph idx="1"/>
          </p:nvPr>
        </p:nvSpPr>
        <p:spPr>
          <a:xfrm>
            <a:off x="1371600" y="1556951"/>
            <a:ext cx="9601200" cy="4310449"/>
          </a:xfrm>
        </p:spPr>
        <p:txBody>
          <a:bodyPr/>
          <a:lstStyle/>
          <a:p>
            <a:r>
              <a:rPr lang="es-ES" sz="3600" b="1" dirty="0"/>
              <a:t>DATO A DATO</a:t>
            </a:r>
          </a:p>
          <a:p>
            <a:pPr marL="0" indent="0">
              <a:buNone/>
            </a:pPr>
            <a:r>
              <a:rPr lang="es-ES" sz="3000" dirty="0"/>
              <a:t> 	0-0-0-0-0-0-0-1-1-1</a:t>
            </a:r>
          </a:p>
          <a:p>
            <a:pPr marL="0" indent="0">
              <a:buNone/>
            </a:pPr>
            <a:r>
              <a:rPr lang="es-ES" sz="3000" dirty="0"/>
              <a:t>	1-1-1-1-1-1-1-1-2-2</a:t>
            </a:r>
          </a:p>
          <a:p>
            <a:pPr marL="0" indent="0">
              <a:buNone/>
            </a:pPr>
            <a:r>
              <a:rPr lang="es-ES" sz="3000" dirty="0"/>
              <a:t>	2-2-2-2-2-2-3-3-3-4</a:t>
            </a:r>
          </a:p>
          <a:p>
            <a:pPr marL="0" indent="0">
              <a:buNone/>
            </a:pPr>
            <a:endParaRPr lang="es-ES" sz="3000" dirty="0"/>
          </a:p>
          <a:p>
            <a:pPr marL="0" indent="0">
              <a:buNone/>
            </a:pPr>
            <a:r>
              <a:rPr lang="es-ES" sz="3000" b="1" dirty="0"/>
              <a:t>GRAFICO </a:t>
            </a:r>
            <a:r>
              <a:rPr lang="es-ES" sz="3000" dirty="0"/>
              <a:t>	</a:t>
            </a:r>
            <a:r>
              <a:rPr lang="es-ES" sz="3000" dirty="0">
                <a:sym typeface="Wingdings" pitchFamily="2" charset="2"/>
              </a:rPr>
              <a:t> TALLO Y HOJAS</a:t>
            </a:r>
          </a:p>
          <a:p>
            <a:pPr marL="0" indent="0">
              <a:buNone/>
            </a:pPr>
            <a:r>
              <a:rPr lang="es-ES" sz="3000" dirty="0">
                <a:sym typeface="Wingdings" pitchFamily="2" charset="2"/>
              </a:rPr>
              <a:t>	 	 BOX-PLOT O GRAFICO DE CAJA</a:t>
            </a:r>
            <a:endParaRPr lang="es-ES" sz="3000" dirty="0"/>
          </a:p>
          <a:p>
            <a:pPr marL="0" indent="0">
              <a:buNone/>
            </a:pPr>
            <a:endParaRPr lang="es-ES" dirty="0"/>
          </a:p>
        </p:txBody>
      </p:sp>
    </p:spTree>
    <p:extLst>
      <p:ext uri="{BB962C8B-B14F-4D97-AF65-F5344CB8AC3E}">
        <p14:creationId xmlns:p14="http://schemas.microsoft.com/office/powerpoint/2010/main" val="3982255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2603EE-2F6F-E2FC-19AA-64D72D9BA86C}"/>
              </a:ext>
            </a:extLst>
          </p:cNvPr>
          <p:cNvSpPr>
            <a:spLocks noGrp="1"/>
          </p:cNvSpPr>
          <p:nvPr>
            <p:ph type="title"/>
          </p:nvPr>
        </p:nvSpPr>
        <p:spPr>
          <a:xfrm>
            <a:off x="1371600" y="685801"/>
            <a:ext cx="9601200" cy="648730"/>
          </a:xfrm>
        </p:spPr>
        <p:txBody>
          <a:bodyPr>
            <a:normAutofit/>
          </a:bodyPr>
          <a:lstStyle/>
          <a:p>
            <a:r>
              <a:rPr lang="es-ES" sz="4000" dirty="0"/>
              <a:t>LOS DATOS </a:t>
            </a:r>
            <a:r>
              <a:rPr lang="es-ES" sz="4000" dirty="0">
                <a:sym typeface="Wingdings" pitchFamily="2" charset="2"/>
              </a:rPr>
              <a:t> Se pueden presentar</a:t>
            </a:r>
            <a:endParaRPr lang="es-ES" sz="4000" dirty="0"/>
          </a:p>
        </p:txBody>
      </p:sp>
      <p:sp>
        <p:nvSpPr>
          <p:cNvPr id="3" name="Marcador de contenido 2">
            <a:extLst>
              <a:ext uri="{FF2B5EF4-FFF2-40B4-BE49-F238E27FC236}">
                <a16:creationId xmlns:a16="http://schemas.microsoft.com/office/drawing/2014/main" id="{98D47E0B-FB70-B326-0511-6F6DCDACCB1C}"/>
              </a:ext>
            </a:extLst>
          </p:cNvPr>
          <p:cNvSpPr>
            <a:spLocks noGrp="1"/>
          </p:cNvSpPr>
          <p:nvPr>
            <p:ph idx="1"/>
          </p:nvPr>
        </p:nvSpPr>
        <p:spPr>
          <a:xfrm>
            <a:off x="1371600" y="1556951"/>
            <a:ext cx="9601200" cy="4310449"/>
          </a:xfrm>
        </p:spPr>
        <p:txBody>
          <a:bodyPr>
            <a:normAutofit lnSpcReduction="10000"/>
          </a:bodyPr>
          <a:lstStyle/>
          <a:p>
            <a:r>
              <a:rPr lang="es-ES" sz="3600" b="1" dirty="0"/>
              <a:t>AGRUPADOS</a:t>
            </a:r>
          </a:p>
          <a:p>
            <a:pPr marL="0" indent="0">
              <a:buNone/>
            </a:pPr>
            <a:r>
              <a:rPr lang="es-ES" sz="3000" dirty="0"/>
              <a:t> 	</a:t>
            </a:r>
          </a:p>
          <a:p>
            <a:pPr marL="0" indent="0">
              <a:buNone/>
            </a:pPr>
            <a:endParaRPr lang="es-ES" sz="3000" b="1" dirty="0"/>
          </a:p>
          <a:p>
            <a:pPr marL="0" indent="0">
              <a:buNone/>
            </a:pPr>
            <a:endParaRPr lang="es-ES" sz="3000" b="1" dirty="0"/>
          </a:p>
          <a:p>
            <a:pPr marL="0" indent="0">
              <a:buNone/>
            </a:pPr>
            <a:endParaRPr lang="es-ES" sz="3000" b="1" dirty="0"/>
          </a:p>
          <a:p>
            <a:pPr marL="0" indent="0">
              <a:buNone/>
            </a:pPr>
            <a:endParaRPr lang="es-ES" sz="3000" b="1" dirty="0"/>
          </a:p>
          <a:p>
            <a:pPr marL="0" indent="0">
              <a:buNone/>
            </a:pPr>
            <a:r>
              <a:rPr lang="es-ES" sz="3000" b="1" dirty="0"/>
              <a:t>GRAFICO </a:t>
            </a:r>
            <a:r>
              <a:rPr lang="es-ES" sz="3000" dirty="0"/>
              <a:t>	</a:t>
            </a:r>
            <a:r>
              <a:rPr lang="es-ES" sz="3000" dirty="0">
                <a:sym typeface="Wingdings" pitchFamily="2" charset="2"/>
              </a:rPr>
              <a:t> HISTOGRAMA</a:t>
            </a:r>
          </a:p>
          <a:p>
            <a:pPr marL="0" indent="0">
              <a:buNone/>
            </a:pPr>
            <a:r>
              <a:rPr lang="es-ES" sz="3000" dirty="0">
                <a:sym typeface="Wingdings" pitchFamily="2" charset="2"/>
              </a:rPr>
              <a:t>	 	</a:t>
            </a:r>
            <a:endParaRPr lang="es-ES" dirty="0"/>
          </a:p>
        </p:txBody>
      </p:sp>
      <p:pic>
        <p:nvPicPr>
          <p:cNvPr id="7" name="Imagen 6">
            <a:extLst>
              <a:ext uri="{FF2B5EF4-FFF2-40B4-BE49-F238E27FC236}">
                <a16:creationId xmlns:a16="http://schemas.microsoft.com/office/drawing/2014/main" id="{15C8E445-8F9A-B2CF-6E7A-E8B61170EEF9}"/>
              </a:ext>
            </a:extLst>
          </p:cNvPr>
          <p:cNvPicPr>
            <a:picLocks noChangeAspect="1"/>
          </p:cNvPicPr>
          <p:nvPr/>
        </p:nvPicPr>
        <p:blipFill>
          <a:blip r:embed="rId2"/>
          <a:stretch>
            <a:fillRect/>
          </a:stretch>
        </p:blipFill>
        <p:spPr>
          <a:xfrm>
            <a:off x="4561842" y="2076327"/>
            <a:ext cx="2475191" cy="2359356"/>
          </a:xfrm>
          <a:prstGeom prst="rect">
            <a:avLst/>
          </a:prstGeom>
        </p:spPr>
      </p:pic>
    </p:spTree>
    <p:extLst>
      <p:ext uri="{BB962C8B-B14F-4D97-AF65-F5344CB8AC3E}">
        <p14:creationId xmlns:p14="http://schemas.microsoft.com/office/powerpoint/2010/main" val="243513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AF6B95-3F96-E1F5-DC71-8A78BFC839B2}"/>
              </a:ext>
            </a:extLst>
          </p:cNvPr>
          <p:cNvSpPr>
            <a:spLocks noGrp="1"/>
          </p:cNvSpPr>
          <p:nvPr>
            <p:ph type="ctrTitle"/>
          </p:nvPr>
        </p:nvSpPr>
        <p:spPr/>
        <p:txBody>
          <a:bodyPr/>
          <a:lstStyle/>
          <a:p>
            <a:r>
              <a:rPr lang="es-ES" b="1" dirty="0"/>
              <a:t>ESTADÍSTICA NUMÉRICA</a:t>
            </a:r>
          </a:p>
        </p:txBody>
      </p:sp>
      <p:sp>
        <p:nvSpPr>
          <p:cNvPr id="3" name="Subtítulo 2">
            <a:extLst>
              <a:ext uri="{FF2B5EF4-FFF2-40B4-BE49-F238E27FC236}">
                <a16:creationId xmlns:a16="http://schemas.microsoft.com/office/drawing/2014/main" id="{6D839084-D687-C6E0-7791-C71558B634B1}"/>
              </a:ext>
            </a:extLst>
          </p:cNvPr>
          <p:cNvSpPr>
            <a:spLocks noGrp="1"/>
          </p:cNvSpPr>
          <p:nvPr>
            <p:ph type="subTitle" idx="1"/>
          </p:nvPr>
        </p:nvSpPr>
        <p:spPr>
          <a:xfrm>
            <a:off x="2679905" y="4153988"/>
            <a:ext cx="6831673" cy="566294"/>
          </a:xfrm>
        </p:spPr>
        <p:txBody>
          <a:bodyPr>
            <a:normAutofit/>
          </a:bodyPr>
          <a:lstStyle/>
          <a:p>
            <a:r>
              <a:rPr lang="es-ES" sz="2800" dirty="0"/>
              <a:t>MEDIDAS DE ESTADÍSTICA DESCRIPTIVA</a:t>
            </a:r>
          </a:p>
        </p:txBody>
      </p:sp>
    </p:spTree>
    <p:extLst>
      <p:ext uri="{BB962C8B-B14F-4D97-AF65-F5344CB8AC3E}">
        <p14:creationId xmlns:p14="http://schemas.microsoft.com/office/powerpoint/2010/main" val="1768986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66A66-AD4A-CFB2-FD76-369E63DB2BC0}"/>
              </a:ext>
            </a:extLst>
          </p:cNvPr>
          <p:cNvSpPr>
            <a:spLocks noGrp="1"/>
          </p:cNvSpPr>
          <p:nvPr>
            <p:ph type="title"/>
          </p:nvPr>
        </p:nvSpPr>
        <p:spPr>
          <a:xfrm>
            <a:off x="1371600" y="685800"/>
            <a:ext cx="9601200" cy="698157"/>
          </a:xfrm>
        </p:spPr>
        <p:txBody>
          <a:bodyPr>
            <a:normAutofit/>
          </a:bodyPr>
          <a:lstStyle/>
          <a:p>
            <a:r>
              <a:rPr lang="es-ES" sz="3600" b="1" dirty="0"/>
              <a:t>CONCEPTOS CLAVE</a:t>
            </a:r>
          </a:p>
        </p:txBody>
      </p:sp>
      <p:sp>
        <p:nvSpPr>
          <p:cNvPr id="3" name="Marcador de contenido 2">
            <a:extLst>
              <a:ext uri="{FF2B5EF4-FFF2-40B4-BE49-F238E27FC236}">
                <a16:creationId xmlns:a16="http://schemas.microsoft.com/office/drawing/2014/main" id="{CCAF668A-6C7D-D227-A444-39B23D1D12B4}"/>
              </a:ext>
            </a:extLst>
          </p:cNvPr>
          <p:cNvSpPr>
            <a:spLocks noGrp="1"/>
          </p:cNvSpPr>
          <p:nvPr>
            <p:ph idx="1"/>
          </p:nvPr>
        </p:nvSpPr>
        <p:spPr>
          <a:xfrm>
            <a:off x="1420567" y="1383957"/>
            <a:ext cx="9601200" cy="3106695"/>
          </a:xfrm>
        </p:spPr>
        <p:txBody>
          <a:bodyPr>
            <a:normAutofit/>
          </a:bodyPr>
          <a:lstStyle/>
          <a:p>
            <a:pPr marL="0" indent="0">
              <a:buNone/>
            </a:pPr>
            <a:r>
              <a:rPr lang="es-ES" sz="2600" dirty="0"/>
              <a:t>Datos </a:t>
            </a:r>
            <a:r>
              <a:rPr lang="es-ES" sz="2600" dirty="0">
                <a:sym typeface="Wingdings" pitchFamily="2" charset="2"/>
              </a:rPr>
              <a:t> hechos y números que se reúnen</a:t>
            </a:r>
          </a:p>
          <a:p>
            <a:pPr marL="0" indent="0">
              <a:buNone/>
            </a:pPr>
            <a:r>
              <a:rPr lang="es-ES" sz="2600" dirty="0">
                <a:sym typeface="Wingdings" pitchFamily="2" charset="2"/>
              </a:rPr>
              <a:t>Elementos  entidades acerca de las cuales se reúnen los datos</a:t>
            </a:r>
          </a:p>
          <a:p>
            <a:pPr marL="0" indent="0">
              <a:buNone/>
            </a:pPr>
            <a:r>
              <a:rPr lang="es-ES" sz="2600" dirty="0">
                <a:sym typeface="Wingdings" pitchFamily="2" charset="2"/>
              </a:rPr>
              <a:t>Variable  característica de interés de los elementos</a:t>
            </a:r>
          </a:p>
          <a:p>
            <a:pPr marL="0" indent="0">
              <a:buNone/>
            </a:pPr>
            <a:r>
              <a:rPr lang="es-ES" sz="2600" dirty="0">
                <a:sym typeface="Wingdings" pitchFamily="2" charset="2"/>
              </a:rPr>
              <a:t>Observación  mediciones para un elemento particular</a:t>
            </a:r>
          </a:p>
          <a:p>
            <a:pPr marL="0" indent="0">
              <a:buNone/>
            </a:pPr>
            <a:endParaRPr lang="es-ES" dirty="0"/>
          </a:p>
        </p:txBody>
      </p:sp>
      <p:pic>
        <p:nvPicPr>
          <p:cNvPr id="1026" name="Picture 2" descr="Obligaciones Negociables en dólares.">
            <a:extLst>
              <a:ext uri="{FF2B5EF4-FFF2-40B4-BE49-F238E27FC236}">
                <a16:creationId xmlns:a16="http://schemas.microsoft.com/office/drawing/2014/main" id="{2924D7AB-9D3F-E616-153D-445A0A57BA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9066"/>
          <a:stretch/>
        </p:blipFill>
        <p:spPr bwMode="auto">
          <a:xfrm>
            <a:off x="2304665" y="3564924"/>
            <a:ext cx="7038975" cy="3106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991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747584"/>
          </a:xfrm>
        </p:spPr>
        <p:txBody>
          <a:bodyPr>
            <a:normAutofit/>
          </a:bodyPr>
          <a:lstStyle/>
          <a:p>
            <a:r>
              <a:rPr lang="es-ES" sz="4000" dirty="0"/>
              <a:t>MEDIDAS DE TENDENCIA CENTRAL</a:t>
            </a:r>
          </a:p>
        </p:txBody>
      </p:sp>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433384"/>
            <a:ext cx="9601200" cy="5037754"/>
          </a:xfrm>
        </p:spPr>
        <p:txBody>
          <a:bodyPr>
            <a:normAutofit fontScale="70000" lnSpcReduction="20000"/>
          </a:bodyPr>
          <a:lstStyle/>
          <a:p>
            <a:pPr algn="just">
              <a:buFont typeface="Wingdings" panose="05000000000000000000" pitchFamily="2" charset="2"/>
              <a:buChar char="v"/>
            </a:pPr>
            <a:r>
              <a:rPr lang="es-ES" sz="3600" dirty="0"/>
              <a:t>MEDIA: </a:t>
            </a:r>
            <a:r>
              <a:rPr lang="es-ES" sz="2600" dirty="0"/>
              <a:t>La media aritmética de un conjunto de observaciones numéricas es la suma de los valores del conjunto dividida por el número de observaciones. </a:t>
            </a:r>
            <a:r>
              <a:rPr lang="es-ES" sz="2600" i="1" dirty="0">
                <a:solidFill>
                  <a:srgbClr val="0070C0"/>
                </a:solidFill>
              </a:rPr>
              <a:t>Se la suele llamar </a:t>
            </a:r>
            <a:r>
              <a:rPr lang="es-ES" sz="2600" b="1" i="1" dirty="0">
                <a:solidFill>
                  <a:srgbClr val="002060"/>
                </a:solidFill>
              </a:rPr>
              <a:t>Media Simple </a:t>
            </a:r>
            <a:r>
              <a:rPr lang="es-ES" sz="2600" i="1" dirty="0">
                <a:solidFill>
                  <a:srgbClr val="0070C0"/>
                </a:solidFill>
              </a:rPr>
              <a:t>porque se calcula sobre una serie simple de observaciones. Cuando tenemos una distribución de frecuencias o serie agrupada esta se llama </a:t>
            </a:r>
            <a:r>
              <a:rPr lang="es-ES" sz="2600" b="1" i="1" dirty="0">
                <a:solidFill>
                  <a:srgbClr val="002060"/>
                </a:solidFill>
              </a:rPr>
              <a:t>Media Ponderada.</a:t>
            </a:r>
            <a:endParaRPr lang="en-US" sz="2600" b="1" i="1" dirty="0">
              <a:solidFill>
                <a:srgbClr val="002060"/>
              </a:solidFill>
            </a:endParaRPr>
          </a:p>
          <a:p>
            <a:pPr algn="just">
              <a:buFont typeface="Wingdings" panose="05000000000000000000" pitchFamily="2" charset="2"/>
              <a:buChar char="v"/>
            </a:pPr>
            <a:endParaRPr lang="es-ES" sz="2400" dirty="0"/>
          </a:p>
          <a:p>
            <a:pPr marL="0" indent="0">
              <a:buNone/>
            </a:pPr>
            <a:r>
              <a:rPr lang="es-ES" sz="3600" dirty="0"/>
              <a:t>					</a:t>
            </a:r>
            <a:r>
              <a:rPr lang="es-ES" sz="3000" dirty="0"/>
              <a:t>µ </a:t>
            </a:r>
            <a:r>
              <a:rPr lang="es-ES" sz="3000" dirty="0">
                <a:sym typeface="Mathematica1"/>
              </a:rPr>
              <a:t>(media poblacional)</a:t>
            </a:r>
            <a:endParaRPr lang="es-ES" sz="3000" dirty="0"/>
          </a:p>
          <a:p>
            <a:pPr marL="0" indent="0">
              <a:buNone/>
            </a:pPr>
            <a:endParaRPr lang="es-ES" sz="3600" dirty="0"/>
          </a:p>
          <a:p>
            <a:pPr algn="just">
              <a:buFont typeface="Wingdings" panose="05000000000000000000" pitchFamily="2" charset="2"/>
              <a:buChar char="v"/>
            </a:pPr>
            <a:r>
              <a:rPr lang="es-ES" sz="3600" dirty="0"/>
              <a:t>MEDIANA: </a:t>
            </a:r>
            <a:r>
              <a:rPr lang="es-ES" sz="2900" dirty="0"/>
              <a:t>La mediana es el valor que se ubica en el centro de un conjunto de datos ordenados. Deja dividido a este conjunto (ordenado de menor a mayor) en dos subconjuntos que contiene la misma cantidad de datos.</a:t>
            </a:r>
          </a:p>
          <a:p>
            <a:pPr marL="0" indent="0">
              <a:buNone/>
            </a:pPr>
            <a:endParaRPr lang="es-ES" sz="3600" dirty="0"/>
          </a:p>
          <a:p>
            <a:pPr marL="0" indent="0">
              <a:buNone/>
            </a:pPr>
            <a:endParaRPr lang="es-ES" sz="3600" dirty="0"/>
          </a:p>
          <a:p>
            <a:pPr>
              <a:buFont typeface="Wingdings" panose="05000000000000000000" pitchFamily="2" charset="2"/>
              <a:buChar char="v"/>
            </a:pPr>
            <a:r>
              <a:rPr lang="es-ES" sz="3600" dirty="0"/>
              <a:t>MODA: </a:t>
            </a:r>
            <a:r>
              <a:rPr lang="es-ES" sz="2800" dirty="0"/>
              <a:t>Es el valor de la variable que ocurre con mayor frecuencia. Cuando la variable es cualitativa es la única medida que podemos calcular. </a:t>
            </a:r>
          </a:p>
          <a:p>
            <a:pPr>
              <a:buFont typeface="Wingdings" panose="05000000000000000000" pitchFamily="2" charset="2"/>
              <a:buChar char="v"/>
            </a:pPr>
            <a:endParaRPr lang="es-ES" sz="3600" dirty="0"/>
          </a:p>
        </p:txBody>
      </p:sp>
      <p:pic>
        <p:nvPicPr>
          <p:cNvPr id="4" name="Picture 2">
            <a:extLst>
              <a:ext uri="{FF2B5EF4-FFF2-40B4-BE49-F238E27FC236}">
                <a16:creationId xmlns:a16="http://schemas.microsoft.com/office/drawing/2014/main" id="{3390FC4F-F5B9-2620-C515-13E97605439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865" t="10088" r="2943" b="18027"/>
          <a:stretch/>
        </p:blipFill>
        <p:spPr bwMode="auto">
          <a:xfrm>
            <a:off x="1912775" y="2477276"/>
            <a:ext cx="2640563" cy="95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CD3C5552-2AF2-E0D1-3419-EED680AC90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29" t="11574" r="5256" b="9239"/>
          <a:stretch/>
        </p:blipFill>
        <p:spPr bwMode="auto">
          <a:xfrm>
            <a:off x="4376056" y="4472892"/>
            <a:ext cx="2528597" cy="1026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7931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644A0-D6D2-68BE-20CA-1E888753AC0D}"/>
              </a:ext>
            </a:extLst>
          </p:cNvPr>
          <p:cNvSpPr>
            <a:spLocks noGrp="1"/>
          </p:cNvSpPr>
          <p:nvPr>
            <p:ph type="title"/>
          </p:nvPr>
        </p:nvSpPr>
        <p:spPr>
          <a:xfrm>
            <a:off x="1371600" y="685800"/>
            <a:ext cx="9601200" cy="760445"/>
          </a:xfrm>
        </p:spPr>
        <p:txBody>
          <a:bodyPr>
            <a:normAutofit/>
          </a:bodyPr>
          <a:lstStyle/>
          <a:p>
            <a:r>
              <a:rPr lang="es-ES" sz="4000" dirty="0"/>
              <a:t>ELECCION ENTRE LA MEDIA Y LA MEDIANA</a:t>
            </a:r>
            <a:endParaRPr lang="es-AR" sz="4000" dirty="0"/>
          </a:p>
        </p:txBody>
      </p:sp>
      <p:sp>
        <p:nvSpPr>
          <p:cNvPr id="3" name="Marcador de contenido 2">
            <a:extLst>
              <a:ext uri="{FF2B5EF4-FFF2-40B4-BE49-F238E27FC236}">
                <a16:creationId xmlns:a16="http://schemas.microsoft.com/office/drawing/2014/main" id="{0B5723BE-BA87-AEFF-BDAF-FD898F92A7B3}"/>
              </a:ext>
            </a:extLst>
          </p:cNvPr>
          <p:cNvSpPr>
            <a:spLocks noGrp="1"/>
          </p:cNvSpPr>
          <p:nvPr>
            <p:ph idx="1"/>
          </p:nvPr>
        </p:nvSpPr>
        <p:spPr>
          <a:xfrm>
            <a:off x="1371600" y="1343608"/>
            <a:ext cx="9601200" cy="5299788"/>
          </a:xfrm>
        </p:spPr>
        <p:txBody>
          <a:bodyPr>
            <a:normAutofit lnSpcReduction="10000"/>
          </a:bodyPr>
          <a:lstStyle/>
          <a:p>
            <a:pPr algn="just"/>
            <a:r>
              <a:rPr lang="es-ES" sz="1800" dirty="0"/>
              <a:t>La media aritmética es muy sensible a la influencia de unas pocas observaciones extremas (</a:t>
            </a:r>
            <a:r>
              <a:rPr lang="es-ES" sz="1800" dirty="0" err="1"/>
              <a:t>outliers</a:t>
            </a:r>
            <a:r>
              <a:rPr lang="es-ES" sz="1800" dirty="0"/>
              <a:t>). Las distribuciones sesgadas aunque no tengan </a:t>
            </a:r>
            <a:r>
              <a:rPr lang="es-ES" sz="1800" dirty="0" err="1"/>
              <a:t>outliers</a:t>
            </a:r>
            <a:r>
              <a:rPr lang="es-ES" sz="1800" dirty="0"/>
              <a:t> lleva la media hacia el extremo sesgado. </a:t>
            </a:r>
          </a:p>
          <a:p>
            <a:pPr algn="just"/>
            <a:r>
              <a:rPr lang="es-ES" sz="1800" dirty="0"/>
              <a:t>La </a:t>
            </a:r>
            <a:r>
              <a:rPr lang="es-ES" sz="1800" b="1" dirty="0">
                <a:solidFill>
                  <a:srgbClr val="002060"/>
                </a:solidFill>
              </a:rPr>
              <a:t>media aritmética </a:t>
            </a:r>
            <a:r>
              <a:rPr lang="es-ES" sz="1800" dirty="0"/>
              <a:t>no resiste la influencia de valores extremos por lo cual no es una medida central resistente</a:t>
            </a:r>
          </a:p>
          <a:p>
            <a:pPr algn="just"/>
            <a:r>
              <a:rPr lang="es-ES" sz="1800" dirty="0"/>
              <a:t>La </a:t>
            </a:r>
            <a:r>
              <a:rPr lang="es-ES" sz="1800" b="1" dirty="0">
                <a:solidFill>
                  <a:srgbClr val="002060"/>
                </a:solidFill>
              </a:rPr>
              <a:t>mediana</a:t>
            </a:r>
            <a:r>
              <a:rPr lang="es-ES" sz="1800" dirty="0"/>
              <a:t> resiste la influencia de valores extremos por lo cual es una medida central resistente. </a:t>
            </a:r>
          </a:p>
          <a:p>
            <a:pPr algn="just"/>
            <a:r>
              <a:rPr lang="es-ES" sz="1800" dirty="0"/>
              <a:t>La mediana y la moda no están definida algebraicamente.</a:t>
            </a:r>
          </a:p>
          <a:p>
            <a:pPr algn="just"/>
            <a:r>
              <a:rPr lang="es-ES" sz="1800" dirty="0"/>
              <a:t>Si una distribución es simétrica, la media y la mediana tienen el mismo valor</a:t>
            </a:r>
          </a:p>
          <a:p>
            <a:pPr algn="just"/>
            <a:r>
              <a:rPr lang="es-ES" sz="1800" dirty="0"/>
              <a:t>La media se calcula utilizando todos los valores que toma la variable y por ello contiene más información que la mediana.</a:t>
            </a:r>
          </a:p>
          <a:p>
            <a:r>
              <a:rPr lang="es-ES" sz="1800" dirty="0"/>
              <a:t>La moda NO está afectada por valores extremos.</a:t>
            </a:r>
          </a:p>
          <a:p>
            <a:r>
              <a:rPr lang="es-ES" sz="1800" dirty="0"/>
              <a:t>La moda es una medida adecuada para el análisis de variables cualitativas</a:t>
            </a:r>
          </a:p>
          <a:p>
            <a:r>
              <a:rPr lang="es-ES" sz="1800" dirty="0"/>
              <a:t>En un conjunto de datos puede haber una, dos o más modas y en algunas distribuciones puede no haber moda ya que no hay ningún valor que se presente con la mayor frecuencia. Si la distribución tiene una moda se denomina unimodal, si tiene dos, se denomina bimodal y si tiene tres o más modas se denomina multimodal.</a:t>
            </a:r>
          </a:p>
        </p:txBody>
      </p:sp>
    </p:spTree>
    <p:extLst>
      <p:ext uri="{BB962C8B-B14F-4D97-AF65-F5344CB8AC3E}">
        <p14:creationId xmlns:p14="http://schemas.microsoft.com/office/powerpoint/2010/main" val="3332238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48730"/>
          </a:xfrm>
        </p:spPr>
        <p:txBody>
          <a:bodyPr>
            <a:normAutofit/>
          </a:bodyPr>
          <a:lstStyle/>
          <a:p>
            <a:r>
              <a:rPr lang="es-ES" sz="4000" b="1" dirty="0"/>
              <a:t>MEDIDAS DE POSICION</a:t>
            </a:r>
          </a:p>
        </p:txBody>
      </p:sp>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408670"/>
            <a:ext cx="9601200" cy="4458730"/>
          </a:xfrm>
        </p:spPr>
        <p:txBody>
          <a:bodyPr>
            <a:noAutofit/>
          </a:bodyPr>
          <a:lstStyle/>
          <a:p>
            <a:pPr>
              <a:buFont typeface="Wingdings" panose="05000000000000000000" pitchFamily="2" charset="2"/>
              <a:buChar char="v"/>
            </a:pPr>
            <a:r>
              <a:rPr lang="es-ES" sz="3600" dirty="0"/>
              <a:t> MEDIANA					</a:t>
            </a:r>
          </a:p>
          <a:p>
            <a:pPr marL="0" indent="0">
              <a:buNone/>
            </a:pPr>
            <a:endParaRPr lang="es-ES" sz="3600" dirty="0"/>
          </a:p>
          <a:p>
            <a:pPr marL="0" indent="0">
              <a:buNone/>
            </a:pPr>
            <a:endParaRPr lang="es-ES" sz="3600" dirty="0"/>
          </a:p>
          <a:p>
            <a:pPr>
              <a:buFont typeface="Wingdings" panose="05000000000000000000" pitchFamily="2" charset="2"/>
              <a:buChar char="v"/>
            </a:pPr>
            <a:r>
              <a:rPr lang="es-ES" sz="3600" dirty="0"/>
              <a:t> CUARTILES</a:t>
            </a:r>
          </a:p>
          <a:p>
            <a:pPr marL="0" indent="0">
              <a:buNone/>
            </a:pPr>
            <a:endParaRPr lang="es-ES" sz="3600" dirty="0"/>
          </a:p>
        </p:txBody>
      </p:sp>
      <p:pic>
        <p:nvPicPr>
          <p:cNvPr id="5" name="Picture 3">
            <a:extLst>
              <a:ext uri="{FF2B5EF4-FFF2-40B4-BE49-F238E27FC236}">
                <a16:creationId xmlns:a16="http://schemas.microsoft.com/office/drawing/2014/main" id="{1C91C471-D248-AC07-7941-878BF29DB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2297" y="1896384"/>
            <a:ext cx="2787406"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a:extLst>
              <a:ext uri="{FF2B5EF4-FFF2-40B4-BE49-F238E27FC236}">
                <a16:creationId xmlns:a16="http://schemas.microsoft.com/office/drawing/2014/main" id="{B09B0D41-1E3C-D152-46EC-0D6B1DBEA2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637" y="4426048"/>
            <a:ext cx="2588758"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146DB6D6-3C73-B81C-AE0A-6E2B89582A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6606" y="4341079"/>
            <a:ext cx="2891855" cy="1453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403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48730"/>
          </a:xfrm>
        </p:spPr>
        <p:txBody>
          <a:bodyPr>
            <a:normAutofit/>
          </a:bodyPr>
          <a:lstStyle/>
          <a:p>
            <a:r>
              <a:rPr lang="es-ES" sz="4000" b="1" dirty="0"/>
              <a:t>MEDIDAS DE POSICION</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408670"/>
                <a:ext cx="9601200" cy="4458730"/>
              </a:xfrm>
            </p:spPr>
            <p:txBody>
              <a:bodyPr>
                <a:noAutofit/>
              </a:bodyPr>
              <a:lstStyle/>
              <a:p>
                <a:pPr>
                  <a:buFont typeface="Wingdings" panose="05000000000000000000" pitchFamily="2" charset="2"/>
                  <a:buChar char="v"/>
                </a:pPr>
                <a:r>
                  <a:rPr lang="es-ES" sz="3600" dirty="0"/>
                  <a:t> DECILES </a:t>
                </a:r>
                <a:r>
                  <a:rPr lang="es-ES" sz="4000" dirty="0"/>
                  <a:t>(ej. Decil 7)</a:t>
                </a:r>
                <a:r>
                  <a:rPr lang="es-ES" sz="3600" dirty="0"/>
                  <a:t>					</a:t>
                </a:r>
              </a:p>
              <a:p>
                <a:pPr marL="0" indent="0">
                  <a:buNone/>
                </a:pPr>
                <a:r>
                  <a:rPr lang="es-ES" sz="4000" dirty="0"/>
                  <a:t>	Posición:  </a:t>
                </a:r>
                <a14:m>
                  <m:oMath xmlns:m="http://schemas.openxmlformats.org/officeDocument/2006/math">
                    <m:r>
                      <m:rPr>
                        <m:sty m:val="p"/>
                      </m:rPr>
                      <a:rPr lang="es-ES" sz="4000" b="0" i="0" smtClean="0">
                        <a:latin typeface="Cambria Math"/>
                      </a:rPr>
                      <m:t>D</m:t>
                    </m:r>
                    <m:r>
                      <a:rPr lang="es-ES" sz="4000" b="0" i="0" smtClean="0">
                        <a:latin typeface="Cambria Math"/>
                      </a:rPr>
                      <m:t>7=</m:t>
                    </m:r>
                    <m:f>
                      <m:fPr>
                        <m:ctrlPr>
                          <a:rPr lang="es-ES" sz="4000" i="1" smtClean="0">
                            <a:latin typeface="Cambria Math" panose="02040503050406030204" pitchFamily="18" charset="0"/>
                          </a:rPr>
                        </m:ctrlPr>
                      </m:fPr>
                      <m:num>
                        <m:r>
                          <a:rPr lang="es-ES" sz="4000" b="0" i="1" smtClean="0">
                            <a:latin typeface="Cambria Math"/>
                          </a:rPr>
                          <m:t>7</m:t>
                        </m:r>
                        <m:d>
                          <m:dPr>
                            <m:ctrlPr>
                              <a:rPr lang="es-ES" sz="4000" i="1" smtClean="0">
                                <a:latin typeface="Cambria Math" panose="02040503050406030204" pitchFamily="18" charset="0"/>
                              </a:rPr>
                            </m:ctrlPr>
                          </m:dPr>
                          <m:e>
                            <m:r>
                              <a:rPr lang="es-ES" sz="4000" i="1" smtClean="0">
                                <a:latin typeface="Cambria Math"/>
                              </a:rPr>
                              <m:t>𝑛</m:t>
                            </m:r>
                            <m:r>
                              <a:rPr lang="es-ES" sz="4000" b="0" i="1" smtClean="0">
                                <a:latin typeface="Cambria Math"/>
                              </a:rPr>
                              <m:t>+1</m:t>
                            </m:r>
                          </m:e>
                        </m:d>
                      </m:num>
                      <m:den>
                        <m:r>
                          <a:rPr lang="es-ES" sz="4000" b="0" i="1" smtClean="0">
                            <a:latin typeface="Cambria Math"/>
                          </a:rPr>
                          <m:t>10</m:t>
                        </m:r>
                      </m:den>
                    </m:f>
                  </m:oMath>
                </a14:m>
                <a:endParaRPr lang="es-ES" sz="3600" dirty="0"/>
              </a:p>
              <a:p>
                <a:pPr marL="0" indent="0">
                  <a:buNone/>
                </a:pPr>
                <a:endParaRPr lang="es-ES" sz="3600" dirty="0"/>
              </a:p>
              <a:p>
                <a:pPr>
                  <a:buFont typeface="Wingdings" panose="05000000000000000000" pitchFamily="2" charset="2"/>
                  <a:buChar char="v"/>
                </a:pPr>
                <a:r>
                  <a:rPr lang="es-ES" sz="3600" dirty="0"/>
                  <a:t> PERCENTILES </a:t>
                </a:r>
                <a:r>
                  <a:rPr lang="es-ES" sz="4000" dirty="0"/>
                  <a:t>(ej. Percentil 33)</a:t>
                </a:r>
              </a:p>
              <a:p>
                <a:pPr marL="0" indent="0">
                  <a:buNone/>
                </a:pPr>
                <a:r>
                  <a:rPr lang="es-ES" sz="4000" dirty="0"/>
                  <a:t>	Posición:  </a:t>
                </a:r>
                <a14:m>
                  <m:oMath xmlns:m="http://schemas.openxmlformats.org/officeDocument/2006/math">
                    <m:r>
                      <m:rPr>
                        <m:sty m:val="p"/>
                      </m:rPr>
                      <a:rPr lang="es-ES" sz="4000">
                        <a:latin typeface="Cambria Math" panose="02040503050406030204" pitchFamily="18" charset="0"/>
                      </a:rPr>
                      <m:t>P</m:t>
                    </m:r>
                    <m:r>
                      <a:rPr lang="es-ES" sz="4000">
                        <a:latin typeface="Cambria Math" panose="02040503050406030204" pitchFamily="18" charset="0"/>
                      </a:rPr>
                      <m:t>33=</m:t>
                    </m:r>
                    <m:f>
                      <m:fPr>
                        <m:ctrlPr>
                          <a:rPr lang="es-ES" sz="4000" i="1">
                            <a:latin typeface="Cambria Math" panose="02040503050406030204" pitchFamily="18" charset="0"/>
                          </a:rPr>
                        </m:ctrlPr>
                      </m:fPr>
                      <m:num>
                        <m:r>
                          <a:rPr lang="es-ES" sz="4000">
                            <a:latin typeface="Cambria Math" panose="02040503050406030204" pitchFamily="18" charset="0"/>
                          </a:rPr>
                          <m:t>33</m:t>
                        </m:r>
                        <m:d>
                          <m:dPr>
                            <m:ctrlPr>
                              <a:rPr lang="es-ES" sz="4000" i="1">
                                <a:latin typeface="Cambria Math" panose="02040503050406030204" pitchFamily="18" charset="0"/>
                              </a:rPr>
                            </m:ctrlPr>
                          </m:dPr>
                          <m:e>
                            <m:r>
                              <a:rPr lang="es-ES" sz="4000">
                                <a:latin typeface="Cambria Math" panose="02040503050406030204" pitchFamily="18" charset="0"/>
                              </a:rPr>
                              <m:t>𝑛</m:t>
                            </m:r>
                            <m:r>
                              <a:rPr lang="es-ES" sz="4000">
                                <a:latin typeface="Cambria Math" panose="02040503050406030204" pitchFamily="18" charset="0"/>
                              </a:rPr>
                              <m:t>+1</m:t>
                            </m:r>
                          </m:e>
                        </m:d>
                      </m:num>
                      <m:den>
                        <m:r>
                          <a:rPr lang="es-ES" sz="4000">
                            <a:latin typeface="Cambria Math" panose="02040503050406030204" pitchFamily="18" charset="0"/>
                          </a:rPr>
                          <m:t>100</m:t>
                        </m:r>
                      </m:den>
                    </m:f>
                  </m:oMath>
                </a14:m>
                <a:endParaRPr lang="es-ES" sz="4000" dirty="0"/>
              </a:p>
              <a:p>
                <a:pPr>
                  <a:buFont typeface="Wingdings" panose="05000000000000000000" pitchFamily="2" charset="2"/>
                  <a:buChar char="v"/>
                </a:pPr>
                <a:endParaRPr lang="es-ES" sz="3600" dirty="0"/>
              </a:p>
              <a:p>
                <a:pPr marL="0" indent="0">
                  <a:buNone/>
                </a:pPr>
                <a:endParaRPr lang="es-ES" sz="3600" dirty="0"/>
              </a:p>
            </p:txBody>
          </p:sp>
        </mc:Choice>
        <mc:Fallback xmlns="">
          <p:sp>
            <p:nvSpPr>
              <p:cNvPr id="3" name="Marcador de contenido 2">
                <a:extLst>
                  <a:ext uri="{FF2B5EF4-FFF2-40B4-BE49-F238E27FC236}">
                    <a16:creationId xmlns:a16="http://schemas.microsoft.com/office/drawing/2014/main" id="{90F7837B-2CC8-FC94-13A3-CC074454E288}"/>
                  </a:ext>
                </a:extLst>
              </p:cNvPr>
              <p:cNvSpPr>
                <a:spLocks noGrp="1" noRot="1" noChangeAspect="1" noMove="1" noResize="1" noEditPoints="1" noAdjustHandles="1" noChangeArrowheads="1" noChangeShapeType="1" noTextEdit="1"/>
              </p:cNvSpPr>
              <p:nvPr>
                <p:ph idx="1"/>
              </p:nvPr>
            </p:nvSpPr>
            <p:spPr>
              <a:xfrm>
                <a:off x="1371600" y="1408670"/>
                <a:ext cx="9601200" cy="4458730"/>
              </a:xfrm>
              <a:blipFill>
                <a:blip r:embed="rId2"/>
                <a:stretch>
                  <a:fillRect l="-1714" t="-3279"/>
                </a:stretch>
              </a:blipFill>
            </p:spPr>
            <p:txBody>
              <a:bodyPr/>
              <a:lstStyle/>
              <a:p>
                <a:r>
                  <a:rPr lang="es-ES">
                    <a:noFill/>
                  </a:rPr>
                  <a:t> </a:t>
                </a:r>
              </a:p>
            </p:txBody>
          </p:sp>
        </mc:Fallback>
      </mc:AlternateContent>
    </p:spTree>
    <p:extLst>
      <p:ext uri="{BB962C8B-B14F-4D97-AF65-F5344CB8AC3E}">
        <p14:creationId xmlns:p14="http://schemas.microsoft.com/office/powerpoint/2010/main" val="38378110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48730"/>
          </a:xfrm>
        </p:spPr>
        <p:txBody>
          <a:bodyPr>
            <a:normAutofit/>
          </a:bodyPr>
          <a:lstStyle/>
          <a:p>
            <a:r>
              <a:rPr lang="es-ES" sz="4000" b="1" dirty="0"/>
              <a:t>MEDIDAS DE POSICION</a:t>
            </a:r>
          </a:p>
        </p:txBody>
      </p:sp>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408669"/>
            <a:ext cx="9601200" cy="4861501"/>
          </a:xfrm>
        </p:spPr>
        <p:txBody>
          <a:bodyPr>
            <a:noAutofit/>
          </a:bodyPr>
          <a:lstStyle/>
          <a:p>
            <a:pPr algn="just"/>
            <a:r>
              <a:rPr lang="es-ES" sz="2200" dirty="0"/>
              <a:t>El </a:t>
            </a:r>
            <a:r>
              <a:rPr lang="es-ES" sz="2200" b="1" dirty="0">
                <a:solidFill>
                  <a:srgbClr val="0070C0"/>
                </a:solidFill>
              </a:rPr>
              <a:t>percentil</a:t>
            </a:r>
            <a:r>
              <a:rPr lang="es-ES" sz="2200" dirty="0"/>
              <a:t> p-</a:t>
            </a:r>
            <a:r>
              <a:rPr lang="es-ES" sz="2200" dirty="0" err="1"/>
              <a:t>ésimo</a:t>
            </a:r>
            <a:r>
              <a:rPr lang="es-ES" sz="2200" dirty="0"/>
              <a:t> de una distribución es el valor tal de la variable que deja por debajo de el al p% de los datos.</a:t>
            </a:r>
          </a:p>
          <a:p>
            <a:pPr algn="just"/>
            <a:r>
              <a:rPr lang="es-ES" sz="2200" dirty="0"/>
              <a:t>Los percentiles son útiles para estudiar la variabilidad cuando la medida de tendencia central es la mediana.</a:t>
            </a:r>
          </a:p>
          <a:p>
            <a:pPr algn="just"/>
            <a:r>
              <a:rPr lang="es-ES" sz="2200" dirty="0"/>
              <a:t>La mediana es el percentil del 50%</a:t>
            </a:r>
          </a:p>
          <a:p>
            <a:pPr algn="just"/>
            <a:r>
              <a:rPr lang="es-ES" sz="2200" dirty="0"/>
              <a:t>Loa percentiles más usados son la mediana y los cuartiles</a:t>
            </a:r>
          </a:p>
          <a:p>
            <a:pPr algn="just"/>
            <a:r>
              <a:rPr lang="es-ES" sz="2200" dirty="0"/>
              <a:t>Los </a:t>
            </a:r>
            <a:r>
              <a:rPr lang="es-ES" sz="2200" b="1" dirty="0">
                <a:solidFill>
                  <a:srgbClr val="0070C0"/>
                </a:solidFill>
              </a:rPr>
              <a:t>cuartiles</a:t>
            </a:r>
            <a:r>
              <a:rPr lang="es-ES" sz="2200" dirty="0"/>
              <a:t> dividen a la distribución en cuatro partes iguales (o casi iguales)</a:t>
            </a:r>
          </a:p>
          <a:p>
            <a:pPr algn="just"/>
            <a:r>
              <a:rPr lang="es-ES" sz="2200" dirty="0"/>
              <a:t>El </a:t>
            </a:r>
            <a:r>
              <a:rPr lang="es-ES" sz="2200" dirty="0">
                <a:solidFill>
                  <a:srgbClr val="00B0F0"/>
                </a:solidFill>
              </a:rPr>
              <a:t>Primer </a:t>
            </a:r>
            <a:r>
              <a:rPr lang="es-ES" sz="2200" dirty="0" err="1">
                <a:solidFill>
                  <a:srgbClr val="00B0F0"/>
                </a:solidFill>
              </a:rPr>
              <a:t>Quartil</a:t>
            </a:r>
            <a:r>
              <a:rPr lang="es-ES" sz="2200" dirty="0">
                <a:solidFill>
                  <a:srgbClr val="00B0F0"/>
                </a:solidFill>
              </a:rPr>
              <a:t> </a:t>
            </a:r>
            <a:r>
              <a:rPr lang="es-ES" sz="2200" dirty="0"/>
              <a:t>(Q1)  es el percentil del 25%. Es la mediana de las observaciones que están por debajo de la mediana</a:t>
            </a:r>
          </a:p>
          <a:p>
            <a:pPr algn="just"/>
            <a:r>
              <a:rPr lang="es-ES" sz="2200" dirty="0"/>
              <a:t>El </a:t>
            </a:r>
            <a:r>
              <a:rPr lang="es-ES" sz="2200" dirty="0">
                <a:solidFill>
                  <a:srgbClr val="00B0F0"/>
                </a:solidFill>
              </a:rPr>
              <a:t>Tercer </a:t>
            </a:r>
            <a:r>
              <a:rPr lang="es-ES" sz="2200" dirty="0" err="1">
                <a:solidFill>
                  <a:srgbClr val="00B0F0"/>
                </a:solidFill>
              </a:rPr>
              <a:t>Quartil</a:t>
            </a:r>
            <a:r>
              <a:rPr lang="es-ES" sz="2200" dirty="0">
                <a:solidFill>
                  <a:srgbClr val="00B0F0"/>
                </a:solidFill>
              </a:rPr>
              <a:t> </a:t>
            </a:r>
            <a:r>
              <a:rPr lang="es-ES" sz="2200" dirty="0"/>
              <a:t>(Q3) es el percentil del 75%. Es la mediana de las observaciones que están por encima de la mediana.</a:t>
            </a:r>
            <a:endParaRPr lang="en-US" sz="2200" dirty="0"/>
          </a:p>
          <a:p>
            <a:pPr marL="0" indent="0">
              <a:buNone/>
            </a:pPr>
            <a:endParaRPr lang="es-ES" sz="2200" dirty="0"/>
          </a:p>
          <a:p>
            <a:pPr>
              <a:buFont typeface="Wingdings" panose="05000000000000000000" pitchFamily="2" charset="2"/>
              <a:buChar char="v"/>
            </a:pPr>
            <a:endParaRPr lang="es-ES" sz="2200" dirty="0"/>
          </a:p>
          <a:p>
            <a:pPr marL="0" indent="0">
              <a:buNone/>
            </a:pPr>
            <a:endParaRPr lang="es-ES" sz="3600" dirty="0"/>
          </a:p>
        </p:txBody>
      </p:sp>
    </p:spTree>
    <p:extLst>
      <p:ext uri="{BB962C8B-B14F-4D97-AF65-F5344CB8AC3E}">
        <p14:creationId xmlns:p14="http://schemas.microsoft.com/office/powerpoint/2010/main" val="27840548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48730"/>
          </a:xfrm>
        </p:spPr>
        <p:txBody>
          <a:bodyPr>
            <a:normAutofit/>
          </a:bodyPr>
          <a:lstStyle/>
          <a:p>
            <a:r>
              <a:rPr lang="es-ES" sz="4000" dirty="0"/>
              <a:t>MEDIDAS DE VARIABILIDAD</a:t>
            </a:r>
          </a:p>
        </p:txBody>
      </p:sp>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408670"/>
            <a:ext cx="9601200" cy="4458730"/>
          </a:xfrm>
        </p:spPr>
        <p:txBody>
          <a:bodyPr>
            <a:noAutofit/>
          </a:bodyPr>
          <a:lstStyle/>
          <a:p>
            <a:pPr marL="0" indent="0" algn="just">
              <a:buNone/>
            </a:pPr>
            <a:r>
              <a:rPr lang="es-ES" sz="2200" dirty="0"/>
              <a:t>Son medidas que indican cómo se concentra la distribución. Describen la variabilidad de las observaciones de un conjunto de datos con respecto a un valor promedio. Son las siguientes:</a:t>
            </a:r>
          </a:p>
          <a:p>
            <a:pPr algn="just"/>
            <a:r>
              <a:rPr lang="es-ES" sz="2200" dirty="0">
                <a:solidFill>
                  <a:srgbClr val="C00000"/>
                </a:solidFill>
              </a:rPr>
              <a:t>ABSOLUTAS: </a:t>
            </a:r>
            <a:r>
              <a:rPr lang="es-ES" sz="2200" dirty="0"/>
              <a:t>De distancia	Rango 	</a:t>
            </a:r>
          </a:p>
          <a:p>
            <a:pPr marL="0" indent="0" algn="just">
              <a:buNone/>
            </a:pPr>
            <a:r>
              <a:rPr lang="es-ES" sz="2200" dirty="0"/>
              <a:t>				</a:t>
            </a:r>
          </a:p>
          <a:p>
            <a:pPr marL="0" indent="0" algn="just">
              <a:buNone/>
            </a:pPr>
            <a:r>
              <a:rPr lang="es-ES" sz="2200" dirty="0"/>
              <a:t>				</a:t>
            </a:r>
          </a:p>
          <a:p>
            <a:pPr marL="0" indent="0" algn="just">
              <a:buNone/>
            </a:pPr>
            <a:r>
              <a:rPr lang="es-ES" sz="2200" dirty="0"/>
              <a:t>		De desviación promedio 	Desviación absoluta  promedio</a:t>
            </a:r>
          </a:p>
          <a:p>
            <a:pPr marL="0" indent="0" algn="just">
              <a:buNone/>
            </a:pPr>
            <a:r>
              <a:rPr lang="es-ES" sz="2200" dirty="0"/>
              <a:t>					 	Varianza</a:t>
            </a:r>
          </a:p>
          <a:p>
            <a:pPr marL="0" indent="0" algn="just">
              <a:buNone/>
            </a:pPr>
            <a:r>
              <a:rPr lang="es-ES" sz="2200" dirty="0"/>
              <a:t>						Desviación típica</a:t>
            </a:r>
          </a:p>
          <a:p>
            <a:pPr marL="0" indent="0" algn="just">
              <a:buNone/>
            </a:pPr>
            <a:r>
              <a:rPr lang="es-ES" sz="2200" dirty="0"/>
              <a:t>						Desviación </a:t>
            </a:r>
            <a:r>
              <a:rPr lang="es-ES" sz="2200" dirty="0" err="1"/>
              <a:t>cuartílica</a:t>
            </a:r>
            <a:endParaRPr lang="es-ES" sz="2200" dirty="0"/>
          </a:p>
          <a:p>
            <a:pPr algn="just"/>
            <a:r>
              <a:rPr lang="es-ES" sz="2200" dirty="0">
                <a:solidFill>
                  <a:srgbClr val="C00000"/>
                </a:solidFill>
              </a:rPr>
              <a:t>RELATIVAS</a:t>
            </a:r>
            <a:r>
              <a:rPr lang="es-ES" sz="2200" dirty="0"/>
              <a:t>	Coeficiente de Variación</a:t>
            </a:r>
          </a:p>
          <a:p>
            <a:pPr algn="just"/>
            <a:endParaRPr lang="es-ES" sz="3600" dirty="0"/>
          </a:p>
        </p:txBody>
      </p:sp>
      <p:pic>
        <p:nvPicPr>
          <p:cNvPr id="5" name="Imagen 4">
            <a:extLst>
              <a:ext uri="{FF2B5EF4-FFF2-40B4-BE49-F238E27FC236}">
                <a16:creationId xmlns:a16="http://schemas.microsoft.com/office/drawing/2014/main" id="{49B7996B-89AE-FC13-19A8-19BB82796727}"/>
              </a:ext>
            </a:extLst>
          </p:cNvPr>
          <p:cNvPicPr>
            <a:picLocks noChangeAspect="1"/>
          </p:cNvPicPr>
          <p:nvPr/>
        </p:nvPicPr>
        <p:blipFill rotWithShape="1">
          <a:blip r:embed="rId2"/>
          <a:srcRect t="9596" b="-1"/>
          <a:stretch/>
        </p:blipFill>
        <p:spPr>
          <a:xfrm>
            <a:off x="6096000" y="2537927"/>
            <a:ext cx="1447925" cy="344470"/>
          </a:xfrm>
          <a:prstGeom prst="rect">
            <a:avLst/>
          </a:prstGeom>
        </p:spPr>
      </p:pic>
      <p:pic>
        <p:nvPicPr>
          <p:cNvPr id="7" name="Imagen 6">
            <a:extLst>
              <a:ext uri="{FF2B5EF4-FFF2-40B4-BE49-F238E27FC236}">
                <a16:creationId xmlns:a16="http://schemas.microsoft.com/office/drawing/2014/main" id="{B002685B-FC7B-29B1-31EC-C16677E13B45}"/>
              </a:ext>
            </a:extLst>
          </p:cNvPr>
          <p:cNvPicPr>
            <a:picLocks noChangeAspect="1"/>
          </p:cNvPicPr>
          <p:nvPr/>
        </p:nvPicPr>
        <p:blipFill>
          <a:blip r:embed="rId3"/>
          <a:stretch>
            <a:fillRect/>
          </a:stretch>
        </p:blipFill>
        <p:spPr>
          <a:xfrm>
            <a:off x="5067262" y="3036090"/>
            <a:ext cx="3621140" cy="392909"/>
          </a:xfrm>
          <a:prstGeom prst="rect">
            <a:avLst/>
          </a:prstGeom>
        </p:spPr>
      </p:pic>
      <p:pic>
        <p:nvPicPr>
          <p:cNvPr id="9" name="Imagen 8">
            <a:extLst>
              <a:ext uri="{FF2B5EF4-FFF2-40B4-BE49-F238E27FC236}">
                <a16:creationId xmlns:a16="http://schemas.microsoft.com/office/drawing/2014/main" id="{68247B1E-94F3-60FE-81B9-561E8FC6DCEE}"/>
              </a:ext>
            </a:extLst>
          </p:cNvPr>
          <p:cNvPicPr>
            <a:picLocks noChangeAspect="1"/>
          </p:cNvPicPr>
          <p:nvPr/>
        </p:nvPicPr>
        <p:blipFill>
          <a:blip r:embed="rId4"/>
          <a:stretch>
            <a:fillRect/>
          </a:stretch>
        </p:blipFill>
        <p:spPr>
          <a:xfrm>
            <a:off x="9520309" y="5331939"/>
            <a:ext cx="1676545" cy="396274"/>
          </a:xfrm>
          <a:prstGeom prst="rect">
            <a:avLst/>
          </a:prstGeom>
        </p:spPr>
      </p:pic>
    </p:spTree>
    <p:extLst>
      <p:ext uri="{BB962C8B-B14F-4D97-AF65-F5344CB8AC3E}">
        <p14:creationId xmlns:p14="http://schemas.microsoft.com/office/powerpoint/2010/main" val="19897012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87657" y="358039"/>
            <a:ext cx="9601200" cy="648730"/>
          </a:xfrm>
        </p:spPr>
        <p:txBody>
          <a:bodyPr>
            <a:normAutofit/>
          </a:bodyPr>
          <a:lstStyle/>
          <a:p>
            <a:r>
              <a:rPr lang="es-ES" sz="4000" dirty="0"/>
              <a:t>MEDIDAS DE VARIABILIDAD</a:t>
            </a:r>
          </a:p>
        </p:txBody>
      </p:sp>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87657" y="1162958"/>
            <a:ext cx="9601200" cy="5247173"/>
          </a:xfrm>
        </p:spPr>
        <p:txBody>
          <a:bodyPr>
            <a:noAutofit/>
          </a:bodyPr>
          <a:lstStyle/>
          <a:p>
            <a:pPr>
              <a:buFont typeface="Wingdings" panose="05000000000000000000" pitchFamily="2" charset="2"/>
              <a:buChar char="v"/>
            </a:pPr>
            <a:r>
              <a:rPr lang="es-ES" sz="3600" dirty="0"/>
              <a:t> VARIANZA: </a:t>
            </a:r>
            <a:r>
              <a:rPr lang="es-ES" sz="2200" dirty="0"/>
              <a:t>Se define como la Media Aritmética del cuadrado de los desvíos respecto de la Media Aritmética de la variable.	</a:t>
            </a:r>
          </a:p>
          <a:p>
            <a:pPr marL="0" indent="0">
              <a:buNone/>
            </a:pPr>
            <a:endParaRPr lang="es-ES" sz="2200" dirty="0"/>
          </a:p>
          <a:p>
            <a:pPr marL="0" indent="0">
              <a:buNone/>
            </a:pPr>
            <a:endParaRPr lang="es-ES" sz="3600" dirty="0"/>
          </a:p>
          <a:p>
            <a:pPr>
              <a:buFont typeface="Wingdings" panose="05000000000000000000" pitchFamily="2" charset="2"/>
              <a:buChar char="v"/>
            </a:pPr>
            <a:r>
              <a:rPr lang="es-ES" sz="3600" dirty="0"/>
              <a:t> DESVIO ESTANDAR: </a:t>
            </a:r>
            <a:r>
              <a:rPr lang="es-ES" sz="2200" dirty="0"/>
              <a:t>La desviación estándar es la raíz cuadrada de la varianza. Al calcularla se vuelve a la unidad de medida original.</a:t>
            </a:r>
          </a:p>
          <a:p>
            <a:pPr>
              <a:buFont typeface="Wingdings" panose="05000000000000000000" pitchFamily="2" charset="2"/>
              <a:buChar char="v"/>
            </a:pPr>
            <a:r>
              <a:rPr lang="es-ES" sz="3600" dirty="0"/>
              <a:t>COEFICIENTE DE VARIACIÓN: </a:t>
            </a:r>
            <a:r>
              <a:rPr lang="es-ES" sz="2200" dirty="0"/>
              <a:t>El coeficiente de variación expresa a la desviación estándar como un porcentaje de la media aritmética</a:t>
            </a:r>
          </a:p>
          <a:p>
            <a:pPr>
              <a:buFont typeface="Wingdings" panose="05000000000000000000" pitchFamily="2" charset="2"/>
              <a:buChar char="v"/>
            </a:pPr>
            <a:endParaRPr lang="es-ES" sz="3600" dirty="0"/>
          </a:p>
        </p:txBody>
      </p:sp>
      <p:pic>
        <p:nvPicPr>
          <p:cNvPr id="4" name="Picture 2">
            <a:extLst>
              <a:ext uri="{FF2B5EF4-FFF2-40B4-BE49-F238E27FC236}">
                <a16:creationId xmlns:a16="http://schemas.microsoft.com/office/drawing/2014/main" id="{81057FFC-7538-9570-0154-37AD04063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8878" y="5330011"/>
            <a:ext cx="2658757"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Imagen 5">
            <a:extLst>
              <a:ext uri="{FF2B5EF4-FFF2-40B4-BE49-F238E27FC236}">
                <a16:creationId xmlns:a16="http://schemas.microsoft.com/office/drawing/2014/main" id="{6E7232EB-212F-FE3F-76C7-554D350FB16C}"/>
              </a:ext>
            </a:extLst>
          </p:cNvPr>
          <p:cNvPicPr>
            <a:picLocks noChangeAspect="1"/>
          </p:cNvPicPr>
          <p:nvPr/>
        </p:nvPicPr>
        <p:blipFill rotWithShape="1">
          <a:blip r:embed="rId3"/>
          <a:srcRect b="54445"/>
          <a:stretch/>
        </p:blipFill>
        <p:spPr>
          <a:xfrm>
            <a:off x="1669725" y="2335073"/>
            <a:ext cx="4328355" cy="913534"/>
          </a:xfrm>
          <a:prstGeom prst="rect">
            <a:avLst/>
          </a:prstGeom>
        </p:spPr>
      </p:pic>
      <p:pic>
        <p:nvPicPr>
          <p:cNvPr id="7" name="Imagen 6">
            <a:extLst>
              <a:ext uri="{FF2B5EF4-FFF2-40B4-BE49-F238E27FC236}">
                <a16:creationId xmlns:a16="http://schemas.microsoft.com/office/drawing/2014/main" id="{94A60E09-FD91-5835-7236-06422DC7F08A}"/>
              </a:ext>
            </a:extLst>
          </p:cNvPr>
          <p:cNvPicPr>
            <a:picLocks noChangeAspect="1"/>
          </p:cNvPicPr>
          <p:nvPr/>
        </p:nvPicPr>
        <p:blipFill rotWithShape="1">
          <a:blip r:embed="rId3"/>
          <a:srcRect t="45252"/>
          <a:stretch/>
        </p:blipFill>
        <p:spPr>
          <a:xfrm>
            <a:off x="6920710" y="2335073"/>
            <a:ext cx="3601564" cy="913533"/>
          </a:xfrm>
          <a:prstGeom prst="rect">
            <a:avLst/>
          </a:prstGeom>
        </p:spPr>
      </p:pic>
    </p:spTree>
    <p:extLst>
      <p:ext uri="{BB962C8B-B14F-4D97-AF65-F5344CB8AC3E}">
        <p14:creationId xmlns:p14="http://schemas.microsoft.com/office/powerpoint/2010/main" val="4019880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48730"/>
          </a:xfrm>
        </p:spPr>
        <p:txBody>
          <a:bodyPr>
            <a:normAutofit/>
          </a:bodyPr>
          <a:lstStyle/>
          <a:p>
            <a:r>
              <a:rPr lang="es-ES" sz="4000" b="1" dirty="0"/>
              <a:t>VALORES ATÍPICOS</a:t>
            </a:r>
          </a:p>
        </p:txBody>
      </p:sp>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408670"/>
            <a:ext cx="9601200" cy="4458730"/>
          </a:xfrm>
        </p:spPr>
        <p:txBody>
          <a:bodyPr>
            <a:noAutofit/>
          </a:bodyPr>
          <a:lstStyle/>
          <a:p>
            <a:r>
              <a:rPr lang="es-ES" sz="2800" dirty="0"/>
              <a:t> RI: Rango Intercuartílico  RI = Q1 - Q3</a:t>
            </a:r>
          </a:p>
          <a:p>
            <a:pPr marL="0" indent="0">
              <a:buNone/>
            </a:pPr>
            <a:endParaRPr lang="es-ES" sz="2800" b="1" dirty="0"/>
          </a:p>
          <a:p>
            <a:pPr marL="0" indent="0">
              <a:buNone/>
            </a:pPr>
            <a:r>
              <a:rPr lang="es-ES" sz="2800" b="1" dirty="0"/>
              <a:t>VALORES ATIPICOS</a:t>
            </a:r>
          </a:p>
          <a:p>
            <a:pPr marL="0" indent="0">
              <a:buNone/>
            </a:pPr>
            <a:r>
              <a:rPr lang="es-ES" sz="2800" dirty="0"/>
              <a:t>(-∞</a:t>
            </a:r>
            <a:r>
              <a:rPr lang="es-ES" sz="2800" dirty="0">
                <a:sym typeface="Mathematica1"/>
              </a:rPr>
              <a:t>; Q1-1,5*RI) 	     U	(Q3+1,5*RI; </a:t>
            </a:r>
            <a:r>
              <a:rPr lang="es-ES" sz="2800" dirty="0"/>
              <a:t>∞</a:t>
            </a:r>
            <a:r>
              <a:rPr lang="es-ES" sz="2800" dirty="0">
                <a:sym typeface="Mathematica1"/>
              </a:rPr>
              <a:t>)</a:t>
            </a:r>
          </a:p>
          <a:p>
            <a:pPr marL="0" indent="0">
              <a:buNone/>
            </a:pPr>
            <a:r>
              <a:rPr lang="es-ES" sz="2800" b="1" dirty="0">
                <a:sym typeface="Mathematica1"/>
              </a:rPr>
              <a:t>Valores Alejados</a:t>
            </a:r>
          </a:p>
          <a:p>
            <a:pPr marL="0" indent="0">
              <a:buNone/>
            </a:pPr>
            <a:r>
              <a:rPr lang="es-ES" sz="2800" dirty="0"/>
              <a:t>(Q1-3*RI</a:t>
            </a:r>
            <a:r>
              <a:rPr lang="es-ES" sz="2800" dirty="0">
                <a:sym typeface="Mathematica1"/>
              </a:rPr>
              <a:t>; Q1-1,5*RI)	       U        (Q3+1,5*RI; Q3+3*RI)</a:t>
            </a:r>
          </a:p>
          <a:p>
            <a:pPr marL="0" indent="0">
              <a:buNone/>
            </a:pPr>
            <a:r>
              <a:rPr lang="es-ES" sz="2800" b="1" dirty="0">
                <a:sym typeface="Mathematica1"/>
              </a:rPr>
              <a:t>Valores Muy Alejados</a:t>
            </a:r>
          </a:p>
          <a:p>
            <a:pPr marL="0" indent="0">
              <a:buNone/>
            </a:pPr>
            <a:r>
              <a:rPr lang="es-ES" sz="2800" dirty="0"/>
              <a:t>(-∞</a:t>
            </a:r>
            <a:r>
              <a:rPr lang="es-ES" sz="2800" dirty="0">
                <a:sym typeface="Mathematica1"/>
              </a:rPr>
              <a:t>; </a:t>
            </a:r>
            <a:r>
              <a:rPr lang="es-ES" sz="2800" dirty="0"/>
              <a:t>Q1-3*RI</a:t>
            </a:r>
            <a:r>
              <a:rPr lang="es-ES" sz="2800" dirty="0">
                <a:sym typeface="Mathematica1"/>
              </a:rPr>
              <a:t>) 	      	       U            (Q3+3*RI; </a:t>
            </a:r>
            <a:r>
              <a:rPr lang="es-ES" sz="2800" dirty="0"/>
              <a:t>∞</a:t>
            </a:r>
            <a:r>
              <a:rPr lang="es-ES" sz="2800" dirty="0">
                <a:sym typeface="Mathematica1"/>
              </a:rPr>
              <a:t>)</a:t>
            </a:r>
          </a:p>
        </p:txBody>
      </p:sp>
    </p:spTree>
    <p:extLst>
      <p:ext uri="{BB962C8B-B14F-4D97-AF65-F5344CB8AC3E}">
        <p14:creationId xmlns:p14="http://schemas.microsoft.com/office/powerpoint/2010/main" val="2952374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772297"/>
          </a:xfrm>
        </p:spPr>
        <p:txBody>
          <a:bodyPr>
            <a:normAutofit/>
          </a:bodyPr>
          <a:lstStyle/>
          <a:p>
            <a:r>
              <a:rPr lang="es-ES" sz="4000" b="1" dirty="0"/>
              <a:t>RESUMEN DE 5 NÚMEROS</a:t>
            </a:r>
          </a:p>
        </p:txBody>
      </p:sp>
      <p:sp>
        <p:nvSpPr>
          <p:cNvPr id="5" name="2 Marcador de contenido">
            <a:extLst>
              <a:ext uri="{FF2B5EF4-FFF2-40B4-BE49-F238E27FC236}">
                <a16:creationId xmlns:a16="http://schemas.microsoft.com/office/drawing/2014/main" id="{26F21B86-C167-3559-264A-57A736757653}"/>
              </a:ext>
            </a:extLst>
          </p:cNvPr>
          <p:cNvSpPr>
            <a:spLocks noGrp="1"/>
          </p:cNvSpPr>
          <p:nvPr>
            <p:ph sz="quarter" idx="1"/>
          </p:nvPr>
        </p:nvSpPr>
        <p:spPr>
          <a:xfrm>
            <a:off x="4867811" y="1600200"/>
            <a:ext cx="2592288" cy="3484984"/>
          </a:xfrm>
          <a:solidFill>
            <a:schemeClr val="bg1"/>
          </a:solidFill>
          <a:ln>
            <a:solidFill>
              <a:schemeClr val="bg1">
                <a:lumMod val="50000"/>
              </a:schemeClr>
            </a:solidFill>
          </a:ln>
        </p:spPr>
        <p:txBody>
          <a:bodyPr>
            <a:noAutofit/>
          </a:bodyPr>
          <a:lstStyle/>
          <a:p>
            <a:pPr marL="0" indent="0">
              <a:buNone/>
            </a:pPr>
            <a:r>
              <a:rPr lang="es-ES" sz="3000" dirty="0"/>
              <a:t>	Me</a:t>
            </a:r>
          </a:p>
          <a:p>
            <a:pPr marL="0" indent="0">
              <a:buNone/>
            </a:pPr>
            <a:endParaRPr lang="es-ES" sz="3000" dirty="0"/>
          </a:p>
          <a:p>
            <a:pPr marL="0" indent="0">
              <a:buNone/>
            </a:pPr>
            <a:r>
              <a:rPr lang="es-ES" sz="3000" dirty="0"/>
              <a:t>Q1              	Q3</a:t>
            </a:r>
          </a:p>
          <a:p>
            <a:pPr marL="0" indent="0">
              <a:buNone/>
            </a:pPr>
            <a:endParaRPr lang="es-ES" sz="3000" dirty="0"/>
          </a:p>
          <a:p>
            <a:pPr marL="0" indent="0">
              <a:buNone/>
            </a:pPr>
            <a:endParaRPr lang="es-ES" sz="3000" dirty="0"/>
          </a:p>
          <a:p>
            <a:pPr marL="0" indent="0">
              <a:buNone/>
            </a:pPr>
            <a:r>
              <a:rPr lang="es-ES" sz="3000" dirty="0"/>
              <a:t> </a:t>
            </a:r>
            <a:r>
              <a:rPr lang="es-ES" sz="3000" dirty="0" err="1"/>
              <a:t>Xmin</a:t>
            </a:r>
            <a:r>
              <a:rPr lang="es-ES" sz="3000" dirty="0"/>
              <a:t>      </a:t>
            </a:r>
            <a:r>
              <a:rPr lang="es-ES" sz="3000" dirty="0" err="1"/>
              <a:t>Xmax</a:t>
            </a:r>
            <a:endParaRPr lang="es-ES" sz="3000" dirty="0"/>
          </a:p>
        </p:txBody>
      </p:sp>
    </p:spTree>
    <p:extLst>
      <p:ext uri="{BB962C8B-B14F-4D97-AF65-F5344CB8AC3E}">
        <p14:creationId xmlns:p14="http://schemas.microsoft.com/office/powerpoint/2010/main" val="11346824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772297"/>
          </a:xfrm>
        </p:spPr>
        <p:txBody>
          <a:bodyPr>
            <a:normAutofit/>
          </a:bodyPr>
          <a:lstStyle/>
          <a:p>
            <a:r>
              <a:rPr lang="es-ES" sz="4000" b="1" dirty="0"/>
              <a:t>GRAFICO DE CAJA O BOX-PLOT</a:t>
            </a:r>
          </a:p>
        </p:txBody>
      </p:sp>
      <p:grpSp>
        <p:nvGrpSpPr>
          <p:cNvPr id="7" name="6 Grupo">
            <a:extLst>
              <a:ext uri="{FF2B5EF4-FFF2-40B4-BE49-F238E27FC236}">
                <a16:creationId xmlns:a16="http://schemas.microsoft.com/office/drawing/2014/main" id="{5F2B6A33-357C-9922-90F3-0A2650D9B1B2}"/>
              </a:ext>
            </a:extLst>
          </p:cNvPr>
          <p:cNvGrpSpPr/>
          <p:nvPr/>
        </p:nvGrpSpPr>
        <p:grpSpPr>
          <a:xfrm>
            <a:off x="4807677" y="2581046"/>
            <a:ext cx="2626223" cy="1366882"/>
            <a:chOff x="2771800" y="2276872"/>
            <a:chExt cx="3888432" cy="1656184"/>
          </a:xfrm>
        </p:grpSpPr>
        <p:sp>
          <p:nvSpPr>
            <p:cNvPr id="8" name="4 Rectángulo">
              <a:extLst>
                <a:ext uri="{FF2B5EF4-FFF2-40B4-BE49-F238E27FC236}">
                  <a16:creationId xmlns:a16="http://schemas.microsoft.com/office/drawing/2014/main" id="{4EA6C498-3369-3946-8025-3AC092750FBC}"/>
                </a:ext>
              </a:extLst>
            </p:cNvPr>
            <p:cNvSpPr/>
            <p:nvPr/>
          </p:nvSpPr>
          <p:spPr>
            <a:xfrm>
              <a:off x="2771800" y="2276872"/>
              <a:ext cx="194421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5 Rectángulo">
              <a:extLst>
                <a:ext uri="{FF2B5EF4-FFF2-40B4-BE49-F238E27FC236}">
                  <a16:creationId xmlns:a16="http://schemas.microsoft.com/office/drawing/2014/main" id="{BC1C43D3-57EA-A0AC-A590-E2D20A4E9375}"/>
                </a:ext>
              </a:extLst>
            </p:cNvPr>
            <p:cNvSpPr/>
            <p:nvPr/>
          </p:nvSpPr>
          <p:spPr>
            <a:xfrm>
              <a:off x="4716016" y="2276872"/>
              <a:ext cx="1944216" cy="16561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0" name="9 Rectángulo">
            <a:extLst>
              <a:ext uri="{FF2B5EF4-FFF2-40B4-BE49-F238E27FC236}">
                <a16:creationId xmlns:a16="http://schemas.microsoft.com/office/drawing/2014/main" id="{6DEDD76B-66D2-689D-A718-2CDA5B602309}"/>
              </a:ext>
            </a:extLst>
          </p:cNvPr>
          <p:cNvSpPr/>
          <p:nvPr/>
        </p:nvSpPr>
        <p:spPr>
          <a:xfrm>
            <a:off x="1371599" y="1458097"/>
            <a:ext cx="9848335" cy="41765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11 Conector recto">
            <a:extLst>
              <a:ext uri="{FF2B5EF4-FFF2-40B4-BE49-F238E27FC236}">
                <a16:creationId xmlns:a16="http://schemas.microsoft.com/office/drawing/2014/main" id="{924E341C-A867-DF42-ECFB-026521901DE3}"/>
              </a:ext>
            </a:extLst>
          </p:cNvPr>
          <p:cNvCxnSpPr>
            <a:stCxn id="9" idx="3"/>
          </p:cNvCxnSpPr>
          <p:nvPr/>
        </p:nvCxnSpPr>
        <p:spPr>
          <a:xfrm>
            <a:off x="7433901" y="3264487"/>
            <a:ext cx="1261371" cy="20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2 Conector recto">
            <a:extLst>
              <a:ext uri="{FF2B5EF4-FFF2-40B4-BE49-F238E27FC236}">
                <a16:creationId xmlns:a16="http://schemas.microsoft.com/office/drawing/2014/main" id="{E55D8F8B-7A9F-1631-55C4-2156AB502B56}"/>
              </a:ext>
            </a:extLst>
          </p:cNvPr>
          <p:cNvCxnSpPr>
            <a:cxnSpLocks/>
          </p:cNvCxnSpPr>
          <p:nvPr/>
        </p:nvCxnSpPr>
        <p:spPr>
          <a:xfrm>
            <a:off x="2545492" y="3285994"/>
            <a:ext cx="2809485"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15 CuadroTexto">
            <a:extLst>
              <a:ext uri="{FF2B5EF4-FFF2-40B4-BE49-F238E27FC236}">
                <a16:creationId xmlns:a16="http://schemas.microsoft.com/office/drawing/2014/main" id="{40AB2A2F-C0B0-8557-2B56-710BDEFB8C6A}"/>
              </a:ext>
            </a:extLst>
          </p:cNvPr>
          <p:cNvSpPr txBox="1"/>
          <p:nvPr/>
        </p:nvSpPr>
        <p:spPr>
          <a:xfrm>
            <a:off x="9445768" y="2930688"/>
            <a:ext cx="562762" cy="933486"/>
          </a:xfrm>
          <a:prstGeom prst="rect">
            <a:avLst/>
          </a:prstGeom>
          <a:noFill/>
        </p:spPr>
        <p:txBody>
          <a:bodyPr wrap="square" rtlCol="0">
            <a:spAutoFit/>
          </a:bodyPr>
          <a:lstStyle/>
          <a:p>
            <a:r>
              <a:rPr lang="es-ES" sz="5400" b="1" dirty="0">
                <a:solidFill>
                  <a:schemeClr val="accent1"/>
                </a:solidFill>
              </a:rPr>
              <a:t>*</a:t>
            </a:r>
          </a:p>
        </p:txBody>
      </p:sp>
      <p:sp>
        <p:nvSpPr>
          <p:cNvPr id="14" name="16 CuadroTexto">
            <a:extLst>
              <a:ext uri="{FF2B5EF4-FFF2-40B4-BE49-F238E27FC236}">
                <a16:creationId xmlns:a16="http://schemas.microsoft.com/office/drawing/2014/main" id="{1098D4CA-4362-7102-DCEA-4DDA973995EF}"/>
              </a:ext>
            </a:extLst>
          </p:cNvPr>
          <p:cNvSpPr txBox="1"/>
          <p:nvPr/>
        </p:nvSpPr>
        <p:spPr>
          <a:xfrm>
            <a:off x="2322595" y="4275849"/>
            <a:ext cx="8160049" cy="461665"/>
          </a:xfrm>
          <a:prstGeom prst="rect">
            <a:avLst/>
          </a:prstGeom>
          <a:noFill/>
          <a:ln>
            <a:noFill/>
          </a:ln>
        </p:spPr>
        <p:txBody>
          <a:bodyPr wrap="square" rtlCol="0">
            <a:spAutoFit/>
          </a:bodyPr>
          <a:lstStyle/>
          <a:p>
            <a:r>
              <a:rPr lang="es-ES" sz="2400" dirty="0" err="1"/>
              <a:t>Xmin</a:t>
            </a:r>
            <a:r>
              <a:rPr lang="es-ES" sz="2400" dirty="0"/>
              <a:t>	                  Q1           Me            Q3	     </a:t>
            </a:r>
            <a:r>
              <a:rPr lang="es-ES" sz="2400" dirty="0" err="1"/>
              <a:t>Xmax</a:t>
            </a:r>
            <a:r>
              <a:rPr lang="es-ES" sz="2400" dirty="0"/>
              <a:t>        VA</a:t>
            </a:r>
          </a:p>
        </p:txBody>
      </p:sp>
    </p:spTree>
    <p:extLst>
      <p:ext uri="{BB962C8B-B14F-4D97-AF65-F5344CB8AC3E}">
        <p14:creationId xmlns:p14="http://schemas.microsoft.com/office/powerpoint/2010/main" val="1205327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E2C56ACC-A208-F527-9D15-204447619457}"/>
              </a:ext>
            </a:extLst>
          </p:cNvPr>
          <p:cNvSpPr>
            <a:spLocks noGrp="1"/>
          </p:cNvSpPr>
          <p:nvPr>
            <p:ph idx="1"/>
          </p:nvPr>
        </p:nvSpPr>
        <p:spPr>
          <a:xfrm>
            <a:off x="1371600" y="766119"/>
            <a:ext cx="9601200" cy="5101281"/>
          </a:xfrm>
        </p:spPr>
        <p:txBody>
          <a:bodyPr>
            <a:normAutofit lnSpcReduction="10000"/>
          </a:bodyPr>
          <a:lstStyle/>
          <a:p>
            <a:pPr>
              <a:lnSpc>
                <a:spcPct val="114000"/>
              </a:lnSpc>
              <a:buFont typeface="Wingdings" pitchFamily="2" charset="2"/>
              <a:buChar char="v"/>
            </a:pPr>
            <a:r>
              <a:rPr lang="es-ES" sz="3600" b="1" dirty="0"/>
              <a:t>POBLACIÓN: </a:t>
            </a:r>
          </a:p>
          <a:p>
            <a:pPr marL="0" indent="0">
              <a:buNone/>
            </a:pPr>
            <a:r>
              <a:rPr lang="es-ES" sz="2800" dirty="0"/>
              <a:t>Conjunto de todos los elementos de interés de determinado estudio.</a:t>
            </a:r>
          </a:p>
          <a:p>
            <a:pPr marL="0" indent="0">
              <a:buNone/>
            </a:pPr>
            <a:endParaRPr lang="es-ES" sz="2800" dirty="0"/>
          </a:p>
          <a:p>
            <a:pPr>
              <a:lnSpc>
                <a:spcPct val="104000"/>
              </a:lnSpc>
              <a:buFont typeface="Wingdings" pitchFamily="2" charset="2"/>
              <a:buChar char="v"/>
            </a:pPr>
            <a:r>
              <a:rPr lang="es-ES" sz="3600" b="1" dirty="0"/>
              <a:t>MUESTRA: </a:t>
            </a:r>
          </a:p>
          <a:p>
            <a:pPr marL="0" indent="0">
              <a:buNone/>
            </a:pPr>
            <a:r>
              <a:rPr lang="es-ES" sz="2800" dirty="0"/>
              <a:t>Es un subconjunto de la población. </a:t>
            </a:r>
          </a:p>
          <a:p>
            <a:pPr marL="0" indent="0">
              <a:buNone/>
            </a:pPr>
            <a:r>
              <a:rPr lang="es-ES" sz="2800" dirty="0"/>
              <a:t>La muestra extraída debe pertenecer a la población y 	ser representativa. </a:t>
            </a:r>
          </a:p>
          <a:p>
            <a:pPr marL="0" indent="0">
              <a:buNone/>
            </a:pPr>
            <a:r>
              <a:rPr lang="es-ES" sz="2800" dirty="0"/>
              <a:t>Los elementos de la muestra deben estar en forma proporcional a los elementos de la población.</a:t>
            </a:r>
          </a:p>
          <a:p>
            <a:pPr marL="0" indent="0">
              <a:buNone/>
            </a:pPr>
            <a:endParaRPr lang="es-ES" dirty="0"/>
          </a:p>
        </p:txBody>
      </p:sp>
    </p:spTree>
    <p:extLst>
      <p:ext uri="{BB962C8B-B14F-4D97-AF65-F5344CB8AC3E}">
        <p14:creationId xmlns:p14="http://schemas.microsoft.com/office/powerpoint/2010/main" val="25121679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24016"/>
          </a:xfrm>
        </p:spPr>
        <p:txBody>
          <a:bodyPr>
            <a:normAutofit fontScale="90000"/>
          </a:bodyPr>
          <a:lstStyle/>
          <a:p>
            <a:r>
              <a:rPr lang="es-ES" sz="4000" dirty="0"/>
              <a:t>PROBLEMA 6 – PRACTICO 1</a:t>
            </a:r>
          </a:p>
        </p:txBody>
      </p:sp>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309816"/>
            <a:ext cx="9601200" cy="4862384"/>
          </a:xfrm>
        </p:spPr>
        <p:txBody>
          <a:bodyPr>
            <a:noAutofit/>
          </a:bodyPr>
          <a:lstStyle/>
          <a:p>
            <a:pPr marL="0" lvl="0" indent="0">
              <a:buNone/>
            </a:pPr>
            <a:r>
              <a:rPr lang="es-AR" sz="2200" dirty="0"/>
              <a:t>Después de examinar los registros de facturación mensuales de la compañía R&amp;S, ubicada en la ciudad de Santa Rosa (La Pampa), el auditor toma una muestra de 20 saldos adeudados (en miles de $) al 20 de diciembre de 2013. Los mismos se muestran a continuación: </a:t>
            </a:r>
            <a:endParaRPr lang="es-ES" sz="2200" dirty="0"/>
          </a:p>
          <a:p>
            <a:pPr marL="0" indent="0">
              <a:buNone/>
            </a:pPr>
            <a:r>
              <a:rPr lang="es-AR" sz="2200" dirty="0"/>
              <a:t>18    11    7      5    10    33     9    12    4      7</a:t>
            </a:r>
            <a:endParaRPr lang="es-ES" sz="2200" dirty="0"/>
          </a:p>
          <a:p>
            <a:pPr marL="0" indent="0">
              <a:buNone/>
            </a:pPr>
            <a:r>
              <a:rPr lang="es-AR" sz="2200" dirty="0"/>
              <a:t>11    10    6    37    15    18   10    21    3    26                    </a:t>
            </a:r>
            <a:endParaRPr lang="es-ES" sz="2200" dirty="0"/>
          </a:p>
          <a:p>
            <a:pPr marL="0" lvl="0" indent="0">
              <a:buNone/>
            </a:pPr>
            <a:r>
              <a:rPr lang="es-AR" sz="2200" dirty="0"/>
              <a:t>Indique la variable bajo estudio.</a:t>
            </a:r>
            <a:endParaRPr lang="es-ES" sz="2200" dirty="0"/>
          </a:p>
          <a:p>
            <a:pPr marL="0" lvl="0" indent="0">
              <a:buNone/>
            </a:pPr>
            <a:r>
              <a:rPr lang="es-AR" sz="2200" dirty="0"/>
              <a:t>Las cantidades adeudadas a la compañía, ¿muestran una marcada dispersión alrededor de la media? Justifique.</a:t>
            </a:r>
            <a:endParaRPr lang="es-ES" sz="2200" dirty="0"/>
          </a:p>
          <a:p>
            <a:pPr marL="0" lvl="0" indent="0">
              <a:buNone/>
            </a:pPr>
            <a:r>
              <a:rPr lang="es-AR" sz="2200" dirty="0"/>
              <a:t>Realice un gráfico (el más conveniente) que muestre cómo se distribuye la variable bajo estudio. Justifique la elección del mismo.</a:t>
            </a:r>
            <a:endParaRPr lang="es-ES" sz="2200" dirty="0"/>
          </a:p>
          <a:p>
            <a:pPr marL="0" lvl="0" indent="0">
              <a:buNone/>
            </a:pPr>
            <a:r>
              <a:rPr lang="es-AR" sz="2200" dirty="0"/>
              <a:t>¿A qué conclusiones llega?</a:t>
            </a:r>
            <a:endParaRPr lang="es-ES" sz="2200" dirty="0"/>
          </a:p>
        </p:txBody>
      </p:sp>
    </p:spTree>
    <p:extLst>
      <p:ext uri="{BB962C8B-B14F-4D97-AF65-F5344CB8AC3E}">
        <p14:creationId xmlns:p14="http://schemas.microsoft.com/office/powerpoint/2010/main" val="36372852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81200" y="274638"/>
            <a:ext cx="7467600" cy="850106"/>
          </a:xfrm>
        </p:spPr>
        <p:txBody>
          <a:bodyPr/>
          <a:lstStyle/>
          <a:p>
            <a:r>
              <a:rPr lang="es-ES" dirty="0"/>
              <a:t>Grafico de caja y bigote</a:t>
            </a:r>
          </a:p>
        </p:txBody>
      </p:sp>
      <p:pic>
        <p:nvPicPr>
          <p:cNvPr id="13" name="Marcador de contenido 12"/>
          <p:cNvPicPr>
            <a:picLocks noGrp="1" noChangeAspect="1"/>
          </p:cNvPicPr>
          <p:nvPr>
            <p:ph sz="quarter" idx="1"/>
          </p:nvPr>
        </p:nvPicPr>
        <p:blipFill>
          <a:blip r:embed="rId2"/>
          <a:stretch>
            <a:fillRect/>
          </a:stretch>
        </p:blipFill>
        <p:spPr>
          <a:xfrm>
            <a:off x="1775521" y="2924944"/>
            <a:ext cx="8277565" cy="3221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p:cNvPicPr>
            <a:picLocks noChangeAspect="1"/>
          </p:cNvPicPr>
          <p:nvPr/>
        </p:nvPicPr>
        <p:blipFill>
          <a:blip r:embed="rId3"/>
          <a:stretch>
            <a:fillRect/>
          </a:stretch>
        </p:blipFill>
        <p:spPr>
          <a:xfrm>
            <a:off x="7352330" y="1286323"/>
            <a:ext cx="2096471" cy="1562485"/>
          </a:xfrm>
          <a:prstGeom prst="rect">
            <a:avLst/>
          </a:prstGeom>
        </p:spPr>
      </p:pic>
      <p:pic>
        <p:nvPicPr>
          <p:cNvPr id="15" name="Imagen 14"/>
          <p:cNvPicPr>
            <a:picLocks noChangeAspect="1"/>
          </p:cNvPicPr>
          <p:nvPr/>
        </p:nvPicPr>
        <p:blipFill>
          <a:blip r:embed="rId4"/>
          <a:stretch>
            <a:fillRect/>
          </a:stretch>
        </p:blipFill>
        <p:spPr>
          <a:xfrm>
            <a:off x="2207569" y="1482368"/>
            <a:ext cx="2096471" cy="1295719"/>
          </a:xfrm>
          <a:prstGeom prst="rect">
            <a:avLst/>
          </a:prstGeom>
        </p:spPr>
      </p:pic>
      <p:pic>
        <p:nvPicPr>
          <p:cNvPr id="16" name="Imagen 15"/>
          <p:cNvPicPr>
            <a:picLocks noChangeAspect="1"/>
          </p:cNvPicPr>
          <p:nvPr/>
        </p:nvPicPr>
        <p:blipFill>
          <a:blip r:embed="rId5"/>
          <a:stretch>
            <a:fillRect/>
          </a:stretch>
        </p:blipFill>
        <p:spPr>
          <a:xfrm>
            <a:off x="5015881" y="1482367"/>
            <a:ext cx="2096471" cy="1295719"/>
          </a:xfrm>
          <a:prstGeom prst="rect">
            <a:avLst/>
          </a:prstGeom>
        </p:spPr>
      </p:pic>
      <p:cxnSp>
        <p:nvCxnSpPr>
          <p:cNvPr id="18" name="Conector recto 17"/>
          <p:cNvCxnSpPr/>
          <p:nvPr/>
        </p:nvCxnSpPr>
        <p:spPr>
          <a:xfrm>
            <a:off x="3935760" y="4005064"/>
            <a:ext cx="0" cy="86409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40055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Tallo y hojas</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319" y="3437028"/>
            <a:ext cx="3384376" cy="1674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ángulo 2"/>
          <p:cNvSpPr/>
          <p:nvPr/>
        </p:nvSpPr>
        <p:spPr>
          <a:xfrm>
            <a:off x="1960014" y="1584589"/>
            <a:ext cx="7952410" cy="1754326"/>
          </a:xfrm>
          <a:prstGeom prst="rect">
            <a:avLst/>
          </a:prstGeom>
        </p:spPr>
        <p:txBody>
          <a:bodyPr wrap="square">
            <a:spAutoFit/>
          </a:bodyPr>
          <a:lstStyle/>
          <a:p>
            <a:r>
              <a:rPr lang="es-AR" u="sng" dirty="0"/>
              <a:t>Datos del ejercicio 6</a:t>
            </a:r>
          </a:p>
          <a:p>
            <a:r>
              <a:rPr lang="es-AR" dirty="0"/>
              <a:t>X: Saldos adeudados en miles de pesos al 20 de diciembre de 2013 de la Compañía </a:t>
            </a:r>
            <a:r>
              <a:rPr lang="es-AR" dirty="0" err="1"/>
              <a:t>RyS</a:t>
            </a:r>
            <a:r>
              <a:rPr lang="es-AR" dirty="0"/>
              <a:t> </a:t>
            </a:r>
          </a:p>
          <a:p>
            <a:r>
              <a:rPr lang="es-AR" dirty="0"/>
              <a:t>Muestra </a:t>
            </a:r>
            <a:r>
              <a:rPr lang="es-AR" dirty="0">
                <a:sym typeface="Wingdings" panose="05000000000000000000" pitchFamily="2" charset="2"/>
              </a:rPr>
              <a:t> 20 </a:t>
            </a:r>
            <a:endParaRPr lang="es-AR" dirty="0"/>
          </a:p>
          <a:p>
            <a:r>
              <a:rPr lang="es-AR" dirty="0"/>
              <a:t>18    11    7      5    10    33     9    12    4      7</a:t>
            </a:r>
            <a:endParaRPr lang="es-ES" dirty="0"/>
          </a:p>
          <a:p>
            <a:r>
              <a:rPr lang="es-AR" dirty="0"/>
              <a:t>11    10    6    37    15    18   10    21    3    26</a:t>
            </a:r>
            <a:endParaRPr lang="es-ES" dirty="0"/>
          </a:p>
        </p:txBody>
      </p:sp>
      <p:sp>
        <p:nvSpPr>
          <p:cNvPr id="5" name="2 Marcador de contenido"/>
          <p:cNvSpPr>
            <a:spLocks noGrp="1"/>
          </p:cNvSpPr>
          <p:nvPr>
            <p:ph sz="quarter" idx="1"/>
          </p:nvPr>
        </p:nvSpPr>
        <p:spPr>
          <a:xfrm>
            <a:off x="2023707" y="5229200"/>
            <a:ext cx="7467600" cy="884712"/>
          </a:xfrm>
        </p:spPr>
        <p:txBody>
          <a:bodyPr>
            <a:normAutofit/>
          </a:bodyPr>
          <a:lstStyle/>
          <a:p>
            <a:pPr marL="0" indent="0">
              <a:buNone/>
            </a:pPr>
            <a:r>
              <a:rPr lang="es-ES" dirty="0"/>
              <a:t>L = 10log 20  </a:t>
            </a:r>
            <a:r>
              <a:rPr lang="es-ES" dirty="0">
                <a:sym typeface="Wingdings" panose="05000000000000000000" pitchFamily="2" charset="2"/>
              </a:rPr>
              <a:t> L = 13,012999 </a:t>
            </a:r>
          </a:p>
          <a:p>
            <a:pPr marL="0" indent="0">
              <a:buNone/>
            </a:pPr>
            <a:r>
              <a:rPr lang="es-ES" dirty="0">
                <a:sym typeface="Wingdings" panose="05000000000000000000" pitchFamily="2" charset="2"/>
              </a:rPr>
              <a:t>Consideramos 13 como cantidad máxima de líneas</a:t>
            </a:r>
            <a:endParaRPr lang="es-ES" dirty="0"/>
          </a:p>
        </p:txBody>
      </p:sp>
    </p:spTree>
    <p:extLst>
      <p:ext uri="{BB962C8B-B14F-4D97-AF65-F5344CB8AC3E}">
        <p14:creationId xmlns:p14="http://schemas.microsoft.com/office/powerpoint/2010/main" val="30680492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Tallo y hojas</a:t>
            </a:r>
            <a:br>
              <a:rPr lang="es-ES" dirty="0"/>
            </a:br>
            <a:endParaRPr lang="es-ES" dirty="0"/>
          </a:p>
        </p:txBody>
      </p:sp>
      <p:pic>
        <p:nvPicPr>
          <p:cNvPr id="13" name="Marcador de contenido 12"/>
          <p:cNvPicPr>
            <a:picLocks noGrp="1" noChangeAspect="1"/>
          </p:cNvPicPr>
          <p:nvPr>
            <p:ph sz="quarter" idx="1"/>
          </p:nvPr>
        </p:nvPicPr>
        <p:blipFill>
          <a:blip r:embed="rId2"/>
          <a:stretch>
            <a:fillRect/>
          </a:stretch>
        </p:blipFill>
        <p:spPr>
          <a:xfrm>
            <a:off x="2270037" y="1268760"/>
            <a:ext cx="7093177" cy="5040560"/>
          </a:xfrm>
          <a:prstGeom prst="rect">
            <a:avLst/>
          </a:prstGeom>
        </p:spPr>
      </p:pic>
    </p:spTree>
    <p:extLst>
      <p:ext uri="{BB962C8B-B14F-4D97-AF65-F5344CB8AC3E}">
        <p14:creationId xmlns:p14="http://schemas.microsoft.com/office/powerpoint/2010/main" val="33233269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sz="quarter" idx="1"/>
          </p:nvPr>
        </p:nvPicPr>
        <p:blipFill>
          <a:blip r:embed="rId2"/>
          <a:stretch>
            <a:fillRect/>
          </a:stretch>
        </p:blipFill>
        <p:spPr>
          <a:xfrm>
            <a:off x="2893401" y="1474577"/>
            <a:ext cx="6405198" cy="5383423"/>
          </a:xfrm>
          <a:prstGeom prst="rect">
            <a:avLst/>
          </a:prstGeom>
        </p:spPr>
      </p:pic>
      <p:sp>
        <p:nvSpPr>
          <p:cNvPr id="4" name="1 Título"/>
          <p:cNvSpPr>
            <a:spLocks noGrp="1"/>
          </p:cNvSpPr>
          <p:nvPr>
            <p:ph type="title"/>
          </p:nvPr>
        </p:nvSpPr>
        <p:spPr/>
        <p:txBody>
          <a:bodyPr/>
          <a:lstStyle/>
          <a:p>
            <a:r>
              <a:rPr lang="es-ES" dirty="0"/>
              <a:t>Tallo y hojas </a:t>
            </a:r>
            <a:r>
              <a:rPr lang="es-ES" dirty="0">
                <a:sym typeface="Wingdings" panose="05000000000000000000" pitchFamily="2" charset="2"/>
              </a:rPr>
              <a:t> “desdoblado”</a:t>
            </a:r>
            <a:br>
              <a:rPr lang="es-ES" dirty="0"/>
            </a:br>
            <a:endParaRPr lang="es-ES" dirty="0"/>
          </a:p>
        </p:txBody>
      </p:sp>
    </p:spTree>
    <p:extLst>
      <p:ext uri="{BB962C8B-B14F-4D97-AF65-F5344CB8AC3E}">
        <p14:creationId xmlns:p14="http://schemas.microsoft.com/office/powerpoint/2010/main" val="17389680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81200" y="274638"/>
            <a:ext cx="7467600" cy="634082"/>
          </a:xfrm>
        </p:spPr>
        <p:txBody>
          <a:bodyPr>
            <a:normAutofit fontScale="90000"/>
          </a:bodyPr>
          <a:lstStyle/>
          <a:p>
            <a:r>
              <a:rPr lang="es-ES" dirty="0"/>
              <a:t>PROBLEMA 10 – PRACTICO 1</a:t>
            </a:r>
          </a:p>
        </p:txBody>
      </p:sp>
      <p:sp>
        <p:nvSpPr>
          <p:cNvPr id="5" name="4 Abrir llave"/>
          <p:cNvSpPr/>
          <p:nvPr/>
        </p:nvSpPr>
        <p:spPr>
          <a:xfrm>
            <a:off x="2692401" y="14228763"/>
            <a:ext cx="276225" cy="752475"/>
          </a:xfrm>
          <a:prstGeom prst="leftBrace">
            <a:avLst/>
          </a:prstGeom>
        </p:spPr>
        <p:style>
          <a:lnRef idx="2">
            <a:schemeClr val="dk1"/>
          </a:lnRef>
          <a:fillRef idx="0">
            <a:schemeClr val="dk1"/>
          </a:fillRef>
          <a:effectRef idx="1">
            <a:schemeClr val="dk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s-ES"/>
          </a:p>
        </p:txBody>
      </p:sp>
      <p:pic>
        <p:nvPicPr>
          <p:cNvPr id="4101" name="Picture 5"/>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135560" y="2852936"/>
            <a:ext cx="7467600" cy="38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Marcador de contenido 2"/>
          <p:cNvSpPr txBox="1">
            <a:spLocks/>
          </p:cNvSpPr>
          <p:nvPr/>
        </p:nvSpPr>
        <p:spPr>
          <a:xfrm>
            <a:off x="1981200" y="980728"/>
            <a:ext cx="7467600" cy="1800200"/>
          </a:xfrm>
          <a:prstGeom prst="rect">
            <a:avLst/>
          </a:prstGeom>
        </p:spPr>
        <p:txBody>
          <a:bodyPr vert="horz">
            <a:normAutofit lnSpcReduction="10000"/>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s-ES" sz="2000" dirty="0"/>
              <a:t>L=10*log24 </a:t>
            </a:r>
          </a:p>
          <a:p>
            <a:pPr marL="0" indent="0">
              <a:buNone/>
            </a:pPr>
            <a:r>
              <a:rPr lang="es-ES" sz="2000" dirty="0"/>
              <a:t>L=14 </a:t>
            </a:r>
            <a:r>
              <a:rPr lang="es-ES" sz="2000" dirty="0">
                <a:sym typeface="Wingdings" pitchFamily="2" charset="2"/>
              </a:rPr>
              <a:t> cantidad máxima de líneas</a:t>
            </a:r>
          </a:p>
          <a:p>
            <a:pPr marL="0" indent="0">
              <a:buNone/>
            </a:pPr>
            <a:r>
              <a:rPr lang="es-ES" sz="2000" dirty="0">
                <a:sym typeface="Wingdings" pitchFamily="2" charset="2"/>
              </a:rPr>
              <a:t>Unidad = 1  necesito 472 líneas (1230-759+1)</a:t>
            </a:r>
          </a:p>
          <a:p>
            <a:pPr marL="0" indent="0">
              <a:buNone/>
            </a:pPr>
            <a:r>
              <a:rPr lang="es-ES" sz="2000" dirty="0">
                <a:sym typeface="Wingdings" pitchFamily="2" charset="2"/>
              </a:rPr>
              <a:t>Unidad = 10  necesito 49 líneas (123-75+1)</a:t>
            </a:r>
          </a:p>
          <a:p>
            <a:pPr marL="0" indent="0">
              <a:buNone/>
            </a:pPr>
            <a:r>
              <a:rPr lang="es-ES" sz="2000" dirty="0">
                <a:sym typeface="Wingdings" pitchFamily="2" charset="2"/>
              </a:rPr>
              <a:t>Unidad = 100  necesito 6 líneas (12-7+1)</a:t>
            </a:r>
          </a:p>
          <a:p>
            <a:pPr marL="0" indent="0">
              <a:buNone/>
            </a:pPr>
            <a:endParaRPr lang="es-ES" sz="2000" dirty="0">
              <a:sym typeface="Wingdings" pitchFamily="2" charset="2"/>
            </a:endParaRPr>
          </a:p>
          <a:p>
            <a:pPr marL="0" indent="0">
              <a:buNone/>
            </a:pPr>
            <a:endParaRPr lang="es-ES" sz="2000" dirty="0"/>
          </a:p>
          <a:p>
            <a:pPr marL="0" indent="0">
              <a:buNone/>
            </a:pPr>
            <a:endParaRPr lang="es-ES" dirty="0"/>
          </a:p>
          <a:p>
            <a:pPr marL="0" indent="0">
              <a:buNone/>
            </a:pPr>
            <a:endParaRPr lang="es-ES" dirty="0"/>
          </a:p>
          <a:p>
            <a:pPr marL="0" indent="0">
              <a:buNone/>
            </a:pPr>
            <a:endParaRPr lang="es-ES" dirty="0"/>
          </a:p>
        </p:txBody>
      </p:sp>
    </p:spTree>
    <p:extLst>
      <p:ext uri="{BB962C8B-B14F-4D97-AF65-F5344CB8AC3E}">
        <p14:creationId xmlns:p14="http://schemas.microsoft.com/office/powerpoint/2010/main" val="14888164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48730"/>
          </a:xfrm>
        </p:spPr>
        <p:txBody>
          <a:bodyPr>
            <a:normAutofit/>
          </a:bodyPr>
          <a:lstStyle/>
          <a:p>
            <a:r>
              <a:rPr lang="es-ES" sz="4000" b="1" dirty="0"/>
              <a:t>SIMETRÍA</a:t>
            </a:r>
          </a:p>
        </p:txBody>
      </p:sp>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600" y="1606378"/>
            <a:ext cx="9601200" cy="4261021"/>
          </a:xfrm>
        </p:spPr>
        <p:txBody>
          <a:bodyPr>
            <a:noAutofit/>
          </a:bodyPr>
          <a:lstStyle/>
          <a:p>
            <a:pPr>
              <a:buFont typeface="Courier New" pitchFamily="49" charset="0"/>
              <a:buChar char="o"/>
            </a:pPr>
            <a:r>
              <a:rPr lang="es-ES" sz="2600" dirty="0"/>
              <a:t>Analíticamente: </a:t>
            </a:r>
          </a:p>
          <a:p>
            <a:pPr marL="0" indent="0">
              <a:buNone/>
            </a:pPr>
            <a:r>
              <a:rPr lang="es-ES" sz="2600" dirty="0"/>
              <a:t>Comparo las medidas de tendencia central que sean significativas</a:t>
            </a:r>
          </a:p>
          <a:p>
            <a:pPr>
              <a:buFontTx/>
              <a:buChar char="-"/>
            </a:pPr>
            <a:r>
              <a:rPr lang="es-ES" sz="2600" u="sng" dirty="0" err="1"/>
              <a:t>Simetria</a:t>
            </a:r>
            <a:r>
              <a:rPr lang="es-ES" sz="2600" u="sng" dirty="0"/>
              <a:t>: </a:t>
            </a:r>
          </a:p>
          <a:p>
            <a:pPr marL="0" indent="0">
              <a:buNone/>
            </a:pPr>
            <a:r>
              <a:rPr lang="es-ES" sz="2600" dirty="0"/>
              <a:t>	</a:t>
            </a:r>
            <a:r>
              <a:rPr lang="es-ES" sz="2800" dirty="0">
                <a:solidFill>
                  <a:schemeClr val="accent1"/>
                </a:solidFill>
              </a:rPr>
              <a:t>Media aritmética = Mediana = Mo</a:t>
            </a:r>
          </a:p>
          <a:p>
            <a:pPr>
              <a:buFontTx/>
              <a:buChar char="-"/>
            </a:pPr>
            <a:r>
              <a:rPr lang="es-ES" sz="2600" u="sng" dirty="0" err="1"/>
              <a:t>Asimetria</a:t>
            </a:r>
            <a:r>
              <a:rPr lang="es-ES" sz="2600" u="sng" dirty="0"/>
              <a:t> positiva o a derecha:</a:t>
            </a:r>
          </a:p>
          <a:p>
            <a:pPr marL="0" indent="0">
              <a:buNone/>
            </a:pPr>
            <a:r>
              <a:rPr lang="es-ES" sz="2600" dirty="0"/>
              <a:t> 	</a:t>
            </a:r>
            <a:r>
              <a:rPr lang="es-ES" sz="2800" dirty="0">
                <a:solidFill>
                  <a:schemeClr val="accent1"/>
                </a:solidFill>
              </a:rPr>
              <a:t>Media aritmética &gt; Mediana &gt; Mo</a:t>
            </a:r>
          </a:p>
          <a:p>
            <a:pPr>
              <a:buFontTx/>
              <a:buChar char="-"/>
            </a:pPr>
            <a:r>
              <a:rPr lang="es-ES" sz="2600" u="sng" dirty="0"/>
              <a:t>Asimetría negativa o a izquierda: </a:t>
            </a:r>
          </a:p>
          <a:p>
            <a:pPr marL="0" lvl="2" indent="0">
              <a:spcBef>
                <a:spcPts val="600"/>
              </a:spcBef>
              <a:buClr>
                <a:schemeClr val="accent1"/>
              </a:buClr>
              <a:buSzPct val="70000"/>
              <a:buNone/>
            </a:pPr>
            <a:r>
              <a:rPr lang="es-ES" sz="2600" dirty="0"/>
              <a:t>	</a:t>
            </a:r>
            <a:r>
              <a:rPr lang="es-ES" sz="2800" dirty="0">
                <a:solidFill>
                  <a:schemeClr val="accent1"/>
                </a:solidFill>
              </a:rPr>
              <a:t>Media aritmética  &lt; Mediana &lt; Mo</a:t>
            </a:r>
          </a:p>
        </p:txBody>
      </p:sp>
    </p:spTree>
    <p:extLst>
      <p:ext uri="{BB962C8B-B14F-4D97-AF65-F5344CB8AC3E}">
        <p14:creationId xmlns:p14="http://schemas.microsoft.com/office/powerpoint/2010/main" val="27490556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CF38DB-CC43-1D66-41BC-327C7AD1D326}"/>
              </a:ext>
            </a:extLst>
          </p:cNvPr>
          <p:cNvSpPr>
            <a:spLocks noGrp="1"/>
          </p:cNvSpPr>
          <p:nvPr>
            <p:ph type="title"/>
          </p:nvPr>
        </p:nvSpPr>
        <p:spPr>
          <a:xfrm>
            <a:off x="1371600" y="685800"/>
            <a:ext cx="9601200" cy="648730"/>
          </a:xfrm>
        </p:spPr>
        <p:txBody>
          <a:bodyPr>
            <a:normAutofit/>
          </a:bodyPr>
          <a:lstStyle/>
          <a:p>
            <a:r>
              <a:rPr lang="es-ES" sz="4000" b="1" dirty="0"/>
              <a:t>SIMETRÍA</a:t>
            </a:r>
          </a:p>
        </p:txBody>
      </p:sp>
      <p:sp>
        <p:nvSpPr>
          <p:cNvPr id="3" name="Marcador de contenido 2">
            <a:extLst>
              <a:ext uri="{FF2B5EF4-FFF2-40B4-BE49-F238E27FC236}">
                <a16:creationId xmlns:a16="http://schemas.microsoft.com/office/drawing/2014/main" id="{90F7837B-2CC8-FC94-13A3-CC074454E288}"/>
              </a:ext>
            </a:extLst>
          </p:cNvPr>
          <p:cNvSpPr>
            <a:spLocks noGrp="1"/>
          </p:cNvSpPr>
          <p:nvPr>
            <p:ph idx="1"/>
          </p:nvPr>
        </p:nvSpPr>
        <p:spPr>
          <a:xfrm>
            <a:off x="1371599" y="1606378"/>
            <a:ext cx="10342605" cy="4261021"/>
          </a:xfrm>
        </p:spPr>
        <p:txBody>
          <a:bodyPr>
            <a:noAutofit/>
          </a:bodyPr>
          <a:lstStyle/>
          <a:p>
            <a:pPr>
              <a:buFont typeface="Courier New" pitchFamily="49" charset="0"/>
              <a:buChar char="o"/>
            </a:pPr>
            <a:r>
              <a:rPr lang="es-ES" sz="2600" dirty="0"/>
              <a:t>Gráficamente</a:t>
            </a:r>
          </a:p>
          <a:p>
            <a:pPr>
              <a:buFont typeface="Courier New" pitchFamily="49" charset="0"/>
              <a:buChar char="o"/>
            </a:pPr>
            <a:endParaRPr lang="es-ES" sz="2600" dirty="0"/>
          </a:p>
          <a:p>
            <a:pPr>
              <a:buFont typeface="Courier New" pitchFamily="49" charset="0"/>
              <a:buChar char="o"/>
            </a:pPr>
            <a:endParaRPr lang="es-ES" sz="2600" dirty="0"/>
          </a:p>
          <a:p>
            <a:pPr>
              <a:buFont typeface="Courier New" pitchFamily="49" charset="0"/>
              <a:buChar char="o"/>
            </a:pPr>
            <a:endParaRPr lang="es-ES" sz="2600" dirty="0"/>
          </a:p>
          <a:p>
            <a:pPr>
              <a:buFont typeface="Courier New" pitchFamily="49" charset="0"/>
              <a:buChar char="o"/>
            </a:pPr>
            <a:endParaRPr lang="es-ES" sz="2600" dirty="0"/>
          </a:p>
          <a:p>
            <a:pPr>
              <a:buFont typeface="Courier New" pitchFamily="49" charset="0"/>
              <a:buChar char="o"/>
            </a:pPr>
            <a:endParaRPr lang="es-ES" sz="2600" dirty="0"/>
          </a:p>
          <a:p>
            <a:pPr>
              <a:buFont typeface="Courier New" pitchFamily="49" charset="0"/>
              <a:buChar char="o"/>
            </a:pPr>
            <a:endParaRPr lang="es-ES" sz="2600" dirty="0"/>
          </a:p>
          <a:p>
            <a:pPr marL="0" indent="0">
              <a:buNone/>
            </a:pPr>
            <a:r>
              <a:rPr lang="es-ES" sz="2600" dirty="0"/>
              <a:t> 	SIMETRÍA		ASIMETRÍA NEG. 		ASIMETRÍA POS.</a:t>
            </a:r>
          </a:p>
        </p:txBody>
      </p:sp>
      <p:graphicFrame>
        <p:nvGraphicFramePr>
          <p:cNvPr id="4" name="3 Gráfico">
            <a:extLst>
              <a:ext uri="{FF2B5EF4-FFF2-40B4-BE49-F238E27FC236}">
                <a16:creationId xmlns:a16="http://schemas.microsoft.com/office/drawing/2014/main" id="{1BB93FAD-8C37-642D-3851-6C2D1E1A33CD}"/>
              </a:ext>
            </a:extLst>
          </p:cNvPr>
          <p:cNvGraphicFramePr>
            <a:graphicFrameLocks/>
          </p:cNvGraphicFramePr>
          <p:nvPr/>
        </p:nvGraphicFramePr>
        <p:xfrm>
          <a:off x="1371600" y="2520778"/>
          <a:ext cx="2973122" cy="23742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a:extLst>
              <a:ext uri="{FF2B5EF4-FFF2-40B4-BE49-F238E27FC236}">
                <a16:creationId xmlns:a16="http://schemas.microsoft.com/office/drawing/2014/main" id="{CF877FEC-8C02-A574-10D7-0F19B5DAAE3C}"/>
              </a:ext>
            </a:extLst>
          </p:cNvPr>
          <p:cNvGraphicFramePr>
            <a:graphicFrameLocks/>
          </p:cNvGraphicFramePr>
          <p:nvPr/>
        </p:nvGraphicFramePr>
        <p:xfrm>
          <a:off x="4762209" y="2341236"/>
          <a:ext cx="2973121" cy="26261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5 Gráfico">
            <a:extLst>
              <a:ext uri="{FF2B5EF4-FFF2-40B4-BE49-F238E27FC236}">
                <a16:creationId xmlns:a16="http://schemas.microsoft.com/office/drawing/2014/main" id="{FBA8141E-0C1B-1A29-4F54-6411CEDE87BA}"/>
              </a:ext>
            </a:extLst>
          </p:cNvPr>
          <p:cNvGraphicFramePr>
            <a:graphicFrameLocks/>
          </p:cNvGraphicFramePr>
          <p:nvPr/>
        </p:nvGraphicFramePr>
        <p:xfrm>
          <a:off x="8160114" y="2242380"/>
          <a:ext cx="3158679" cy="272503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84137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rtosis">
            <a:extLst>
              <a:ext uri="{FF2B5EF4-FFF2-40B4-BE49-F238E27FC236}">
                <a16:creationId xmlns:a16="http://schemas.microsoft.com/office/drawing/2014/main" id="{877A2C30-1A49-D453-F5A6-7F78A58246B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89188" y="784767"/>
            <a:ext cx="7040268" cy="528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4361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97838CC-7C4C-E409-D835-B17E619276D7}"/>
              </a:ext>
            </a:extLst>
          </p:cNvPr>
          <p:cNvSpPr>
            <a:spLocks noGrp="1"/>
          </p:cNvSpPr>
          <p:nvPr>
            <p:ph idx="1"/>
          </p:nvPr>
        </p:nvSpPr>
        <p:spPr>
          <a:xfrm>
            <a:off x="1371600" y="790832"/>
            <a:ext cx="9601200" cy="5076568"/>
          </a:xfrm>
        </p:spPr>
        <p:txBody>
          <a:bodyPr>
            <a:normAutofit lnSpcReduction="10000"/>
          </a:bodyPr>
          <a:lstStyle/>
          <a:p>
            <a:pPr>
              <a:buFont typeface="Wingdings" pitchFamily="2" charset="2"/>
              <a:buChar char="v"/>
            </a:pPr>
            <a:r>
              <a:rPr lang="es-ES" sz="3600" b="1" dirty="0"/>
              <a:t>ESTADISTICA DESCRIPTIVA</a:t>
            </a:r>
          </a:p>
          <a:p>
            <a:pPr marL="0" indent="0" algn="just">
              <a:buNone/>
            </a:pPr>
            <a:r>
              <a:rPr lang="es-ES" sz="2800" dirty="0"/>
              <a:t>Se dedica a recopilar información, ordenarla, y presentarla en forma de cuadros y gráficos, también de sintetizarla a través de medidas y cálculos matemáticos.</a:t>
            </a:r>
          </a:p>
          <a:p>
            <a:pPr marL="0" indent="0" algn="just">
              <a:buNone/>
            </a:pPr>
            <a:r>
              <a:rPr lang="es-ES" sz="2800" dirty="0"/>
              <a:t>Aplica tanto a Población como a Muestra.</a:t>
            </a:r>
          </a:p>
          <a:p>
            <a:pPr marL="0" indent="0" algn="just">
              <a:buNone/>
            </a:pPr>
            <a:endParaRPr lang="es-ES" sz="2800" dirty="0"/>
          </a:p>
          <a:p>
            <a:pPr>
              <a:buFont typeface="Wingdings" pitchFamily="2" charset="2"/>
              <a:buChar char="v"/>
            </a:pPr>
            <a:r>
              <a:rPr lang="es-ES" sz="3600" b="1" dirty="0"/>
              <a:t>INFERENCIA ESTADÍSTICA</a:t>
            </a:r>
          </a:p>
          <a:p>
            <a:pPr marL="0" indent="0" algn="just">
              <a:buNone/>
            </a:pPr>
            <a:r>
              <a:rPr lang="es-ES" sz="2800" dirty="0"/>
              <a:t>Proceso de reunir datos obtenidos de una muestra para hacer estimaciones o probar hipótesis acerca de las características de una población. </a:t>
            </a:r>
          </a:p>
          <a:p>
            <a:pPr marL="0" indent="0">
              <a:buNone/>
            </a:pPr>
            <a:endParaRPr lang="es-ES" dirty="0"/>
          </a:p>
        </p:txBody>
      </p:sp>
    </p:spTree>
    <p:extLst>
      <p:ext uri="{BB962C8B-B14F-4D97-AF65-F5344CB8AC3E}">
        <p14:creationId xmlns:p14="http://schemas.microsoft.com/office/powerpoint/2010/main" val="203519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04373F-8B25-8A98-09B3-0FE6D9CB18E2}"/>
              </a:ext>
            </a:extLst>
          </p:cNvPr>
          <p:cNvSpPr>
            <a:spLocks noGrp="1"/>
          </p:cNvSpPr>
          <p:nvPr>
            <p:ph type="title"/>
          </p:nvPr>
        </p:nvSpPr>
        <p:spPr/>
        <p:txBody>
          <a:bodyPr>
            <a:normAutofit fontScale="90000"/>
          </a:bodyPr>
          <a:lstStyle/>
          <a:p>
            <a:pPr marL="0" indent="0"/>
            <a:r>
              <a:rPr lang="es-ES" b="1" dirty="0">
                <a:sym typeface="Wingdings" pitchFamily="2" charset="2"/>
              </a:rPr>
              <a:t>VARIABLE</a:t>
            </a:r>
            <a:r>
              <a:rPr lang="es-ES" b="1" i="1" dirty="0">
                <a:sym typeface="Wingdings" pitchFamily="2" charset="2"/>
              </a:rPr>
              <a:t>  </a:t>
            </a:r>
            <a:br>
              <a:rPr lang="es-ES" i="1" dirty="0">
                <a:sym typeface="Wingdings" pitchFamily="2" charset="2"/>
              </a:rPr>
            </a:br>
            <a:r>
              <a:rPr lang="es-ES" sz="4000" i="1" dirty="0">
                <a:sym typeface="Wingdings" pitchFamily="2" charset="2"/>
              </a:rPr>
              <a:t>Característica de interés de los elementos</a:t>
            </a:r>
            <a:br>
              <a:rPr lang="es-ES" i="1" dirty="0"/>
            </a:br>
            <a:endParaRPr lang="es-ES" dirty="0"/>
          </a:p>
        </p:txBody>
      </p:sp>
      <p:sp>
        <p:nvSpPr>
          <p:cNvPr id="3" name="Marcador de contenido 2">
            <a:extLst>
              <a:ext uri="{FF2B5EF4-FFF2-40B4-BE49-F238E27FC236}">
                <a16:creationId xmlns:a16="http://schemas.microsoft.com/office/drawing/2014/main" id="{4B8A65EE-F5AA-191D-0A1F-DEAEE2A98636}"/>
              </a:ext>
            </a:extLst>
          </p:cNvPr>
          <p:cNvSpPr>
            <a:spLocks noGrp="1"/>
          </p:cNvSpPr>
          <p:nvPr>
            <p:ph idx="1"/>
          </p:nvPr>
        </p:nvSpPr>
        <p:spPr/>
        <p:txBody>
          <a:bodyPr>
            <a:normAutofit lnSpcReduction="10000"/>
          </a:bodyPr>
          <a:lstStyle/>
          <a:p>
            <a:pPr>
              <a:buFont typeface="Wingdings" pitchFamily="2" charset="2"/>
              <a:buChar char="v"/>
            </a:pPr>
            <a:r>
              <a:rPr lang="es-ES" sz="3500" dirty="0"/>
              <a:t>Cualitativa: </a:t>
            </a:r>
          </a:p>
          <a:p>
            <a:pPr marL="0" indent="0">
              <a:buNone/>
            </a:pPr>
            <a:r>
              <a:rPr lang="es-ES" sz="3000" dirty="0"/>
              <a:t>Indica una categoría, modalidad o atributo. </a:t>
            </a:r>
          </a:p>
          <a:p>
            <a:pPr marL="0" indent="0">
              <a:buNone/>
            </a:pPr>
            <a:r>
              <a:rPr lang="es-ES" sz="3000" dirty="0"/>
              <a:t>Reflejan una cualidad, no es cuantificable.</a:t>
            </a:r>
          </a:p>
          <a:p>
            <a:pPr marL="0" indent="0">
              <a:buNone/>
            </a:pPr>
            <a:endParaRPr lang="es-ES" sz="3000" dirty="0"/>
          </a:p>
          <a:p>
            <a:pPr>
              <a:buFont typeface="Wingdings" pitchFamily="2" charset="2"/>
              <a:buChar char="v"/>
            </a:pPr>
            <a:r>
              <a:rPr lang="es-ES" sz="3500" dirty="0"/>
              <a:t>Cuantitativa: </a:t>
            </a:r>
          </a:p>
          <a:p>
            <a:pPr marL="0" indent="0">
              <a:buNone/>
            </a:pPr>
            <a:r>
              <a:rPr lang="es-ES" sz="3000" dirty="0"/>
              <a:t>Es la que se obtiene al efectuar conteos o mediciones.</a:t>
            </a:r>
          </a:p>
          <a:p>
            <a:pPr marL="0" indent="0">
              <a:buNone/>
            </a:pPr>
            <a:endParaRPr lang="es-ES" dirty="0"/>
          </a:p>
        </p:txBody>
      </p:sp>
    </p:spTree>
    <p:extLst>
      <p:ext uri="{BB962C8B-B14F-4D97-AF65-F5344CB8AC3E}">
        <p14:creationId xmlns:p14="http://schemas.microsoft.com/office/powerpoint/2010/main" val="279697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53FE23-4D7E-2D77-957E-D8E22CB6A2AF}"/>
              </a:ext>
            </a:extLst>
          </p:cNvPr>
          <p:cNvSpPr>
            <a:spLocks noGrp="1"/>
          </p:cNvSpPr>
          <p:nvPr>
            <p:ph type="title"/>
          </p:nvPr>
        </p:nvSpPr>
        <p:spPr>
          <a:xfrm>
            <a:off x="1371600" y="685800"/>
            <a:ext cx="9601200" cy="819443"/>
          </a:xfrm>
        </p:spPr>
        <p:txBody>
          <a:bodyPr>
            <a:normAutofit/>
          </a:bodyPr>
          <a:lstStyle/>
          <a:p>
            <a:r>
              <a:rPr lang="es-ES" sz="4000" b="1" dirty="0"/>
              <a:t>ESCALAS DE MEDICIÓN</a:t>
            </a:r>
          </a:p>
        </p:txBody>
      </p:sp>
      <p:sp>
        <p:nvSpPr>
          <p:cNvPr id="3" name="Marcador de contenido 2">
            <a:extLst>
              <a:ext uri="{FF2B5EF4-FFF2-40B4-BE49-F238E27FC236}">
                <a16:creationId xmlns:a16="http://schemas.microsoft.com/office/drawing/2014/main" id="{A749E1BD-F673-9ABF-AFB2-6ACA6DBDAD0E}"/>
              </a:ext>
            </a:extLst>
          </p:cNvPr>
          <p:cNvSpPr>
            <a:spLocks noGrp="1"/>
          </p:cNvSpPr>
          <p:nvPr>
            <p:ph idx="1"/>
          </p:nvPr>
        </p:nvSpPr>
        <p:spPr>
          <a:xfrm>
            <a:off x="1371600" y="1406769"/>
            <a:ext cx="9601200" cy="5162843"/>
          </a:xfrm>
        </p:spPr>
        <p:txBody>
          <a:bodyPr>
            <a:normAutofit/>
          </a:bodyPr>
          <a:lstStyle/>
          <a:p>
            <a:pPr>
              <a:buFont typeface="Wingdings" panose="05000000000000000000" pitchFamily="2" charset="2"/>
              <a:buChar char="§"/>
            </a:pPr>
            <a:r>
              <a:rPr lang="es-ES" sz="2800" b="1" dirty="0"/>
              <a:t>NOMINAL: </a:t>
            </a:r>
            <a:r>
              <a:rPr lang="es-ES" sz="2800" dirty="0"/>
              <a:t>Los datos son etiquetas o nombres.</a:t>
            </a:r>
            <a:r>
              <a:rPr lang="es-ES" sz="2800" u="sng" dirty="0"/>
              <a:t> </a:t>
            </a:r>
          </a:p>
          <a:p>
            <a:pPr algn="just">
              <a:buFont typeface="Wingdings" panose="05000000000000000000" pitchFamily="2" charset="2"/>
              <a:buChar char="§"/>
            </a:pPr>
            <a:r>
              <a:rPr lang="es-ES" sz="2800" b="1" dirty="0"/>
              <a:t>ORDINAL: </a:t>
            </a:r>
            <a:r>
              <a:rPr lang="es-ES" sz="2800" dirty="0"/>
              <a:t>Tienen las propiedades de datos nominales y el orden o rango de los datos es significativo.</a:t>
            </a:r>
          </a:p>
          <a:p>
            <a:pPr algn="just">
              <a:buFont typeface="Wingdings" panose="05000000000000000000" pitchFamily="2" charset="2"/>
              <a:buChar char="§"/>
            </a:pPr>
            <a:r>
              <a:rPr lang="es-ES" sz="2800" b="1" dirty="0"/>
              <a:t>DE INTERVALO: </a:t>
            </a:r>
            <a:r>
              <a:rPr lang="es-ES" sz="2800" dirty="0"/>
              <a:t>Tienen las propiedades de datos ordinales y el intervalo entre observaciones  se expresa en términos de una unidad fija. Los datos son siempre numéricos y se pueden sumar, restar y multiplicar. El cero es arbitrario.</a:t>
            </a:r>
          </a:p>
          <a:p>
            <a:pPr algn="just">
              <a:buFont typeface="Wingdings" panose="05000000000000000000" pitchFamily="2" charset="2"/>
              <a:buChar char="§"/>
            </a:pPr>
            <a:r>
              <a:rPr lang="es-ES" sz="2800" b="1" dirty="0"/>
              <a:t>DE RAZÓN: </a:t>
            </a:r>
            <a:r>
              <a:rPr lang="es-ES" sz="2800" dirty="0"/>
              <a:t>Tienen las propiedades de datos de intervalo y el cociente de los dos valores es significativo. Los datos son siempre numéricos y se pueden sumar, restar, multiplicar y dividir. El cero es absoluto.</a:t>
            </a:r>
          </a:p>
        </p:txBody>
      </p:sp>
    </p:spTree>
    <p:extLst>
      <p:ext uri="{BB962C8B-B14F-4D97-AF65-F5344CB8AC3E}">
        <p14:creationId xmlns:p14="http://schemas.microsoft.com/office/powerpoint/2010/main" val="3414079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D20F24-4690-7027-F008-F698F215F630}"/>
              </a:ext>
            </a:extLst>
          </p:cNvPr>
          <p:cNvSpPr>
            <a:spLocks noGrp="1"/>
          </p:cNvSpPr>
          <p:nvPr>
            <p:ph type="title"/>
          </p:nvPr>
        </p:nvSpPr>
        <p:spPr>
          <a:xfrm>
            <a:off x="1371600" y="685800"/>
            <a:ext cx="9601200" cy="648730"/>
          </a:xfrm>
        </p:spPr>
        <p:txBody>
          <a:bodyPr>
            <a:normAutofit/>
          </a:bodyPr>
          <a:lstStyle/>
          <a:p>
            <a:r>
              <a:rPr lang="es-ES" sz="4000" dirty="0"/>
              <a:t>CLASIFICACIÓN</a:t>
            </a:r>
          </a:p>
        </p:txBody>
      </p:sp>
      <p:graphicFrame>
        <p:nvGraphicFramePr>
          <p:cNvPr id="4" name="3 Diagrama">
            <a:extLst>
              <a:ext uri="{FF2B5EF4-FFF2-40B4-BE49-F238E27FC236}">
                <a16:creationId xmlns:a16="http://schemas.microsoft.com/office/drawing/2014/main" id="{A86D36D7-E7FC-DB54-43FD-21B08BB94488}"/>
              </a:ext>
            </a:extLst>
          </p:cNvPr>
          <p:cNvGraphicFramePr>
            <a:graphicFrameLocks noGrp="1"/>
          </p:cNvGraphicFramePr>
          <p:nvPr>
            <p:ph idx="1"/>
            <p:extLst>
              <p:ext uri="{D42A27DB-BD31-4B8C-83A1-F6EECF244321}">
                <p14:modId xmlns:p14="http://schemas.microsoft.com/office/powerpoint/2010/main" val="2367665795"/>
              </p:ext>
            </p:extLst>
          </p:nvPr>
        </p:nvGraphicFramePr>
        <p:xfrm>
          <a:off x="1371599" y="1335088"/>
          <a:ext cx="10144897" cy="50409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822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a:extLst>
              <a:ext uri="{FF2B5EF4-FFF2-40B4-BE49-F238E27FC236}">
                <a16:creationId xmlns:a16="http://schemas.microsoft.com/office/drawing/2014/main" id="{F76DC5CE-5F23-2D95-B7D7-E467251B1834}"/>
              </a:ext>
            </a:extLst>
          </p:cNvPr>
          <p:cNvGraphicFramePr>
            <a:graphicFrameLocks noGrp="1"/>
          </p:cNvGraphicFramePr>
          <p:nvPr>
            <p:ph idx="1"/>
            <p:extLst>
              <p:ext uri="{D42A27DB-BD31-4B8C-83A1-F6EECF244321}">
                <p14:modId xmlns:p14="http://schemas.microsoft.com/office/powerpoint/2010/main" val="2877964684"/>
              </p:ext>
            </p:extLst>
          </p:nvPr>
        </p:nvGraphicFramePr>
        <p:xfrm>
          <a:off x="906161" y="636373"/>
          <a:ext cx="10758617" cy="5585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7158095"/>
      </p:ext>
    </p:extLst>
  </p:cSld>
  <p:clrMapOvr>
    <a:masterClrMapping/>
  </p:clrMapOvr>
</p:sld>
</file>

<file path=ppt/theme/theme1.xml><?xml version="1.0" encoding="utf-8"?>
<a:theme xmlns:a="http://schemas.openxmlformats.org/drawingml/2006/main" name="Recort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TF00001241</Template>
  <TotalTime>717</TotalTime>
  <Words>2220</Words>
  <Application>Microsoft Office PowerPoint</Application>
  <PresentationFormat>Panorámica</PresentationFormat>
  <Paragraphs>361</Paragraphs>
  <Slides>48</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48</vt:i4>
      </vt:variant>
    </vt:vector>
  </HeadingPairs>
  <TitlesOfParts>
    <vt:vector size="57" baseType="lpstr">
      <vt:lpstr>Arial</vt:lpstr>
      <vt:lpstr>Calibri</vt:lpstr>
      <vt:lpstr>Cambria Math</vt:lpstr>
      <vt:lpstr>Courier New</vt:lpstr>
      <vt:lpstr>Franklin Gothic Book</vt:lpstr>
      <vt:lpstr>Mathematica1</vt:lpstr>
      <vt:lpstr>Söhne</vt:lpstr>
      <vt:lpstr>Wingdings</vt:lpstr>
      <vt:lpstr>Recorte</vt:lpstr>
      <vt:lpstr>ESTADÍSTICA DESCRIPTIVA</vt:lpstr>
      <vt:lpstr>ESTADÍSTICA </vt:lpstr>
      <vt:lpstr>CONCEPTOS CLAVE</vt:lpstr>
      <vt:lpstr>Presentación de PowerPoint</vt:lpstr>
      <vt:lpstr>Presentación de PowerPoint</vt:lpstr>
      <vt:lpstr>VARIABLE   Característica de interés de los elementos </vt:lpstr>
      <vt:lpstr>ESCALAS DE MEDICIÓN</vt:lpstr>
      <vt:lpstr>CLASIFICACIÓN</vt:lpstr>
      <vt:lpstr>Presentación de PowerPoint</vt:lpstr>
      <vt:lpstr>EJERCICIO 1</vt:lpstr>
      <vt:lpstr>DISTRIBUCION DE FRECUENCIAS</vt:lpstr>
      <vt:lpstr>EJERCICIO 2 – Resumen de datos cualitativos</vt:lpstr>
      <vt:lpstr>Presentación de PowerPoint</vt:lpstr>
      <vt:lpstr>Presentación de PowerPoint</vt:lpstr>
      <vt:lpstr>Presentación de PowerPoint</vt:lpstr>
      <vt:lpstr>EJERCICIO 3 – Resumen de datos cuantitativos</vt:lpstr>
      <vt:lpstr>Presentación de PowerPoint</vt:lpstr>
      <vt:lpstr>Presentación de PowerPoint</vt:lpstr>
      <vt:lpstr>Presentación de PowerPoint</vt:lpstr>
      <vt:lpstr>Presentación de PowerPoint</vt:lpstr>
      <vt:lpstr>Presentación de PowerPoint</vt:lpstr>
      <vt:lpstr>EJERCICIO 2</vt:lpstr>
      <vt:lpstr>EJERCICIO 3</vt:lpstr>
      <vt:lpstr>ANÁLISIS BI-VARIADO GRAFICO DE DISPERSIÓN</vt:lpstr>
      <vt:lpstr>OTRA CLASIFICACIÓN DE DATOS</vt:lpstr>
      <vt:lpstr>SERIES DE TIEMPO</vt:lpstr>
      <vt:lpstr>LOS DATOS  Se pueden presentar</vt:lpstr>
      <vt:lpstr>LOS DATOS  Se pueden presentar</vt:lpstr>
      <vt:lpstr>ESTADÍSTICA NUMÉRICA</vt:lpstr>
      <vt:lpstr>MEDIDAS DE TENDENCIA CENTRAL</vt:lpstr>
      <vt:lpstr>ELECCION ENTRE LA MEDIA Y LA MEDIANA</vt:lpstr>
      <vt:lpstr>MEDIDAS DE POSICION</vt:lpstr>
      <vt:lpstr>MEDIDAS DE POSICION</vt:lpstr>
      <vt:lpstr>MEDIDAS DE POSICION</vt:lpstr>
      <vt:lpstr>MEDIDAS DE VARIABILIDAD</vt:lpstr>
      <vt:lpstr>MEDIDAS DE VARIABILIDAD</vt:lpstr>
      <vt:lpstr>VALORES ATÍPICOS</vt:lpstr>
      <vt:lpstr>RESUMEN DE 5 NÚMEROS</vt:lpstr>
      <vt:lpstr>GRAFICO DE CAJA O BOX-PLOT</vt:lpstr>
      <vt:lpstr>PROBLEMA 6 – PRACTICO 1</vt:lpstr>
      <vt:lpstr>Grafico de caja y bigote</vt:lpstr>
      <vt:lpstr>Tallo y hojas</vt:lpstr>
      <vt:lpstr>Tallo y hojas </vt:lpstr>
      <vt:lpstr>Tallo y hojas  “desdoblado” </vt:lpstr>
      <vt:lpstr>PROBLEMA 10 – PRACTICO 1</vt:lpstr>
      <vt:lpstr>SIMETRÍA</vt:lpstr>
      <vt:lpstr>SIMETRÍA</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Juli Muchiut</dc:creator>
  <cp:lastModifiedBy>Julieta Muchiut</cp:lastModifiedBy>
  <cp:revision>284</cp:revision>
  <dcterms:created xsi:type="dcterms:W3CDTF">2023-05-28T22:29:19Z</dcterms:created>
  <dcterms:modified xsi:type="dcterms:W3CDTF">2025-04-07T22:36:06Z</dcterms:modified>
</cp:coreProperties>
</file>