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75" r:id="rId13"/>
    <p:sldId id="270" r:id="rId14"/>
    <p:sldId id="271" r:id="rId15"/>
    <p:sldId id="272" r:id="rId16"/>
    <p:sldId id="273" r:id="rId17"/>
    <p:sldId id="274" r:id="rId18"/>
    <p:sldId id="276" r:id="rId19"/>
    <p:sldId id="267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65311-808E-4289-B80F-9338E5DFADEF}" v="3" dt="2022-11-08T19:01:55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21" autoAdjust="0"/>
    <p:restoredTop sz="94728" autoAdjust="0"/>
  </p:normalViewPr>
  <p:slideViewPr>
    <p:cSldViewPr>
      <p:cViewPr varScale="1">
        <p:scale>
          <a:sx n="59" d="100"/>
          <a:sy n="59" d="100"/>
        </p:scale>
        <p:origin x="7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aña Daniel" userId="a1e5915e-a2ff-4670-98e3-25bf579f04ca" providerId="ADAL" clId="{93B65311-808E-4289-B80F-9338E5DFADEF}"/>
    <pc:docChg chg="custSel delSld modSld">
      <pc:chgData name="Cabaña Daniel" userId="a1e5915e-a2ff-4670-98e3-25bf579f04ca" providerId="ADAL" clId="{93B65311-808E-4289-B80F-9338E5DFADEF}" dt="2022-11-08T19:02:37.299" v="155" actId="20577"/>
      <pc:docMkLst>
        <pc:docMk/>
      </pc:docMkLst>
      <pc:sldChg chg="modSp mod">
        <pc:chgData name="Cabaña Daniel" userId="a1e5915e-a2ff-4670-98e3-25bf579f04ca" providerId="ADAL" clId="{93B65311-808E-4289-B80F-9338E5DFADEF}" dt="2022-11-08T19:00:52.808" v="2" actId="1076"/>
        <pc:sldMkLst>
          <pc:docMk/>
          <pc:sldMk cId="228095456" sldId="257"/>
        </pc:sldMkLst>
        <pc:spChg chg="mod">
          <ac:chgData name="Cabaña Daniel" userId="a1e5915e-a2ff-4670-98e3-25bf579f04ca" providerId="ADAL" clId="{93B65311-808E-4289-B80F-9338E5DFADEF}" dt="2022-11-08T19:00:52.808" v="2" actId="1076"/>
          <ac:spMkLst>
            <pc:docMk/>
            <pc:sldMk cId="228095456" sldId="257"/>
            <ac:spMk id="5" creationId="{00000000-0000-0000-0000-000000000000}"/>
          </ac:spMkLst>
        </pc:spChg>
      </pc:sldChg>
      <pc:sldChg chg="addSp modSp mod">
        <pc:chgData name="Cabaña Daniel" userId="a1e5915e-a2ff-4670-98e3-25bf579f04ca" providerId="ADAL" clId="{93B65311-808E-4289-B80F-9338E5DFADEF}" dt="2022-11-08T19:02:37.299" v="155" actId="20577"/>
        <pc:sldMkLst>
          <pc:docMk/>
          <pc:sldMk cId="4274747617" sldId="258"/>
        </pc:sldMkLst>
        <pc:spChg chg="add mod">
          <ac:chgData name="Cabaña Daniel" userId="a1e5915e-a2ff-4670-98e3-25bf579f04ca" providerId="ADAL" clId="{93B65311-808E-4289-B80F-9338E5DFADEF}" dt="2022-11-08T19:02:37.299" v="155" actId="20577"/>
          <ac:spMkLst>
            <pc:docMk/>
            <pc:sldMk cId="4274747617" sldId="258"/>
            <ac:spMk id="3" creationId="{23935BA6-F702-F6C5-5E63-651103A43628}"/>
          </ac:spMkLst>
        </pc:spChg>
      </pc:sldChg>
      <pc:sldChg chg="addSp delSp modSp mod">
        <pc:chgData name="Cabaña Daniel" userId="a1e5915e-a2ff-4670-98e3-25bf579f04ca" providerId="ADAL" clId="{93B65311-808E-4289-B80F-9338E5DFADEF}" dt="2022-11-08T19:01:47.828" v="5" actId="21"/>
        <pc:sldMkLst>
          <pc:docMk/>
          <pc:sldMk cId="1933713119" sldId="261"/>
        </pc:sldMkLst>
        <pc:spChg chg="add del mod">
          <ac:chgData name="Cabaña Daniel" userId="a1e5915e-a2ff-4670-98e3-25bf579f04ca" providerId="ADAL" clId="{93B65311-808E-4289-B80F-9338E5DFADEF}" dt="2022-11-08T19:01:47.828" v="5" actId="21"/>
          <ac:spMkLst>
            <pc:docMk/>
            <pc:sldMk cId="1933713119" sldId="261"/>
            <ac:spMk id="3" creationId="{AECFBE17-3E14-E4AA-3036-09D157DAA980}"/>
          </ac:spMkLst>
        </pc:spChg>
      </pc:sldChg>
      <pc:sldChg chg="del">
        <pc:chgData name="Cabaña Daniel" userId="a1e5915e-a2ff-4670-98e3-25bf579f04ca" providerId="ADAL" clId="{93B65311-808E-4289-B80F-9338E5DFADEF}" dt="2022-11-08T19:01:12.232" v="3" actId="47"/>
        <pc:sldMkLst>
          <pc:docMk/>
          <pc:sldMk cId="3670285136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16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426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98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475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84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816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413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987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96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482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622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A8E5-57AA-4F55-AEB0-F18F9171500F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6FB9-CCA7-447F-B2A6-AC3C79C164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466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csf.edu.ar/alumno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Universidad Católica de Santa Fe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Sistema de Autogestión Remota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72" y="5114805"/>
            <a:ext cx="1667255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dirty="0">
                <a:solidFill>
                  <a:srgbClr val="FFFF00"/>
                </a:solidFill>
              </a:rPr>
              <a:t>Sección Alumno: Trámites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0"/>
          <a:stretch/>
        </p:blipFill>
        <p:spPr>
          <a:xfrm>
            <a:off x="2051720" y="1772816"/>
            <a:ext cx="6646584" cy="4467225"/>
          </a:xfrm>
        </p:spPr>
      </p:pic>
      <p:sp>
        <p:nvSpPr>
          <p:cNvPr id="6" name="5 CuadroTexto"/>
          <p:cNvSpPr txBox="1"/>
          <p:nvPr/>
        </p:nvSpPr>
        <p:spPr>
          <a:xfrm>
            <a:off x="467544" y="1772816"/>
            <a:ext cx="1440160" cy="2062103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 permite ver un listado de tus Trámites Académicos Varios (T.A.V.) e información relativa a los mismos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2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dirty="0">
                <a:solidFill>
                  <a:srgbClr val="FFFF00"/>
                </a:solidFill>
              </a:rPr>
              <a:t>Sección Alumno: Cuotas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306777" cy="4525963"/>
          </a:xfrm>
        </p:spPr>
      </p:pic>
      <p:sp>
        <p:nvSpPr>
          <p:cNvPr id="6" name="5 CuadroTexto"/>
          <p:cNvSpPr txBox="1"/>
          <p:nvPr/>
        </p:nvSpPr>
        <p:spPr>
          <a:xfrm>
            <a:off x="467544" y="1772816"/>
            <a:ext cx="1728192" cy="1323439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chemeClr val="bg1"/>
                </a:solidFill>
              </a:rPr>
              <a:t>Te permite ver el listado de cuotas emitidas e imprimir las no pagadas</a:t>
            </a:r>
          </a:p>
        </p:txBody>
      </p:sp>
    </p:spTree>
    <p:extLst>
      <p:ext uri="{BB962C8B-B14F-4D97-AF65-F5344CB8AC3E}">
        <p14:creationId xmlns:p14="http://schemas.microsoft.com/office/powerpoint/2010/main" val="155341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6000" b="1" dirty="0">
                <a:solidFill>
                  <a:srgbClr val="FFFF00"/>
                </a:solidFill>
              </a:rPr>
              <a:t>Pago de cuotas online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/>
              <a:t>Con tarjetas de Crédito o Débito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72" y="939561"/>
            <a:ext cx="1667255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Elegí la Sección </a:t>
            </a:r>
            <a:r>
              <a:rPr lang="es-AR" dirty="0">
                <a:solidFill>
                  <a:srgbClr val="C00000"/>
                </a:solidFill>
              </a:rPr>
              <a:t>“Alumno”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00808"/>
            <a:ext cx="7307489" cy="30553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920993"/>
            <a:ext cx="1935956" cy="178594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690241" y="2819441"/>
            <a:ext cx="1363718" cy="5602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73216"/>
            <a:ext cx="1667255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Elegí menú </a:t>
            </a:r>
            <a:r>
              <a:rPr lang="es-AR" dirty="0">
                <a:solidFill>
                  <a:srgbClr val="C00000"/>
                </a:solidFill>
              </a:rPr>
              <a:t>“Cuotas”</a:t>
            </a:r>
            <a:r>
              <a:rPr lang="es-AR" dirty="0"/>
              <a:t>,</a:t>
            </a:r>
            <a:br>
              <a:rPr lang="es-AR" dirty="0"/>
            </a:br>
            <a:r>
              <a:rPr lang="es-AR" dirty="0"/>
              <a:t>luego </a:t>
            </a:r>
            <a:r>
              <a:rPr lang="es-AR" dirty="0">
                <a:solidFill>
                  <a:srgbClr val="C00000"/>
                </a:solidFill>
              </a:rPr>
              <a:t>“Imprimir/Pagar”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081906" cy="345638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73216"/>
            <a:ext cx="1667255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2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Para pagar online, elegí </a:t>
            </a:r>
            <a:r>
              <a:rPr lang="es-AR" dirty="0">
                <a:solidFill>
                  <a:srgbClr val="C00000"/>
                </a:solidFill>
              </a:rPr>
              <a:t>“Pagar”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1"/>
            <a:ext cx="5040560" cy="3815317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73216"/>
            <a:ext cx="1667255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/>
              <a:t>Completá</a:t>
            </a:r>
            <a:r>
              <a:rPr lang="es-AR" dirty="0"/>
              <a:t> los datos de tu tarjeta y </a:t>
            </a:r>
            <a:r>
              <a:rPr lang="es-AR" dirty="0" err="1"/>
              <a:t>hacé</a:t>
            </a:r>
            <a:r>
              <a:rPr lang="es-AR" dirty="0"/>
              <a:t> clic en </a:t>
            </a:r>
            <a:r>
              <a:rPr lang="es-AR" dirty="0">
                <a:solidFill>
                  <a:srgbClr val="C00000"/>
                </a:solidFill>
              </a:rPr>
              <a:t>“Pagar”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6431714" cy="325591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73216"/>
            <a:ext cx="1667255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5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Una vez hecho el pago correctamente, se envía a tu email el comprobante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3064444" cy="381843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73216"/>
            <a:ext cx="1667255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9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Suscripción al Débito Automático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027" name="Imagen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287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73216"/>
            <a:ext cx="1667255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dirty="0">
                <a:solidFill>
                  <a:srgbClr val="FFFF00"/>
                </a:solidFill>
              </a:rPr>
              <a:t>Sección Alumno: Opciones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6905685" cy="4525963"/>
          </a:xfrm>
        </p:spPr>
      </p:pic>
      <p:sp>
        <p:nvSpPr>
          <p:cNvPr id="7" name="6 CuadroTexto"/>
          <p:cNvSpPr txBox="1"/>
          <p:nvPr/>
        </p:nvSpPr>
        <p:spPr>
          <a:xfrm>
            <a:off x="467544" y="1772816"/>
            <a:ext cx="1728192" cy="1323439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 permite actualizar tus datos personales y cambiar tu clave personal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Web Institucional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31640" y="158483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www.ucsf.edu.ar/alumnos</a:t>
            </a:r>
            <a:endParaRPr lang="es-AR" sz="32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1A79522-7083-8554-D26A-32F799CB1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36798"/>
            <a:ext cx="7658494" cy="4292821"/>
          </a:xfrm>
          <a:prstGeom prst="rect">
            <a:avLst/>
          </a:prstGeom>
        </p:spPr>
      </p:pic>
      <p:sp>
        <p:nvSpPr>
          <p:cNvPr id="11" name="Flecha derecha 7">
            <a:extLst>
              <a:ext uri="{FF2B5EF4-FFF2-40B4-BE49-F238E27FC236}">
                <a16:creationId xmlns:a16="http://schemas.microsoft.com/office/drawing/2014/main" id="{1CFF1009-156C-8B5D-D172-80CF86011A83}"/>
              </a:ext>
            </a:extLst>
          </p:cNvPr>
          <p:cNvSpPr/>
          <p:nvPr/>
        </p:nvSpPr>
        <p:spPr>
          <a:xfrm>
            <a:off x="225874" y="5013176"/>
            <a:ext cx="576064" cy="3888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Ingreso al sistema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10563" r="2644" b="9486"/>
          <a:stretch/>
        </p:blipFill>
        <p:spPr>
          <a:xfrm>
            <a:off x="755576" y="1772816"/>
            <a:ext cx="7642094" cy="4680520"/>
          </a:xfrm>
        </p:spPr>
      </p:pic>
      <p:sp>
        <p:nvSpPr>
          <p:cNvPr id="3" name="7 CuadroTexto">
            <a:extLst>
              <a:ext uri="{FF2B5EF4-FFF2-40B4-BE49-F238E27FC236}">
                <a16:creationId xmlns:a16="http://schemas.microsoft.com/office/drawing/2014/main" id="{23935BA6-F702-F6C5-5E63-651103A43628}"/>
              </a:ext>
            </a:extLst>
          </p:cNvPr>
          <p:cNvSpPr txBox="1"/>
          <p:nvPr/>
        </p:nvSpPr>
        <p:spPr>
          <a:xfrm>
            <a:off x="611560" y="2852936"/>
            <a:ext cx="1728192" cy="2062103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bg1"/>
                </a:solidFill>
              </a:rPr>
              <a:t>Accedé</a:t>
            </a:r>
            <a:r>
              <a:rPr lang="es-ES" sz="1600" dirty="0">
                <a:solidFill>
                  <a:schemeClr val="bg1"/>
                </a:solidFill>
              </a:rPr>
              <a:t> con la información que recibiste en el correo electrónico con que te inscribiste, allí están los tres datos </a:t>
            </a:r>
            <a:r>
              <a:rPr lang="es-ES" sz="1600">
                <a:solidFill>
                  <a:schemeClr val="bg1"/>
                </a:solidFill>
              </a:rPr>
              <a:t>de acceso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4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Sección Inscripciones: Avisos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02489"/>
            <a:ext cx="7229475" cy="3067050"/>
          </a:xfrm>
        </p:spPr>
      </p:pic>
      <p:sp>
        <p:nvSpPr>
          <p:cNvPr id="6" name="5 Rectángulo"/>
          <p:cNvSpPr/>
          <p:nvPr/>
        </p:nvSpPr>
        <p:spPr>
          <a:xfrm>
            <a:off x="5940152" y="3493826"/>
            <a:ext cx="1728192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467544" y="1772816"/>
            <a:ext cx="1728192" cy="830997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 muestra si </a:t>
            </a:r>
            <a:r>
              <a:rPr lang="es-ES" sz="1600" dirty="0" err="1">
                <a:solidFill>
                  <a:schemeClr val="bg1"/>
                </a:solidFill>
              </a:rPr>
              <a:t>tenés</a:t>
            </a:r>
            <a:r>
              <a:rPr lang="es-ES" sz="1600" dirty="0">
                <a:solidFill>
                  <a:schemeClr val="bg1"/>
                </a:solidFill>
              </a:rPr>
              <a:t> mensajes nuevos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0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dirty="0">
                <a:solidFill>
                  <a:srgbClr val="FFFF00"/>
                </a:solidFill>
              </a:rPr>
              <a:t>Sección Inscripciones: Comisiones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91780"/>
            <a:ext cx="7534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3922" y="1772816"/>
            <a:ext cx="1728192" cy="2062103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 permite ver las comisiones a las que te puedes inscribir.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dirty="0">
                <a:solidFill>
                  <a:schemeClr val="bg1"/>
                </a:solidFill>
              </a:rPr>
              <a:t>Haciendo clic en la asignatura puedes ver los docentes de la comisión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1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Sección Inscripciones: Exámenes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323031" cy="4525963"/>
          </a:xfrm>
        </p:spPr>
      </p:pic>
      <p:sp>
        <p:nvSpPr>
          <p:cNvPr id="8" name="7 CuadroTexto"/>
          <p:cNvSpPr txBox="1"/>
          <p:nvPr/>
        </p:nvSpPr>
        <p:spPr>
          <a:xfrm>
            <a:off x="467544" y="1772816"/>
            <a:ext cx="1728192" cy="2308324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 permite ver las mesas de exámenes a las que te </a:t>
            </a:r>
            <a:r>
              <a:rPr lang="es-ES" sz="1600" dirty="0" err="1">
                <a:solidFill>
                  <a:schemeClr val="bg1"/>
                </a:solidFill>
              </a:rPr>
              <a:t>podés</a:t>
            </a:r>
            <a:r>
              <a:rPr lang="es-ES" sz="1600" dirty="0">
                <a:solidFill>
                  <a:schemeClr val="bg1"/>
                </a:solidFill>
              </a:rPr>
              <a:t> inscribir.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dirty="0">
                <a:solidFill>
                  <a:schemeClr val="bg1"/>
                </a:solidFill>
              </a:rPr>
              <a:t>Haciendo clic en la asignatura </a:t>
            </a:r>
            <a:r>
              <a:rPr lang="es-ES" sz="1600" dirty="0" err="1">
                <a:solidFill>
                  <a:schemeClr val="bg1"/>
                </a:solidFill>
              </a:rPr>
              <a:t>podés</a:t>
            </a:r>
            <a:r>
              <a:rPr lang="es-ES" sz="1600" dirty="0">
                <a:solidFill>
                  <a:schemeClr val="bg1"/>
                </a:solidFill>
              </a:rPr>
              <a:t> ver los docentes del examen.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6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Sección Inscripciones: Asignaturas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227556" cy="4525963"/>
          </a:xfrm>
        </p:spPr>
      </p:pic>
      <p:sp>
        <p:nvSpPr>
          <p:cNvPr id="8" name="7 CuadroTexto"/>
          <p:cNvSpPr txBox="1"/>
          <p:nvPr/>
        </p:nvSpPr>
        <p:spPr>
          <a:xfrm>
            <a:off x="467544" y="1772816"/>
            <a:ext cx="1728192" cy="2554545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 permite ver las asignaturas que conforman tu plan de estudios.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dirty="0">
                <a:solidFill>
                  <a:schemeClr val="bg1"/>
                </a:solidFill>
              </a:rPr>
              <a:t>Haciendo clic en la asignatura </a:t>
            </a:r>
            <a:r>
              <a:rPr lang="es-ES" sz="1600" dirty="0" err="1">
                <a:solidFill>
                  <a:schemeClr val="bg1"/>
                </a:solidFill>
              </a:rPr>
              <a:t>podés</a:t>
            </a:r>
            <a:r>
              <a:rPr lang="es-ES" sz="1600" dirty="0">
                <a:solidFill>
                  <a:schemeClr val="bg1"/>
                </a:solidFill>
              </a:rPr>
              <a:t> ver las correlativas para cursar o rendir la asignatura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1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Sección Alumno: Mensajes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5"/>
          <a:stretch/>
        </p:blipFill>
        <p:spPr>
          <a:xfrm>
            <a:off x="611560" y="1628800"/>
            <a:ext cx="7877001" cy="4248472"/>
          </a:xfrm>
        </p:spPr>
      </p:pic>
      <p:sp>
        <p:nvSpPr>
          <p:cNvPr id="6" name="5 Rectángulo"/>
          <p:cNvSpPr/>
          <p:nvPr/>
        </p:nvSpPr>
        <p:spPr>
          <a:xfrm>
            <a:off x="5997726" y="2276872"/>
            <a:ext cx="1728192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467544" y="1772816"/>
            <a:ext cx="1728192" cy="1323439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 permite ver los mensajes que has recibido y también enviar nuevos mensajes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1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Sección Alumno: Estudios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384699" cy="4525963"/>
          </a:xfrm>
        </p:spPr>
      </p:pic>
      <p:sp>
        <p:nvSpPr>
          <p:cNvPr id="9" name="8 CuadroTexto"/>
          <p:cNvSpPr txBox="1"/>
          <p:nvPr/>
        </p:nvSpPr>
        <p:spPr>
          <a:xfrm>
            <a:off x="467544" y="1772816"/>
            <a:ext cx="1728192" cy="1815882"/>
          </a:xfrm>
          <a:prstGeom prst="rect">
            <a:avLst/>
          </a:prstGeom>
          <a:solidFill>
            <a:schemeClr val="tx1">
              <a:alpha val="8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 permite ver tu estado académico en las distintas comisiones y exámenes, y lo que te falta por cursar y por rendir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13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317</Words>
  <Application>Microsoft Office PowerPoint</Application>
  <PresentationFormat>Presentación en pantalla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Universidad Católica de Santa Fe</vt:lpstr>
      <vt:lpstr>Web Institucional</vt:lpstr>
      <vt:lpstr>Ingreso al sistema</vt:lpstr>
      <vt:lpstr>Sección Inscripciones: Avisos</vt:lpstr>
      <vt:lpstr>Sección Inscripciones: Comisiones</vt:lpstr>
      <vt:lpstr>Sección Inscripciones: Exámenes</vt:lpstr>
      <vt:lpstr>Sección Inscripciones: Asignaturas</vt:lpstr>
      <vt:lpstr>Sección Alumno: Mensajes</vt:lpstr>
      <vt:lpstr>Sección Alumno: Estudios</vt:lpstr>
      <vt:lpstr>Sección Alumno: Trámites</vt:lpstr>
      <vt:lpstr>Sección Alumno: Cuotas</vt:lpstr>
      <vt:lpstr>Pago de cuotas online</vt:lpstr>
      <vt:lpstr>Elegí la Sección “Alumno”</vt:lpstr>
      <vt:lpstr>Elegí menú “Cuotas”, luego “Imprimir/Pagar”</vt:lpstr>
      <vt:lpstr>Para pagar online, elegí “Pagar”</vt:lpstr>
      <vt:lpstr>Completá los datos de tu tarjeta y hacé clic en “Pagar”</vt:lpstr>
      <vt:lpstr>Una vez hecho el pago correctamente, se envía a tu email el comprobante</vt:lpstr>
      <vt:lpstr>Suscripción al Débito Automático</vt:lpstr>
      <vt:lpstr>Sección Alumno: Opciones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Católica de Santa Fe</dc:title>
  <dc:creator>Gustavo</dc:creator>
  <cp:lastModifiedBy>Cabaña Daniel</cp:lastModifiedBy>
  <cp:revision>18</cp:revision>
  <dcterms:created xsi:type="dcterms:W3CDTF">2014-02-13T12:54:17Z</dcterms:created>
  <dcterms:modified xsi:type="dcterms:W3CDTF">2022-11-08T19:02:42Z</dcterms:modified>
</cp:coreProperties>
</file>