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C12015-61EF-41E4-B2EA-40ECED429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A37D8C-AC76-462C-B43B-0F92334F2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2E9CCA-58D4-4EA4-BF73-14610345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282E04-A163-47BB-8887-6835A585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BA5590-BDBC-4531-9DEB-A899DDB0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824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CDF70-52C8-4138-8B3E-ED9A17D9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188376-4CF4-42FA-953F-F1DF93A22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CBE19F-92AE-4A53-A84B-6FB4705A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DFDAC-8933-402E-81BC-6FA9E549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9353-91DF-4E69-A14F-B39238B8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995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7C0B9F-5912-4DFF-9B74-10BEE2A37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ED154A-E15F-429C-A766-5A663B492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2D746-3247-45E2-94F4-D1F1786A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DF89E-780A-46DD-B85F-2D2CE6979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038A1B-7473-4ECD-A48B-B54BD4BE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678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08769-B8E0-4501-833D-6AB6D7B7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6C6BD5-83CD-40D2-8438-A49918A17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325B0F-F87A-40EF-9F76-A7765BE0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B779F3-77FA-41B4-9BA6-81A44CCF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24695E-9584-4D00-BD6A-022BE3A9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730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D6639-DC0B-4CF8-92B1-B75A0A07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35BA54-2F0A-4353-89B1-BE6BAD111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A19D1-BA6C-438A-BF09-1DCBF8E3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23325-AF2D-4F9C-9887-69A88333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56F55-FF6B-4C4F-9D7D-A0D2A050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037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F1806-9C4A-4A80-9DB2-92B1CF2E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EC00A1-2FCC-494F-9A4B-22B82A4BC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766121-4B6E-4B84-8BB5-265DE1FF4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7A5CF5-0FF8-4ED7-85B8-551D3BA3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060986-5152-4E5F-B62C-BE7BB454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4BF2DF-3455-4FF8-8A78-568F965C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646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F4523-F796-4B96-AF72-E8C36A57E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5E3898-2BA2-4F2E-ADF0-E087D5B4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F2AA55-F3B1-4C0B-AC7B-E3DE2C55C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26F288-8876-4CDA-8071-CFCC0A632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797514-546B-4432-AF9C-3E3263D08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7CE961-5321-4B94-9808-237B7651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0AC084-5076-4C45-BE25-85E346A7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55AEAA-44D2-4EB0-8A59-F62E77B7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1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86D51-6B77-4082-A5D1-4A46FA87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FC250D-0D92-4275-9605-053C2F88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CE31ED-84A8-4AC7-AEB5-4AC42D4C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177B3F-DFB5-4347-A15D-B70E0E47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582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64FCA0-7867-4DF9-9AC0-BCF8682B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75CEC2-C50E-4A8A-9208-A5AB9D64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3B1FC2-A5CC-48D0-AD26-26E64E5F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773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798F8-9718-4B0E-ACD2-6C9BC9D5D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773A37-ED82-4322-8D6D-9341357E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F6AA07-F07C-41E3-A152-B87D30420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4D01BF-8DFD-41B7-8971-555D1EB4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422E7D-BDDD-4585-BD43-180B67CA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5F2B8E-156B-4BFD-9883-71703F76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989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3D315-5F43-4927-BBAD-CB0F7E5D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812182-BA63-4010-B642-658F3D38B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9B974B-173F-45EA-9385-9BAE7E70F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76FA8-D6F2-47D3-86AA-F85376D06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D6A99-35D7-4FC9-A1E1-F626CDCB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5229C-825C-431C-988F-19569A3A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350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6E9D8B-19B9-4764-8008-ECADFEB4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5AEF2-F110-4DF4-9B1B-84594071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662D1-E86A-4608-B5C5-49D43AED4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8481-806A-4AE6-ACC2-BE7A4FA737AB}" type="datetimeFigureOut">
              <a:rPr lang="es-AR" smtClean="0"/>
              <a:t>30/1/2025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C01DDE-D029-47AE-A92F-08FFDC87A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FA10CA-CBD7-481B-BF57-C8D89F070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269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BEC72-B04D-4CBE-AB24-81CB96521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"/>
            <a:ext cx="9144000" cy="973723"/>
          </a:xfrm>
        </p:spPr>
        <p:txBody>
          <a:bodyPr/>
          <a:lstStyle/>
          <a:p>
            <a:r>
              <a:rPr lang="es-ES" dirty="0"/>
              <a:t>Pautas y Acuerdos básicos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EF1D9C-E08F-44B7-884A-4AB063069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655" y="1107367"/>
            <a:ext cx="10944665" cy="536377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Existe un aula virtual disponible cuyo nombre completo es:</a:t>
            </a:r>
          </a:p>
          <a:p>
            <a:pPr algn="just"/>
            <a:r>
              <a:rPr lang="pt-BR" b="1" dirty="0"/>
              <a:t>                               Cálculo </a:t>
            </a:r>
            <a:r>
              <a:rPr lang="pt-BR" b="1" dirty="0" err="1"/>
              <a:t>Financiero</a:t>
            </a:r>
            <a:r>
              <a:rPr lang="pt-BR" b="1" dirty="0"/>
              <a:t> -COM U- SFE- MPCI- </a:t>
            </a:r>
            <a:r>
              <a:rPr lang="pt-BR" b="1" dirty="0" err="1"/>
              <a:t>FDyCP</a:t>
            </a:r>
            <a:endParaRPr lang="es-ES" b="1" dirty="0"/>
          </a:p>
          <a:p>
            <a:pPr algn="just"/>
            <a:r>
              <a:rPr lang="es-ES" dirty="0"/>
              <a:t>donde podrán acceder a todo el material de la cátedra.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La clave de matriculación es </a:t>
            </a:r>
            <a:r>
              <a:rPr lang="es-ES" b="1" dirty="0" err="1"/>
              <a:t>bwegyd</a:t>
            </a:r>
            <a:r>
              <a:rPr lang="es-ES" b="1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Los aspectos generarles de la materia así como las formas de evaluación y condiciones finales de los alumnos se encuentran en detalle y de manera clara en el programa de la asignatura. Se sugiere fuertemente referirse a esta fuente ante cualquier duda al respecto.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El cronograma de la materia estipula la fecha de la/s evaluaciones parciales por lo cual </a:t>
            </a:r>
            <a:r>
              <a:rPr lang="es-AR" b="1" dirty="0"/>
              <a:t>no se evaluará </a:t>
            </a:r>
            <a:r>
              <a:rPr lang="es-AR" dirty="0"/>
              <a:t>a los alumnos en otra fecha ante cualquier eventualidad, salvo que la unidad académica así lo estipule.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En cuanto a la comunicación vía mail (que será utilizada sólo en caso de extrema urgencia y en horarios y días acordes) queda absolutamente a criterio de la cátedra responder los mismos, ya que el estudiante tiene contacto con el docente semanalmente y toda duda puede ser evacuada en esos encuentros.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0288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Pautas y Acuerdos básicos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Pautas y Acuerdos básicos</dc:title>
  <dc:creator>Torres Karina Andrea</dc:creator>
  <cp:lastModifiedBy>Torres Karina Andrea</cp:lastModifiedBy>
  <cp:revision>4</cp:revision>
  <dcterms:created xsi:type="dcterms:W3CDTF">2025-01-30T13:06:43Z</dcterms:created>
  <dcterms:modified xsi:type="dcterms:W3CDTF">2025-01-30T13:37:17Z</dcterms:modified>
</cp:coreProperties>
</file>