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709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24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899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1179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3656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3405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655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9871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0730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2847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770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9056F-3538-455E-B8E9-3AF53BFB281B}" type="datetimeFigureOut">
              <a:rPr lang="es-AR" smtClean="0"/>
              <a:t>4/11/2024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B70DF-FF5D-445E-B07F-84E1A4249B5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693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solidFill>
                  <a:srgbClr val="FF0000"/>
                </a:solidFill>
              </a:rPr>
              <a:t>ORGANIZACIÓN DE CLASES: COMISIONES E Y F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Jueves 7/11: Clase de consulta 8 </a:t>
            </a:r>
            <a:r>
              <a:rPr lang="es-AR" dirty="0" err="1" smtClean="0"/>
              <a:t>hs</a:t>
            </a:r>
            <a:r>
              <a:rPr lang="es-AR" dirty="0" smtClean="0"/>
              <a:t> (Sin asistencia obligatoria)</a:t>
            </a:r>
          </a:p>
          <a:p>
            <a:r>
              <a:rPr lang="es-AR" dirty="0" smtClean="0"/>
              <a:t>Viernes</a:t>
            </a:r>
            <a:r>
              <a:rPr lang="es-AR" dirty="0" smtClean="0"/>
              <a:t> 8/11:  Clase de consulta 15 </a:t>
            </a:r>
            <a:r>
              <a:rPr lang="es-AR" dirty="0" err="1" smtClean="0"/>
              <a:t>hs</a:t>
            </a:r>
            <a:r>
              <a:rPr lang="es-AR" dirty="0" smtClean="0"/>
              <a:t> (Con asistencia obligatoria)</a:t>
            </a:r>
          </a:p>
          <a:p>
            <a:r>
              <a:rPr lang="es-AR" dirty="0" smtClean="0"/>
              <a:t>Jueves  14/11: Clase de consulta 8 </a:t>
            </a:r>
            <a:r>
              <a:rPr lang="es-AR" dirty="0" err="1" smtClean="0"/>
              <a:t>hs</a:t>
            </a:r>
            <a:r>
              <a:rPr lang="es-AR" dirty="0" smtClean="0"/>
              <a:t> (Sin asistencia obligatoria)</a:t>
            </a:r>
          </a:p>
          <a:p>
            <a:r>
              <a:rPr lang="es-AR" dirty="0" smtClean="0"/>
              <a:t>Viernes 15/11:  Feriado</a:t>
            </a:r>
          </a:p>
          <a:p>
            <a:r>
              <a:rPr lang="es-AR" dirty="0" smtClean="0"/>
              <a:t>Jueves 21/11: Clase de consulta 8 </a:t>
            </a:r>
            <a:r>
              <a:rPr lang="es-AR" dirty="0" err="1" smtClean="0"/>
              <a:t>hs</a:t>
            </a:r>
            <a:r>
              <a:rPr lang="es-AR" dirty="0" smtClean="0"/>
              <a:t> (Con asistencia obligatoria)</a:t>
            </a:r>
          </a:p>
          <a:p>
            <a:r>
              <a:rPr lang="es-AR" dirty="0" smtClean="0"/>
              <a:t>Viernes22/11:  Clase de consulta 15 </a:t>
            </a:r>
            <a:r>
              <a:rPr lang="es-AR" dirty="0" err="1" smtClean="0"/>
              <a:t>hs</a:t>
            </a:r>
            <a:r>
              <a:rPr lang="es-AR" smtClean="0"/>
              <a:t> (Sin  </a:t>
            </a:r>
            <a:r>
              <a:rPr lang="es-AR" dirty="0" smtClean="0"/>
              <a:t>asistencia obligatoria)</a:t>
            </a:r>
          </a:p>
          <a:p>
            <a:pPr marL="0" indent="0">
              <a:buNone/>
            </a:pPr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028569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ORGANIZACIÓN DE CLASES: COMISIONES E Y 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DE CLASES: COMISIONES E Y F</dc:title>
  <dc:creator>Fatima</dc:creator>
  <cp:lastModifiedBy>Fatima</cp:lastModifiedBy>
  <cp:revision>1</cp:revision>
  <dcterms:created xsi:type="dcterms:W3CDTF">2024-11-05T01:01:50Z</dcterms:created>
  <dcterms:modified xsi:type="dcterms:W3CDTF">2024-11-05T01:01:55Z</dcterms:modified>
</cp:coreProperties>
</file>