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7313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66989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95170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54372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965548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602443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41399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8054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8678668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02198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28131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42586-F3A6-4929-99FB-0DF20CEB18D8}" type="datetimeFigureOut">
              <a:rPr lang="es-AR" smtClean="0"/>
              <a:t>29/9/2024</a:t>
            </a:fld>
            <a:endParaRPr lang="es-AR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C1C40-E03C-4404-8752-1F742B524C50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480763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99245"/>
            <a:ext cx="9144000" cy="1081825"/>
          </a:xfrm>
        </p:spPr>
        <p:txBody>
          <a:bodyPr>
            <a:normAutofit/>
          </a:bodyPr>
          <a:lstStyle/>
          <a:p>
            <a:pPr algn="l"/>
            <a:r>
              <a:rPr lang="es-ES" dirty="0" smtClean="0"/>
              <a:t>Juego de reglas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661375"/>
            <a:ext cx="9144000" cy="3596425"/>
          </a:xfrm>
        </p:spPr>
        <p:txBody>
          <a:bodyPr/>
          <a:lstStyle/>
          <a:p>
            <a:pPr algn="l"/>
            <a:endParaRPr lang="es-ES" dirty="0" smtClean="0"/>
          </a:p>
          <a:p>
            <a:pPr algn="l"/>
            <a:r>
              <a:rPr lang="es-ES" dirty="0" smtClean="0"/>
              <a:t>A medida que el niño se adapta a la realidad efectúa cada vez menos deformaciones y transposiciones simbólicas.</a:t>
            </a:r>
          </a:p>
          <a:p>
            <a:pPr algn="l"/>
            <a:r>
              <a:rPr lang="es-ES" dirty="0" smtClean="0"/>
              <a:t>En lugar de asimilar el mundo a su yo, progresivamente somete su yo a la realidad.</a:t>
            </a:r>
          </a:p>
          <a:p>
            <a:pPr algn="l"/>
            <a:r>
              <a:rPr lang="es-ES" dirty="0" smtClean="0"/>
              <a:t>El niño ha comenzado a comprender conceptos como cooperación, competición, empieza  a ser capaz de trabajar y pensar más objetivamente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4881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4408" y="236336"/>
            <a:ext cx="10515600" cy="1325563"/>
          </a:xfrm>
        </p:spPr>
        <p:txBody>
          <a:bodyPr/>
          <a:lstStyle/>
          <a:p>
            <a:r>
              <a:rPr lang="es-ES" dirty="0" smtClean="0"/>
              <a:t>Juego de reglas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" sz="2400" dirty="0" smtClean="0"/>
              <a:t>Se trata del período de operaciones concretas</a:t>
            </a:r>
          </a:p>
          <a:p>
            <a:pPr marL="0" indent="0">
              <a:buNone/>
            </a:pPr>
            <a:r>
              <a:rPr lang="es-ES" sz="2400" dirty="0" smtClean="0"/>
              <a:t>El niño comienza a utilizar la capacidad de razonamiento y el uso de la lógica.</a:t>
            </a:r>
          </a:p>
          <a:p>
            <a:pPr marL="0" indent="0">
              <a:buNone/>
            </a:pPr>
            <a:r>
              <a:rPr lang="es-ES" sz="2400" dirty="0" smtClean="0"/>
              <a:t>Los juegos de reglas aparecen alrededor de los 7 años y subsisten durante toda la vida.</a:t>
            </a:r>
          </a:p>
          <a:p>
            <a:pPr marL="0" indent="0">
              <a:buNone/>
            </a:pPr>
            <a:r>
              <a:rPr lang="es-ES" sz="2400" dirty="0" smtClean="0"/>
              <a:t>Están estructurados en base a reglas objetivas cuya transgresión constituye una falta.</a:t>
            </a:r>
          </a:p>
          <a:p>
            <a:pPr marL="0" indent="0">
              <a:buNone/>
            </a:pPr>
            <a:r>
              <a:rPr lang="es-ES" sz="2400" b="1" dirty="0" smtClean="0"/>
              <a:t>Características:</a:t>
            </a:r>
          </a:p>
          <a:p>
            <a:pPr marL="0" indent="0">
              <a:buNone/>
            </a:pPr>
            <a:r>
              <a:rPr lang="es-ES" sz="2400" dirty="0" smtClean="0"/>
              <a:t>Combinaciones de </a:t>
            </a:r>
            <a:r>
              <a:rPr lang="es-ES" sz="2400" dirty="0" err="1" smtClean="0"/>
              <a:t>sensoriomotoras</a:t>
            </a:r>
            <a:r>
              <a:rPr lang="es-ES" sz="2400" dirty="0" smtClean="0"/>
              <a:t> o intelectuales. </a:t>
            </a:r>
          </a:p>
          <a:p>
            <a:pPr marL="0" indent="0">
              <a:buNone/>
            </a:pPr>
            <a:r>
              <a:rPr lang="es-ES" sz="2400" dirty="0" smtClean="0"/>
              <a:t>Competencia de los individuos</a:t>
            </a:r>
          </a:p>
          <a:p>
            <a:pPr marL="0" indent="0">
              <a:buNone/>
            </a:pPr>
            <a:r>
              <a:rPr lang="es-ES" sz="2400" dirty="0" smtClean="0"/>
              <a:t>Regulados por un código</a:t>
            </a:r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67374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8667"/>
          </a:xfrm>
        </p:spPr>
        <p:txBody>
          <a:bodyPr>
            <a:normAutofit fontScale="90000"/>
          </a:bodyPr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811370"/>
            <a:ext cx="10515600" cy="53398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000" b="1" dirty="0" smtClean="0"/>
              <a:t>Conciencia de la regla</a:t>
            </a:r>
          </a:p>
          <a:p>
            <a:pPr marL="0" indent="0">
              <a:buNone/>
            </a:pPr>
            <a:r>
              <a:rPr lang="es-ES" sz="2000" dirty="0" smtClean="0"/>
              <a:t>Es el modo en que los niños entienden las reglas y de qué manera aceptan someterse a ella.</a:t>
            </a:r>
          </a:p>
          <a:p>
            <a:pPr marL="0" indent="0">
              <a:buNone/>
            </a:pPr>
            <a:r>
              <a:rPr lang="es-ES" sz="2000" dirty="0" smtClean="0"/>
              <a:t>Tres etapas:</a:t>
            </a:r>
          </a:p>
          <a:p>
            <a:pPr marL="0" indent="0">
              <a:buNone/>
            </a:pPr>
            <a:r>
              <a:rPr lang="es-ES" sz="2000" b="1" dirty="0" smtClean="0"/>
              <a:t>Regla no coercitiva (0-2/5)</a:t>
            </a:r>
          </a:p>
          <a:p>
            <a:pPr marL="0" indent="0">
              <a:buNone/>
            </a:pPr>
            <a:r>
              <a:rPr lang="es-ES" sz="2000" dirty="0" smtClean="0"/>
              <a:t>La regla se acata pero no se respeta. Los niños no sienten obligatoriedad de cumplirlas.</a:t>
            </a:r>
          </a:p>
          <a:p>
            <a:pPr marL="0" indent="0">
              <a:buNone/>
            </a:pPr>
            <a:r>
              <a:rPr lang="es-ES" sz="2000" b="1" dirty="0" smtClean="0"/>
              <a:t>Regla sagrada (5/6-11)</a:t>
            </a:r>
          </a:p>
          <a:p>
            <a:pPr marL="0" indent="0">
              <a:buNone/>
            </a:pPr>
            <a:r>
              <a:rPr lang="es-ES" sz="2000" dirty="0" smtClean="0"/>
              <a:t>La regla es sagrada, intangible, de origen adulto. No pueden ser transgredidas de ninguna manera. Si algún jugador evade una regla es sancionado.</a:t>
            </a:r>
          </a:p>
          <a:p>
            <a:pPr marL="0" indent="0">
              <a:buNone/>
            </a:pPr>
            <a:r>
              <a:rPr lang="es-ES" sz="2000" b="1" dirty="0" smtClean="0"/>
              <a:t>Regla ley de mutuo Consentimiento (11/12 en adelante)</a:t>
            </a:r>
          </a:p>
          <a:p>
            <a:pPr marL="0" indent="0">
              <a:buNone/>
            </a:pPr>
            <a:r>
              <a:rPr lang="es-ES" sz="2000" dirty="0" smtClean="0"/>
              <a:t>La regla es obligatoria, es ley y es el producto del acuerdo mutuo entre los compañeros de juego. Las reglas solo pueden ser  modificadas siempre que exista consenso general del grupo. Los niños adquiere un sentido más democrático.</a:t>
            </a:r>
            <a:endParaRPr lang="es-AR" sz="2000" dirty="0"/>
          </a:p>
        </p:txBody>
      </p:sp>
    </p:spTree>
    <p:extLst>
      <p:ext uri="{BB962C8B-B14F-4D97-AF65-F5344CB8AC3E}">
        <p14:creationId xmlns:p14="http://schemas.microsoft.com/office/powerpoint/2010/main" val="45711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3974"/>
          </a:xfrm>
        </p:spPr>
        <p:txBody>
          <a:bodyPr/>
          <a:lstStyle/>
          <a:p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Se trata de jugar unos contra otros para ver qué jugador es el ganador  respetando la regla que han aprendido respecto al juego.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62393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292</Words>
  <Application>Microsoft Office PowerPoint</Application>
  <PresentationFormat>Panorámica</PresentationFormat>
  <Paragraphs>24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Juego de reglas</vt:lpstr>
      <vt:lpstr>Juego de reglas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Cuenta Microsoft</dc:creator>
  <cp:lastModifiedBy>Cuenta Microsoft</cp:lastModifiedBy>
  <cp:revision>6</cp:revision>
  <dcterms:created xsi:type="dcterms:W3CDTF">2024-09-30T01:57:19Z</dcterms:created>
  <dcterms:modified xsi:type="dcterms:W3CDTF">2024-09-30T02:38:24Z</dcterms:modified>
</cp:coreProperties>
</file>