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313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698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517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437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554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244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139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805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786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219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813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42586-F3A6-4929-99FB-0DF20CEB18D8}" type="datetimeFigureOut">
              <a:rPr lang="es-AR" smtClean="0"/>
              <a:t>29/9/2024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1C40-E03C-4404-8752-1F742B524C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076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99245"/>
            <a:ext cx="9144000" cy="1081825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Juego de reglas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661375"/>
            <a:ext cx="9144000" cy="3596425"/>
          </a:xfrm>
        </p:spPr>
        <p:txBody>
          <a:bodyPr/>
          <a:lstStyle/>
          <a:p>
            <a:pPr algn="l"/>
            <a:endParaRPr lang="es-ES" dirty="0" smtClean="0"/>
          </a:p>
          <a:p>
            <a:pPr algn="l"/>
            <a:r>
              <a:rPr lang="es-ES" dirty="0" smtClean="0"/>
              <a:t>A medida que el niño se adapta a la realidad efectúa cada vez menos deformaciones y transposiciones simbólicas.</a:t>
            </a:r>
          </a:p>
          <a:p>
            <a:pPr algn="l"/>
            <a:r>
              <a:rPr lang="es-ES" dirty="0" smtClean="0"/>
              <a:t>En lugar de asimilar el mundo a su yo, progresivamente somete su yo a la realidad.</a:t>
            </a:r>
          </a:p>
          <a:p>
            <a:pPr algn="l"/>
            <a:r>
              <a:rPr lang="es-ES" dirty="0" smtClean="0"/>
              <a:t>El niño ha comenzado a comprender conceptos como cooperación, competición, empieza  a ser capaz de trabajar y pensar más objetivamente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488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408" y="236336"/>
            <a:ext cx="10515600" cy="1325563"/>
          </a:xfrm>
        </p:spPr>
        <p:txBody>
          <a:bodyPr/>
          <a:lstStyle/>
          <a:p>
            <a:r>
              <a:rPr lang="es-ES" dirty="0" smtClean="0"/>
              <a:t>Juego de reglas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/>
              <a:t>Se trata del período de operaciones concretas</a:t>
            </a:r>
          </a:p>
          <a:p>
            <a:pPr marL="0" indent="0">
              <a:buNone/>
            </a:pPr>
            <a:r>
              <a:rPr lang="es-ES" sz="2400" dirty="0" smtClean="0"/>
              <a:t>El niño comienza a utilizar la capacidad de razonamiento y el uso de la lógica.</a:t>
            </a:r>
          </a:p>
          <a:p>
            <a:pPr marL="0" indent="0">
              <a:buNone/>
            </a:pPr>
            <a:r>
              <a:rPr lang="es-ES" sz="2400" dirty="0" smtClean="0"/>
              <a:t>Los juegos de reglas aparecen alrededor de los 7 años y subsisten durante toda la vida.</a:t>
            </a:r>
          </a:p>
          <a:p>
            <a:pPr marL="0" indent="0">
              <a:buNone/>
            </a:pPr>
            <a:r>
              <a:rPr lang="es-ES" sz="2400" dirty="0" smtClean="0"/>
              <a:t>Están estructurados en base a reglas objetivas cuya transgresión constituye una falta.</a:t>
            </a:r>
          </a:p>
          <a:p>
            <a:pPr marL="0" indent="0">
              <a:buNone/>
            </a:pPr>
            <a:r>
              <a:rPr lang="es-ES" sz="2400" b="1" dirty="0" smtClean="0"/>
              <a:t>Características:</a:t>
            </a:r>
          </a:p>
          <a:p>
            <a:pPr marL="0" indent="0">
              <a:buNone/>
            </a:pPr>
            <a:r>
              <a:rPr lang="es-ES" sz="2400" dirty="0" smtClean="0"/>
              <a:t>Combinaciones de </a:t>
            </a:r>
            <a:r>
              <a:rPr lang="es-ES" sz="2400" dirty="0" err="1" smtClean="0"/>
              <a:t>sensoriomotoras</a:t>
            </a:r>
            <a:r>
              <a:rPr lang="es-ES" sz="2400" dirty="0" smtClean="0"/>
              <a:t> o intelectuales. </a:t>
            </a:r>
          </a:p>
          <a:p>
            <a:pPr marL="0" indent="0">
              <a:buNone/>
            </a:pPr>
            <a:r>
              <a:rPr lang="es-ES" sz="2400" dirty="0" smtClean="0"/>
              <a:t>Competencia de los individuos</a:t>
            </a:r>
          </a:p>
          <a:p>
            <a:pPr marL="0" indent="0">
              <a:buNone/>
            </a:pPr>
            <a:r>
              <a:rPr lang="es-ES" sz="2400" dirty="0" smtClean="0"/>
              <a:t>Regulados por un código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374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667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11370"/>
            <a:ext cx="10515600" cy="533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Conciencia de la regla</a:t>
            </a:r>
          </a:p>
          <a:p>
            <a:pPr marL="0" indent="0">
              <a:buNone/>
            </a:pPr>
            <a:r>
              <a:rPr lang="es-ES" sz="2000" dirty="0" smtClean="0"/>
              <a:t>Es el modo en que los niños entienden las reglas y de qué manera aceptan someterse a ella.</a:t>
            </a:r>
          </a:p>
          <a:p>
            <a:pPr marL="0" indent="0">
              <a:buNone/>
            </a:pPr>
            <a:r>
              <a:rPr lang="es-ES" sz="2000" dirty="0" smtClean="0"/>
              <a:t>Tres etapas:</a:t>
            </a:r>
          </a:p>
          <a:p>
            <a:pPr marL="0" indent="0">
              <a:buNone/>
            </a:pPr>
            <a:r>
              <a:rPr lang="es-ES" sz="2000" b="1" dirty="0" smtClean="0"/>
              <a:t>Regla no coercitiva (0-2/5)</a:t>
            </a:r>
          </a:p>
          <a:p>
            <a:pPr marL="0" indent="0">
              <a:buNone/>
            </a:pPr>
            <a:r>
              <a:rPr lang="es-ES" sz="2000" dirty="0" smtClean="0"/>
              <a:t>La regla se acata pero no se respeta. Los niños no sienten obligatoriedad de cumplirlas.</a:t>
            </a:r>
          </a:p>
          <a:p>
            <a:pPr marL="0" indent="0">
              <a:buNone/>
            </a:pPr>
            <a:r>
              <a:rPr lang="es-ES" sz="2000" b="1" dirty="0" smtClean="0"/>
              <a:t>Regla sagrada (5/6-11)</a:t>
            </a:r>
          </a:p>
          <a:p>
            <a:pPr marL="0" indent="0">
              <a:buNone/>
            </a:pPr>
            <a:r>
              <a:rPr lang="es-ES" sz="2000" dirty="0" smtClean="0"/>
              <a:t>La regla es sagrada, intangible, de origen adulto. No pueden ser transgredidas de ninguna manera. Si algún jugador evade una regla es sancionado.</a:t>
            </a:r>
          </a:p>
          <a:p>
            <a:pPr marL="0" indent="0">
              <a:buNone/>
            </a:pPr>
            <a:r>
              <a:rPr lang="es-ES" sz="2000" b="1" dirty="0" smtClean="0"/>
              <a:t>Regla ley de mutuo Consentimiento (11/12 en adelante)</a:t>
            </a:r>
          </a:p>
          <a:p>
            <a:pPr marL="0" indent="0">
              <a:buNone/>
            </a:pPr>
            <a:r>
              <a:rPr lang="es-ES" sz="2000" dirty="0" smtClean="0"/>
              <a:t>La regla es obligatoria, es ley y es el producto del acuerdo mutuo entre los compañeros de juego. Las reglas solo pueden ser  modificadas siempre que exista consenso general del grupo. Los niños adquiere un sentido más democrático.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5711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Se trata de jugar unos contra otros para ver qué jugador es el ganador  respetando la regla que han aprendido respecto al juego.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6239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292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Juego de reglas</vt:lpstr>
      <vt:lpstr>Juego de reglas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6</cp:revision>
  <dcterms:created xsi:type="dcterms:W3CDTF">2024-09-30T01:57:19Z</dcterms:created>
  <dcterms:modified xsi:type="dcterms:W3CDTF">2024-09-30T02:38:24Z</dcterms:modified>
</cp:coreProperties>
</file>