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2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pelari Luis Gabriel" userId="eb662f81-1c86-446f-b32f-5c7500fb7fee" providerId="ADAL" clId="{582412CE-DED5-4FA2-AE1E-1089A38505CB}"/>
    <pc:docChg chg="custSel addSld delSld modSld">
      <pc:chgData name="Capelari Luis Gabriel" userId="eb662f81-1c86-446f-b32f-5c7500fb7fee" providerId="ADAL" clId="{582412CE-DED5-4FA2-AE1E-1089A38505CB}" dt="2024-09-03T13:11:27.429" v="1574" actId="20577"/>
      <pc:docMkLst>
        <pc:docMk/>
      </pc:docMkLst>
      <pc:sldChg chg="modSp mod">
        <pc:chgData name="Capelari Luis Gabriel" userId="eb662f81-1c86-446f-b32f-5c7500fb7fee" providerId="ADAL" clId="{582412CE-DED5-4FA2-AE1E-1089A38505CB}" dt="2024-09-03T12:08:05.862" v="332" actId="14100"/>
        <pc:sldMkLst>
          <pc:docMk/>
          <pc:sldMk cId="2417374347" sldId="256"/>
        </pc:sldMkLst>
        <pc:spChg chg="mod">
          <ac:chgData name="Capelari Luis Gabriel" userId="eb662f81-1c86-446f-b32f-5c7500fb7fee" providerId="ADAL" clId="{582412CE-DED5-4FA2-AE1E-1089A38505CB}" dt="2024-09-03T12:07:54.006" v="329" actId="1076"/>
          <ac:spMkLst>
            <pc:docMk/>
            <pc:sldMk cId="2417374347" sldId="256"/>
            <ac:spMk id="2" creationId="{6BCA7F1F-E9E2-BFE3-5208-A513BF09797D}"/>
          </ac:spMkLst>
        </pc:spChg>
        <pc:spChg chg="mod">
          <ac:chgData name="Capelari Luis Gabriel" userId="eb662f81-1c86-446f-b32f-5c7500fb7fee" providerId="ADAL" clId="{582412CE-DED5-4FA2-AE1E-1089A38505CB}" dt="2024-09-03T12:08:05.862" v="332" actId="14100"/>
          <ac:spMkLst>
            <pc:docMk/>
            <pc:sldMk cId="2417374347" sldId="256"/>
            <ac:spMk id="3" creationId="{01E0A863-9823-59C8-C195-4F8C9EB0918A}"/>
          </ac:spMkLst>
        </pc:spChg>
        <pc:spChg chg="mod">
          <ac:chgData name="Capelari Luis Gabriel" userId="eb662f81-1c86-446f-b32f-5c7500fb7fee" providerId="ADAL" clId="{582412CE-DED5-4FA2-AE1E-1089A38505CB}" dt="2024-09-03T12:07:57.374" v="330" actId="1076"/>
          <ac:spMkLst>
            <pc:docMk/>
            <pc:sldMk cId="2417374347" sldId="256"/>
            <ac:spMk id="4" creationId="{C508F397-0B11-42BF-4197-059B0BAAF554}"/>
          </ac:spMkLst>
        </pc:spChg>
      </pc:sldChg>
      <pc:sldChg chg="del">
        <pc:chgData name="Capelari Luis Gabriel" userId="eb662f81-1c86-446f-b32f-5c7500fb7fee" providerId="ADAL" clId="{582412CE-DED5-4FA2-AE1E-1089A38505CB}" dt="2024-09-03T12:57:30.217" v="1384" actId="47"/>
        <pc:sldMkLst>
          <pc:docMk/>
          <pc:sldMk cId="2200062494" sldId="258"/>
        </pc:sldMkLst>
      </pc:sldChg>
      <pc:sldChg chg="del">
        <pc:chgData name="Capelari Luis Gabriel" userId="eb662f81-1c86-446f-b32f-5c7500fb7fee" providerId="ADAL" clId="{582412CE-DED5-4FA2-AE1E-1089A38505CB}" dt="2024-09-03T12:57:33.333" v="1385" actId="47"/>
        <pc:sldMkLst>
          <pc:docMk/>
          <pc:sldMk cId="1158583898" sldId="259"/>
        </pc:sldMkLst>
      </pc:sldChg>
      <pc:sldChg chg="del">
        <pc:chgData name="Capelari Luis Gabriel" userId="eb662f81-1c86-446f-b32f-5c7500fb7fee" providerId="ADAL" clId="{582412CE-DED5-4FA2-AE1E-1089A38505CB}" dt="2024-09-03T12:57:34.796" v="1386" actId="47"/>
        <pc:sldMkLst>
          <pc:docMk/>
          <pc:sldMk cId="2956940985" sldId="260"/>
        </pc:sldMkLst>
      </pc:sldChg>
      <pc:sldChg chg="del">
        <pc:chgData name="Capelari Luis Gabriel" userId="eb662f81-1c86-446f-b32f-5c7500fb7fee" providerId="ADAL" clId="{582412CE-DED5-4FA2-AE1E-1089A38505CB}" dt="2024-09-03T12:57:38.160" v="1387" actId="47"/>
        <pc:sldMkLst>
          <pc:docMk/>
          <pc:sldMk cId="2646339325" sldId="261"/>
        </pc:sldMkLst>
      </pc:sldChg>
      <pc:sldChg chg="del">
        <pc:chgData name="Capelari Luis Gabriel" userId="eb662f81-1c86-446f-b32f-5c7500fb7fee" providerId="ADAL" clId="{582412CE-DED5-4FA2-AE1E-1089A38505CB}" dt="2024-09-03T12:57:39.611" v="1388" actId="47"/>
        <pc:sldMkLst>
          <pc:docMk/>
          <pc:sldMk cId="930139600" sldId="262"/>
        </pc:sldMkLst>
      </pc:sldChg>
      <pc:sldChg chg="del">
        <pc:chgData name="Capelari Luis Gabriel" userId="eb662f81-1c86-446f-b32f-5c7500fb7fee" providerId="ADAL" clId="{582412CE-DED5-4FA2-AE1E-1089A38505CB}" dt="2024-09-03T12:57:40.522" v="1389" actId="47"/>
        <pc:sldMkLst>
          <pc:docMk/>
          <pc:sldMk cId="3295609111" sldId="263"/>
        </pc:sldMkLst>
      </pc:sldChg>
      <pc:sldChg chg="modSp add mod">
        <pc:chgData name="Capelari Luis Gabriel" userId="eb662f81-1c86-446f-b32f-5c7500fb7fee" providerId="ADAL" clId="{582412CE-DED5-4FA2-AE1E-1089A38505CB}" dt="2024-09-03T12:07:20.021" v="324" actId="403"/>
        <pc:sldMkLst>
          <pc:docMk/>
          <pc:sldMk cId="1399064469" sldId="264"/>
        </pc:sldMkLst>
        <pc:spChg chg="mod">
          <ac:chgData name="Capelari Luis Gabriel" userId="eb662f81-1c86-446f-b32f-5c7500fb7fee" providerId="ADAL" clId="{582412CE-DED5-4FA2-AE1E-1089A38505CB}" dt="2024-09-03T12:07:20.021" v="324" actId="403"/>
          <ac:spMkLst>
            <pc:docMk/>
            <pc:sldMk cId="1399064469" sldId="264"/>
            <ac:spMk id="3" creationId="{01E0A863-9823-59C8-C195-4F8C9EB0918A}"/>
          </ac:spMkLst>
        </pc:spChg>
        <pc:spChg chg="mod">
          <ac:chgData name="Capelari Luis Gabriel" userId="eb662f81-1c86-446f-b32f-5c7500fb7fee" providerId="ADAL" clId="{582412CE-DED5-4FA2-AE1E-1089A38505CB}" dt="2024-09-03T12:06:59.561" v="322" actId="20577"/>
          <ac:spMkLst>
            <pc:docMk/>
            <pc:sldMk cId="1399064469" sldId="264"/>
            <ac:spMk id="4" creationId="{C508F397-0B11-42BF-4197-059B0BAAF554}"/>
          </ac:spMkLst>
        </pc:spChg>
      </pc:sldChg>
      <pc:sldChg chg="modSp add mod">
        <pc:chgData name="Capelari Luis Gabriel" userId="eb662f81-1c86-446f-b32f-5c7500fb7fee" providerId="ADAL" clId="{582412CE-DED5-4FA2-AE1E-1089A38505CB}" dt="2024-09-03T12:22:32.419" v="1064" actId="20577"/>
        <pc:sldMkLst>
          <pc:docMk/>
          <pc:sldMk cId="4022135091" sldId="265"/>
        </pc:sldMkLst>
        <pc:spChg chg="mod">
          <ac:chgData name="Capelari Luis Gabriel" userId="eb662f81-1c86-446f-b32f-5c7500fb7fee" providerId="ADAL" clId="{582412CE-DED5-4FA2-AE1E-1089A38505CB}" dt="2024-09-03T12:22:32.419" v="1064" actId="20577"/>
          <ac:spMkLst>
            <pc:docMk/>
            <pc:sldMk cId="4022135091" sldId="265"/>
            <ac:spMk id="3" creationId="{01E0A863-9823-59C8-C195-4F8C9EB0918A}"/>
          </ac:spMkLst>
        </pc:spChg>
      </pc:sldChg>
      <pc:sldChg chg="modSp add mod">
        <pc:chgData name="Capelari Luis Gabriel" userId="eb662f81-1c86-446f-b32f-5c7500fb7fee" providerId="ADAL" clId="{582412CE-DED5-4FA2-AE1E-1089A38505CB}" dt="2024-09-03T12:26:51.349" v="1207" actId="20577"/>
        <pc:sldMkLst>
          <pc:docMk/>
          <pc:sldMk cId="3500012561" sldId="266"/>
        </pc:sldMkLst>
        <pc:spChg chg="mod">
          <ac:chgData name="Capelari Luis Gabriel" userId="eb662f81-1c86-446f-b32f-5c7500fb7fee" providerId="ADAL" clId="{582412CE-DED5-4FA2-AE1E-1089A38505CB}" dt="2024-09-03T12:26:51.349" v="1207" actId="20577"/>
          <ac:spMkLst>
            <pc:docMk/>
            <pc:sldMk cId="3500012561" sldId="266"/>
            <ac:spMk id="3" creationId="{01E0A863-9823-59C8-C195-4F8C9EB0918A}"/>
          </ac:spMkLst>
        </pc:spChg>
      </pc:sldChg>
      <pc:sldChg chg="modSp add mod">
        <pc:chgData name="Capelari Luis Gabriel" userId="eb662f81-1c86-446f-b32f-5c7500fb7fee" providerId="ADAL" clId="{582412CE-DED5-4FA2-AE1E-1089A38505CB}" dt="2024-09-03T12:49:00.270" v="1246" actId="20577"/>
        <pc:sldMkLst>
          <pc:docMk/>
          <pc:sldMk cId="4116099871" sldId="267"/>
        </pc:sldMkLst>
        <pc:spChg chg="mod">
          <ac:chgData name="Capelari Luis Gabriel" userId="eb662f81-1c86-446f-b32f-5c7500fb7fee" providerId="ADAL" clId="{582412CE-DED5-4FA2-AE1E-1089A38505CB}" dt="2024-09-03T12:48:32.735" v="1238" actId="1076"/>
          <ac:spMkLst>
            <pc:docMk/>
            <pc:sldMk cId="4116099871" sldId="267"/>
            <ac:spMk id="2" creationId="{6BCA7F1F-E9E2-BFE3-5208-A513BF09797D}"/>
          </ac:spMkLst>
        </pc:spChg>
        <pc:spChg chg="mod">
          <ac:chgData name="Capelari Luis Gabriel" userId="eb662f81-1c86-446f-b32f-5c7500fb7fee" providerId="ADAL" clId="{582412CE-DED5-4FA2-AE1E-1089A38505CB}" dt="2024-09-03T12:49:00.270" v="1246" actId="20577"/>
          <ac:spMkLst>
            <pc:docMk/>
            <pc:sldMk cId="4116099871" sldId="267"/>
            <ac:spMk id="3" creationId="{01E0A863-9823-59C8-C195-4F8C9EB0918A}"/>
          </ac:spMkLst>
        </pc:spChg>
        <pc:spChg chg="mod">
          <ac:chgData name="Capelari Luis Gabriel" userId="eb662f81-1c86-446f-b32f-5c7500fb7fee" providerId="ADAL" clId="{582412CE-DED5-4FA2-AE1E-1089A38505CB}" dt="2024-09-03T12:48:35.895" v="1239" actId="1076"/>
          <ac:spMkLst>
            <pc:docMk/>
            <pc:sldMk cId="4116099871" sldId="267"/>
            <ac:spMk id="4" creationId="{C508F397-0B11-42BF-4197-059B0BAAF554}"/>
          </ac:spMkLst>
        </pc:spChg>
      </pc:sldChg>
      <pc:sldChg chg="modSp add mod">
        <pc:chgData name="Capelari Luis Gabriel" userId="eb662f81-1c86-446f-b32f-5c7500fb7fee" providerId="ADAL" clId="{582412CE-DED5-4FA2-AE1E-1089A38505CB}" dt="2024-09-03T12:57:08.974" v="1379" actId="20577"/>
        <pc:sldMkLst>
          <pc:docMk/>
          <pc:sldMk cId="1889318758" sldId="268"/>
        </pc:sldMkLst>
        <pc:spChg chg="mod">
          <ac:chgData name="Capelari Luis Gabriel" userId="eb662f81-1c86-446f-b32f-5c7500fb7fee" providerId="ADAL" clId="{582412CE-DED5-4FA2-AE1E-1089A38505CB}" dt="2024-09-03T12:57:08.974" v="1379" actId="20577"/>
          <ac:spMkLst>
            <pc:docMk/>
            <pc:sldMk cId="1889318758" sldId="268"/>
            <ac:spMk id="3" creationId="{01E0A863-9823-59C8-C195-4F8C9EB0918A}"/>
          </ac:spMkLst>
        </pc:spChg>
      </pc:sldChg>
      <pc:sldChg chg="modSp add mod">
        <pc:chgData name="Capelari Luis Gabriel" userId="eb662f81-1c86-446f-b32f-5c7500fb7fee" providerId="ADAL" clId="{582412CE-DED5-4FA2-AE1E-1089A38505CB}" dt="2024-09-03T12:58:14.924" v="1392" actId="114"/>
        <pc:sldMkLst>
          <pc:docMk/>
          <pc:sldMk cId="1026350767" sldId="269"/>
        </pc:sldMkLst>
        <pc:spChg chg="mod">
          <ac:chgData name="Capelari Luis Gabriel" userId="eb662f81-1c86-446f-b32f-5c7500fb7fee" providerId="ADAL" clId="{582412CE-DED5-4FA2-AE1E-1089A38505CB}" dt="2024-09-03T12:58:14.924" v="1392" actId="114"/>
          <ac:spMkLst>
            <pc:docMk/>
            <pc:sldMk cId="1026350767" sldId="269"/>
            <ac:spMk id="3" creationId="{01E0A863-9823-59C8-C195-4F8C9EB0918A}"/>
          </ac:spMkLst>
        </pc:spChg>
      </pc:sldChg>
      <pc:sldChg chg="addSp delSp modSp add mod">
        <pc:chgData name="Capelari Luis Gabriel" userId="eb662f81-1c86-446f-b32f-5c7500fb7fee" providerId="ADAL" clId="{582412CE-DED5-4FA2-AE1E-1089A38505CB}" dt="2024-09-03T13:05:40.476" v="1461" actId="478"/>
        <pc:sldMkLst>
          <pc:docMk/>
          <pc:sldMk cId="809290146" sldId="270"/>
        </pc:sldMkLst>
        <pc:spChg chg="mod">
          <ac:chgData name="Capelari Luis Gabriel" userId="eb662f81-1c86-446f-b32f-5c7500fb7fee" providerId="ADAL" clId="{582412CE-DED5-4FA2-AE1E-1089A38505CB}" dt="2024-09-03T13:03:27.468" v="1458" actId="114"/>
          <ac:spMkLst>
            <pc:docMk/>
            <pc:sldMk cId="809290146" sldId="270"/>
            <ac:spMk id="3" creationId="{01E0A863-9823-59C8-C195-4F8C9EB0918A}"/>
          </ac:spMkLst>
        </pc:spChg>
        <pc:spChg chg="add del mod">
          <ac:chgData name="Capelari Luis Gabriel" userId="eb662f81-1c86-446f-b32f-5c7500fb7fee" providerId="ADAL" clId="{582412CE-DED5-4FA2-AE1E-1089A38505CB}" dt="2024-09-03T13:05:40.476" v="1461" actId="478"/>
          <ac:spMkLst>
            <pc:docMk/>
            <pc:sldMk cId="809290146" sldId="270"/>
            <ac:spMk id="6" creationId="{665137B9-354F-3FF7-3B1D-B1B9B05C2E57}"/>
          </ac:spMkLst>
        </pc:spChg>
      </pc:sldChg>
      <pc:sldChg chg="modSp add mod">
        <pc:chgData name="Capelari Luis Gabriel" userId="eb662f81-1c86-446f-b32f-5c7500fb7fee" providerId="ADAL" clId="{582412CE-DED5-4FA2-AE1E-1089A38505CB}" dt="2024-09-03T13:07:29.144" v="1470" actId="114"/>
        <pc:sldMkLst>
          <pc:docMk/>
          <pc:sldMk cId="2647760807" sldId="271"/>
        </pc:sldMkLst>
        <pc:spChg chg="mod">
          <ac:chgData name="Capelari Luis Gabriel" userId="eb662f81-1c86-446f-b32f-5c7500fb7fee" providerId="ADAL" clId="{582412CE-DED5-4FA2-AE1E-1089A38505CB}" dt="2024-09-03T13:07:29.144" v="1470" actId="114"/>
          <ac:spMkLst>
            <pc:docMk/>
            <pc:sldMk cId="2647760807" sldId="271"/>
            <ac:spMk id="3" creationId="{01E0A863-9823-59C8-C195-4F8C9EB0918A}"/>
          </ac:spMkLst>
        </pc:spChg>
      </pc:sldChg>
      <pc:sldChg chg="modSp add mod">
        <pc:chgData name="Capelari Luis Gabriel" userId="eb662f81-1c86-446f-b32f-5c7500fb7fee" providerId="ADAL" clId="{582412CE-DED5-4FA2-AE1E-1089A38505CB}" dt="2024-09-03T13:11:27.429" v="1574" actId="20577"/>
        <pc:sldMkLst>
          <pc:docMk/>
          <pc:sldMk cId="1258836938" sldId="272"/>
        </pc:sldMkLst>
        <pc:spChg chg="mod">
          <ac:chgData name="Capelari Luis Gabriel" userId="eb662f81-1c86-446f-b32f-5c7500fb7fee" providerId="ADAL" clId="{582412CE-DED5-4FA2-AE1E-1089A38505CB}" dt="2024-09-03T13:11:27.429" v="1574" actId="20577"/>
          <ac:spMkLst>
            <pc:docMk/>
            <pc:sldMk cId="1258836938" sldId="272"/>
            <ac:spMk id="3" creationId="{01E0A863-9823-59C8-C195-4F8C9EB0918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01B87-E433-51C6-66E0-937A7602123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BBA65F9D-C683-0AD5-5032-F6EECD4735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DBC49AA-1F22-B10C-63B9-5C4C4BAFC49D}"/>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5" name="Marcador de pie de página 4">
            <a:extLst>
              <a:ext uri="{FF2B5EF4-FFF2-40B4-BE49-F238E27FC236}">
                <a16:creationId xmlns:a16="http://schemas.microsoft.com/office/drawing/2014/main" id="{B6B2D694-6387-BBD3-1852-58AB144ACEF5}"/>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B7EB146-5AFF-09BF-5603-C1918D03FAE2}"/>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602648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1809EC-91D4-7A8C-A4E4-48A4CEFF0E4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DCDE3C9-DE28-1C01-DBD1-BFD4BE336D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19EBCE2-A2E7-D4E1-2DAC-226CDFDA3A1F}"/>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5" name="Marcador de pie de página 4">
            <a:extLst>
              <a:ext uri="{FF2B5EF4-FFF2-40B4-BE49-F238E27FC236}">
                <a16:creationId xmlns:a16="http://schemas.microsoft.com/office/drawing/2014/main" id="{69263132-C449-F9F0-5B02-32588278758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16BCE0E8-413B-1D18-2DFD-8EFE6DCB7474}"/>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678097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BFF81B0-6930-ADC8-ECED-48F3E534E6D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37BA91AF-46F7-2CA2-C50A-985B5892358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9719759-B12A-D7CA-F253-DB8CF709090E}"/>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5" name="Marcador de pie de página 4">
            <a:extLst>
              <a:ext uri="{FF2B5EF4-FFF2-40B4-BE49-F238E27FC236}">
                <a16:creationId xmlns:a16="http://schemas.microsoft.com/office/drawing/2014/main" id="{2FEE39B6-BE40-C7AF-3EB8-7FC2CBB0C33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5CB99CDF-A7A7-3AC3-BBBF-2DCF2D695FD2}"/>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232676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E02FCB-F6F4-3E10-1676-66D96558BBFA}"/>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AB7FD26-EDEF-F8A0-504D-127C3D6B45C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72B7A402-49AE-8DAF-E00B-732C7F25375A}"/>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5" name="Marcador de pie de página 4">
            <a:extLst>
              <a:ext uri="{FF2B5EF4-FFF2-40B4-BE49-F238E27FC236}">
                <a16:creationId xmlns:a16="http://schemas.microsoft.com/office/drawing/2014/main" id="{F1E80DBD-8C33-8263-4262-EF13B1125484}"/>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42D0630-2AE1-4947-094B-1082EADC7657}"/>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100949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8C6DF0-DD7B-0BF3-5364-BC983C1142E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32C04A8F-D150-8A28-FEB2-7CAA0CE7FC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C7A1427-6E03-C633-1C6B-A6E616DF3F19}"/>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5" name="Marcador de pie de página 4">
            <a:extLst>
              <a:ext uri="{FF2B5EF4-FFF2-40B4-BE49-F238E27FC236}">
                <a16:creationId xmlns:a16="http://schemas.microsoft.com/office/drawing/2014/main" id="{56CD8F38-7288-739D-95A9-BECEDD12F7A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2FB783CD-023E-2BA9-5E4B-B44922A7B10C}"/>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3381179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EF6262-CB1E-1E4D-3E15-3445C1B3D67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2FD776EA-212A-5D26-8223-0A9200F3C68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0A083219-7026-9D62-06C4-07634ADD1AA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569E7BB9-5E28-3925-3CA9-4FCCDC608121}"/>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6" name="Marcador de pie de página 5">
            <a:extLst>
              <a:ext uri="{FF2B5EF4-FFF2-40B4-BE49-F238E27FC236}">
                <a16:creationId xmlns:a16="http://schemas.microsoft.com/office/drawing/2014/main" id="{C99EBB3A-F2E8-3D6A-E40B-B65424C23565}"/>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F0DD37E3-0511-ED52-2E76-A1008738C56D}"/>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817995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406189-E277-8AAE-9D12-9956537080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65CBEDFD-4FCC-09D7-8B2C-3B45BBA4F0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22AA7D0-7048-A2C7-805E-C905BAF26D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8478BDBB-D9AC-7E12-3DD1-27BB52581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25E095B-1982-ECEC-0EFB-07D95381047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149855D2-5701-DBDF-B5C0-70E9D7DD2914}"/>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8" name="Marcador de pie de página 7">
            <a:extLst>
              <a:ext uri="{FF2B5EF4-FFF2-40B4-BE49-F238E27FC236}">
                <a16:creationId xmlns:a16="http://schemas.microsoft.com/office/drawing/2014/main" id="{DBD5D4F9-C4DC-9156-B87E-7E41D5CD271C}"/>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AB4728FB-4701-4B15-C6A6-5E759CD1B456}"/>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165249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7BFC2E-5B3F-758D-EF31-7DEEBB0C890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43F1F453-06FD-A684-EA1E-054419661BA8}"/>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4" name="Marcador de pie de página 3">
            <a:extLst>
              <a:ext uri="{FF2B5EF4-FFF2-40B4-BE49-F238E27FC236}">
                <a16:creationId xmlns:a16="http://schemas.microsoft.com/office/drawing/2014/main" id="{B4A5AA65-113C-ECDE-3E27-B51DC90911C9}"/>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F85B400A-D72E-7A46-8626-BA768E819ECA}"/>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9124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90CA043-6ECB-56EE-458C-9075F708AB85}"/>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3" name="Marcador de pie de página 2">
            <a:extLst>
              <a:ext uri="{FF2B5EF4-FFF2-40B4-BE49-F238E27FC236}">
                <a16:creationId xmlns:a16="http://schemas.microsoft.com/office/drawing/2014/main" id="{79479A3E-475B-8250-BB62-877AE1AF7971}"/>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A0FA3E95-57C8-F9BA-2A14-0BC5E5F01090}"/>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79727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757068-C5EE-AED5-CC82-437194DAE76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AB04F91-9EE9-C63E-4EE2-350B640093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74687135-827E-4515-AF05-3C29FC6CB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C0F51D4-A52B-5EF1-A88F-7999927834DB}"/>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6" name="Marcador de pie de página 5">
            <a:extLst>
              <a:ext uri="{FF2B5EF4-FFF2-40B4-BE49-F238E27FC236}">
                <a16:creationId xmlns:a16="http://schemas.microsoft.com/office/drawing/2014/main" id="{894AA5EB-5B1C-8D8E-067D-A12C2DF92D12}"/>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AC9608C-C939-C984-5F55-223C2A41423A}"/>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155663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080440-34C4-F938-5430-67D1303249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D58D5908-6C9A-C390-72EB-5482D07167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9782F0C6-348E-B397-FC4A-76B1DB648F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CE4D600-FAF9-869A-25BC-FD0C19D3DEAA}"/>
              </a:ext>
            </a:extLst>
          </p:cNvPr>
          <p:cNvSpPr>
            <a:spLocks noGrp="1"/>
          </p:cNvSpPr>
          <p:nvPr>
            <p:ph type="dt" sz="half" idx="10"/>
          </p:nvPr>
        </p:nvSpPr>
        <p:spPr/>
        <p:txBody>
          <a:bodyPr/>
          <a:lstStyle/>
          <a:p>
            <a:fld id="{453E2CBE-AF79-489D-89F7-2F7D7C6DF6AE}" type="datetimeFigureOut">
              <a:rPr lang="es-AR" smtClean="0"/>
              <a:t>3/9/2024</a:t>
            </a:fld>
            <a:endParaRPr lang="es-AR"/>
          </a:p>
        </p:txBody>
      </p:sp>
      <p:sp>
        <p:nvSpPr>
          <p:cNvPr id="6" name="Marcador de pie de página 5">
            <a:extLst>
              <a:ext uri="{FF2B5EF4-FFF2-40B4-BE49-F238E27FC236}">
                <a16:creationId xmlns:a16="http://schemas.microsoft.com/office/drawing/2014/main" id="{51A35CA8-CD0C-7789-3280-72C2EBA56EF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C9909682-9B8A-C65B-E170-C586D9BED927}"/>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237208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D243"/>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1FDBB5D-00E8-291B-045D-D87B06D9F6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EFBEC7DC-5CFD-60CC-5CD1-B0D5CC3290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EDAFC56D-FED5-77A1-0AA7-079E7B004B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53E2CBE-AF79-489D-89F7-2F7D7C6DF6AE}" type="datetimeFigureOut">
              <a:rPr lang="es-AR" smtClean="0"/>
              <a:t>3/9/2024</a:t>
            </a:fld>
            <a:endParaRPr lang="es-AR"/>
          </a:p>
        </p:txBody>
      </p:sp>
      <p:sp>
        <p:nvSpPr>
          <p:cNvPr id="5" name="Marcador de pie de página 4">
            <a:extLst>
              <a:ext uri="{FF2B5EF4-FFF2-40B4-BE49-F238E27FC236}">
                <a16:creationId xmlns:a16="http://schemas.microsoft.com/office/drawing/2014/main" id="{ECDB2D07-987F-A6A9-28D3-D03DC46EB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AR"/>
          </a:p>
        </p:txBody>
      </p:sp>
      <p:sp>
        <p:nvSpPr>
          <p:cNvPr id="6" name="Marcador de número de diapositiva 5">
            <a:extLst>
              <a:ext uri="{FF2B5EF4-FFF2-40B4-BE49-F238E27FC236}">
                <a16:creationId xmlns:a16="http://schemas.microsoft.com/office/drawing/2014/main" id="{691D816B-4444-89B4-67D7-E612026EFD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D01D2E-ABB6-426A-AA1B-55B2F15FEA5A}" type="slidenum">
              <a:rPr lang="es-AR" smtClean="0"/>
              <a:t>‹Nº›</a:t>
            </a:fld>
            <a:endParaRPr lang="es-AR"/>
          </a:p>
        </p:txBody>
      </p:sp>
    </p:spTree>
    <p:extLst>
      <p:ext uri="{BB962C8B-B14F-4D97-AF65-F5344CB8AC3E}">
        <p14:creationId xmlns:p14="http://schemas.microsoft.com/office/powerpoint/2010/main" val="3163157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75660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487680" y="2405451"/>
            <a:ext cx="10826496" cy="3320180"/>
          </a:xfrm>
        </p:spPr>
        <p:txBody>
          <a:bodyPr>
            <a:noAutofit/>
          </a:bodyPr>
          <a:lstStyle/>
          <a:p>
            <a:pPr algn="just"/>
            <a:r>
              <a:rPr lang="es-ES" b="0" i="0" u="sng" strike="noStrike" baseline="0" dirty="0">
                <a:latin typeface="Times New Roman" panose="02020603050405020304" pitchFamily="18" charset="0"/>
              </a:rPr>
              <a:t>El </a:t>
            </a:r>
            <a:r>
              <a:rPr lang="es-ES" u="sng" dirty="0">
                <a:latin typeface="Times New Roman" panose="02020603050405020304" pitchFamily="18" charset="0"/>
              </a:rPr>
              <a:t>valor de la individualidad en Platón y Aristóteles</a:t>
            </a:r>
            <a:r>
              <a:rPr lang="es-ES" b="0" i="0" u="none" strike="noStrike" baseline="0" dirty="0">
                <a:latin typeface="Times New Roman" panose="02020603050405020304" pitchFamily="18" charset="0"/>
              </a:rPr>
              <a:t>:</a:t>
            </a:r>
          </a:p>
          <a:p>
            <a:pPr algn="l"/>
            <a:r>
              <a:rPr lang="es-ES" b="0" i="0" u="none" strike="noStrike" baseline="0" dirty="0">
                <a:latin typeface="Times New Roman" panose="02020603050405020304" pitchFamily="18" charset="0"/>
              </a:rPr>
              <a:t>“Ni Platón ni Aristóteles, que debían los principios metafísicos a esa justificación, tenían una idea bastante elevada del valor de lo individual como tal para pensar en semejante justificación.</a:t>
            </a:r>
          </a:p>
          <a:p>
            <a:pPr algn="l"/>
            <a:r>
              <a:rPr lang="es-ES" b="0" i="0" u="none" strike="noStrike" baseline="0" dirty="0">
                <a:latin typeface="Times New Roman" panose="02020603050405020304" pitchFamily="18" charset="0"/>
              </a:rPr>
              <a:t>En una doctrina como la de Platón, lo que importa no es ese Sócrates al que tanto celebro, sino el hombre. Sócrates solo tiene importancia porque es una participación excepcionalmente feliz, accidental sin embargo, al ser de una idea. La idea de Hombre es eterna, inmutable, necesaria; como todos los demás individuos, Sócrates no es sino un ser temporal y accidental; participa de la irrealidad de su materia en la que la permanencia de la idea se refleja, y su ser momentáneo transcurre con el flujo del devenir.” (p. 196)</a:t>
            </a:r>
            <a:endParaRPr lang="es-AR" sz="3200" dirty="0"/>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58102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2417374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669458"/>
            <a:ext cx="10972800" cy="3510116"/>
          </a:xfrm>
        </p:spPr>
        <p:txBody>
          <a:bodyPr>
            <a:noAutofit/>
          </a:bodyPr>
          <a:lstStyle/>
          <a:p>
            <a:pPr algn="just"/>
            <a:endParaRPr lang="es-ES" u="sng" dirty="0">
              <a:latin typeface="Times New Roman" panose="02020603050405020304" pitchFamily="18" charset="0"/>
            </a:endParaRPr>
          </a:p>
          <a:p>
            <a:pPr algn="just"/>
            <a:r>
              <a:rPr lang="es-ES" u="sng" dirty="0">
                <a:latin typeface="Times New Roman" panose="02020603050405020304" pitchFamily="18" charset="0"/>
              </a:rPr>
              <a:t>La </a:t>
            </a:r>
            <a:r>
              <a:rPr lang="es-ES" b="0" i="1" u="sng" strike="noStrike" baseline="0" dirty="0">
                <a:latin typeface="Times New Roman" panose="02020603050405020304" pitchFamily="18" charset="0"/>
              </a:rPr>
              <a:t>persona </a:t>
            </a:r>
            <a:r>
              <a:rPr lang="es-ES" b="0" u="sng" strike="noStrike" baseline="0" dirty="0">
                <a:latin typeface="Times New Roman" panose="02020603050405020304" pitchFamily="18" charset="0"/>
              </a:rPr>
              <a:t>en sí misma</a:t>
            </a:r>
            <a:r>
              <a:rPr lang="es-ES" b="0" i="0" u="none" strike="noStrike" baseline="0" dirty="0">
                <a:latin typeface="Times New Roman" panose="02020603050405020304" pitchFamily="18" charset="0"/>
              </a:rPr>
              <a:t>:</a:t>
            </a:r>
          </a:p>
          <a:p>
            <a:pPr algn="just"/>
            <a:r>
              <a:rPr lang="es-ES" dirty="0">
                <a:latin typeface="Times New Roman" panose="02020603050405020304" pitchFamily="18" charset="0"/>
              </a:rPr>
              <a:t>                           “A partir del Cristianismo ya no es solo el hombre; hay que decir la persona humana: </a:t>
            </a:r>
            <a:r>
              <a:rPr lang="es-ES" i="1" dirty="0">
                <a:latin typeface="Times New Roman" panose="02020603050405020304" pitchFamily="18" charset="0"/>
              </a:rPr>
              <a:t>persona </a:t>
            </a:r>
            <a:r>
              <a:rPr lang="es-ES" i="1" dirty="0" err="1">
                <a:latin typeface="Times New Roman" panose="02020603050405020304" pitchFamily="18" charset="0"/>
              </a:rPr>
              <a:t>significat</a:t>
            </a:r>
            <a:r>
              <a:rPr lang="es-ES" i="1" dirty="0">
                <a:latin typeface="Times New Roman" panose="02020603050405020304" pitchFamily="18" charset="0"/>
              </a:rPr>
              <a:t> id </a:t>
            </a:r>
            <a:r>
              <a:rPr lang="es-ES" i="1" dirty="0" err="1">
                <a:latin typeface="Times New Roman" panose="02020603050405020304" pitchFamily="18" charset="0"/>
              </a:rPr>
              <a:t>quod</a:t>
            </a:r>
            <a:r>
              <a:rPr lang="es-ES" i="1" dirty="0">
                <a:latin typeface="Times New Roman" panose="02020603050405020304" pitchFamily="18" charset="0"/>
              </a:rPr>
              <a:t> </a:t>
            </a:r>
            <a:r>
              <a:rPr lang="es-ES" i="1" dirty="0" err="1">
                <a:latin typeface="Times New Roman" panose="02020603050405020304" pitchFamily="18" charset="0"/>
              </a:rPr>
              <a:t>est</a:t>
            </a:r>
            <a:r>
              <a:rPr lang="es-ES" i="1" dirty="0">
                <a:latin typeface="Times New Roman" panose="02020603050405020304" pitchFamily="18" charset="0"/>
              </a:rPr>
              <a:t> </a:t>
            </a:r>
            <a:r>
              <a:rPr lang="es-ES" i="1" dirty="0" err="1">
                <a:latin typeface="Times New Roman" panose="02020603050405020304" pitchFamily="18" charset="0"/>
              </a:rPr>
              <a:t>perfectissimum</a:t>
            </a:r>
            <a:r>
              <a:rPr lang="es-ES" i="1" dirty="0">
                <a:latin typeface="Times New Roman" panose="02020603050405020304" pitchFamily="18" charset="0"/>
              </a:rPr>
              <a:t> in tota natura</a:t>
            </a:r>
            <a:r>
              <a:rPr lang="es-ES" dirty="0">
                <a:latin typeface="Times New Roman" panose="02020603050405020304" pitchFamily="18" charset="0"/>
              </a:rPr>
              <a:t>. [Tomás de Aquino, </a:t>
            </a:r>
            <a:r>
              <a:rPr lang="es-ES" i="1" dirty="0">
                <a:latin typeface="Times New Roman" panose="02020603050405020304" pitchFamily="18" charset="0"/>
              </a:rPr>
              <a:t>Suma Teológica</a:t>
            </a:r>
            <a:r>
              <a:rPr lang="es-ES" dirty="0">
                <a:latin typeface="Times New Roman" panose="02020603050405020304" pitchFamily="18" charset="0"/>
              </a:rPr>
              <a:t>]” (p. 211)</a:t>
            </a:r>
          </a:p>
          <a:p>
            <a:pPr algn="just"/>
            <a:endParaRPr lang="es-ES"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125883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1524000" y="2669458"/>
            <a:ext cx="9144000" cy="3320180"/>
          </a:xfrm>
        </p:spPr>
        <p:txBody>
          <a:bodyPr>
            <a:noAutofit/>
          </a:bodyPr>
          <a:lstStyle/>
          <a:p>
            <a:pPr algn="just"/>
            <a:r>
              <a:rPr lang="es-ES" b="0" i="0" u="sng" strike="noStrike" baseline="0" dirty="0">
                <a:latin typeface="Times New Roman" panose="02020603050405020304" pitchFamily="18" charset="0"/>
              </a:rPr>
              <a:t>El </a:t>
            </a:r>
            <a:r>
              <a:rPr lang="es-ES" u="sng" dirty="0">
                <a:latin typeface="Times New Roman" panose="02020603050405020304" pitchFamily="18" charset="0"/>
              </a:rPr>
              <a:t>valor de la individualidad en Platón y Aristóteles</a:t>
            </a:r>
            <a:r>
              <a:rPr lang="es-ES" b="0" i="0" u="none" strike="noStrike" baseline="0" dirty="0">
                <a:latin typeface="Times New Roman" panose="02020603050405020304" pitchFamily="18" charset="0"/>
              </a:rPr>
              <a:t>:</a:t>
            </a:r>
          </a:p>
          <a:p>
            <a:pPr algn="just"/>
            <a:r>
              <a:rPr lang="es-ES" b="0" i="0" u="none" strike="noStrike" baseline="0" dirty="0">
                <a:latin typeface="Times New Roman" panose="02020603050405020304" pitchFamily="18" charset="0"/>
              </a:rPr>
              <a:t>“… es justo decir que la filosofía de Aristóteles acentúa mucho más fuertemente la realidad de los individuos que la filosofía de Platón. Sin embargo, en una y otra filosofía, lo que importa es lo universal. Aun cuando las </a:t>
            </a:r>
            <a:r>
              <a:rPr lang="es-ES" dirty="0">
                <a:latin typeface="Times New Roman" panose="02020603050405020304" pitchFamily="18" charset="0"/>
              </a:rPr>
              <a:t>ú</a:t>
            </a:r>
            <a:r>
              <a:rPr lang="es-ES" b="0" i="0" u="none" strike="noStrike" baseline="0" dirty="0">
                <a:latin typeface="Times New Roman" panose="02020603050405020304" pitchFamily="18" charset="0"/>
              </a:rPr>
              <a:t>nicas substancias reales que Aristóteles reconoce sean los hombres, es decir, la forma específica de la humanidad individualizada por la materia, este no considera la multiplicidad de los individuos sino como el substituto de la unidad de la especie.” (p. 196)</a:t>
            </a:r>
            <a:endParaRPr lang="es-ES" sz="3200" b="0" i="0" u="none" strike="noStrike" baseline="0"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1399064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669458"/>
            <a:ext cx="10972800" cy="3320180"/>
          </a:xfrm>
        </p:spPr>
        <p:txBody>
          <a:bodyPr>
            <a:noAutofit/>
          </a:bodyPr>
          <a:lstStyle/>
          <a:p>
            <a:pPr algn="just"/>
            <a:r>
              <a:rPr lang="es-ES" b="0" i="0" u="sng" strike="noStrike" baseline="0" dirty="0">
                <a:latin typeface="Times New Roman" panose="02020603050405020304" pitchFamily="18" charset="0"/>
              </a:rPr>
              <a:t>El </a:t>
            </a:r>
            <a:r>
              <a:rPr lang="es-ES" u="sng" dirty="0">
                <a:latin typeface="Times New Roman" panose="02020603050405020304" pitchFamily="18" charset="0"/>
              </a:rPr>
              <a:t>valor de la individualidad en el cristianismo</a:t>
            </a:r>
            <a:r>
              <a:rPr lang="es-ES" b="0" i="0" u="none" strike="noStrike" baseline="0" dirty="0">
                <a:latin typeface="Times New Roman" panose="02020603050405020304" pitchFamily="18" charset="0"/>
              </a:rPr>
              <a:t>:</a:t>
            </a:r>
          </a:p>
          <a:p>
            <a:pPr algn="just"/>
            <a:r>
              <a:rPr lang="es-ES" dirty="0">
                <a:latin typeface="Times New Roman" panose="02020603050405020304" pitchFamily="18" charset="0"/>
              </a:rPr>
              <a:t>“En qué medida debía chocar esa fragilidad y esa depreciación de los individual [del pensamiento griego, de Platón, de Aristóteles y otros].” (p. 197)</a:t>
            </a:r>
          </a:p>
          <a:p>
            <a:pPr algn="just"/>
            <a:r>
              <a:rPr lang="es-ES" sz="2400" b="0" i="0" u="none" strike="noStrike" baseline="0" dirty="0">
                <a:latin typeface="Times New Roman" panose="02020603050405020304" pitchFamily="18" charset="0"/>
              </a:rPr>
              <a:t>“Creado por Dios como una individualidad distinta, conservado por un acto de creación continuada en el ser que de </a:t>
            </a:r>
            <a:r>
              <a:rPr lang="es-ES" dirty="0">
                <a:latin typeface="Times New Roman" panose="02020603050405020304" pitchFamily="18" charset="0"/>
              </a:rPr>
              <a:t>é</a:t>
            </a:r>
            <a:r>
              <a:rPr lang="es-ES" sz="2400" b="0" i="0" u="none" strike="noStrike" baseline="0" dirty="0">
                <a:latin typeface="Times New Roman" panose="02020603050405020304" pitchFamily="18" charset="0"/>
              </a:rPr>
              <a:t>l ha recibido, el hombre es en lo sucesivo el personaje de un drama que es el de su propio destino. Así como no dependía de nosotros que existiéramos, tamp</a:t>
            </a:r>
            <a:r>
              <a:rPr lang="es-ES" dirty="0">
                <a:latin typeface="Times New Roman" panose="02020603050405020304" pitchFamily="18" charset="0"/>
              </a:rPr>
              <a:t>oco </a:t>
            </a:r>
            <a:r>
              <a:rPr lang="es-ES" sz="2400" b="0" i="0" u="none" strike="noStrike" baseline="0" dirty="0">
                <a:latin typeface="Times New Roman" panose="02020603050405020304" pitchFamily="18" charset="0"/>
              </a:rPr>
              <a:t>depende de nosotros dejar de existir. El decreto divino nos ha condenado al ser; hechos por la creación, rehechos por la redención —¡y a qué precio!— solo nos queda por elegir entre una miseria o una bienaventuranza igualmente eternas.” (p. 198)</a:t>
            </a:r>
            <a:endParaRPr lang="es-ES" b="0" i="0" u="none" strike="noStrike" baseline="0"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402213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669458"/>
            <a:ext cx="10972800" cy="3320180"/>
          </a:xfrm>
        </p:spPr>
        <p:txBody>
          <a:bodyPr>
            <a:noAutofit/>
          </a:bodyPr>
          <a:lstStyle/>
          <a:p>
            <a:pPr algn="just"/>
            <a:r>
              <a:rPr lang="es-ES" u="sng" dirty="0">
                <a:latin typeface="Times New Roman" panose="02020603050405020304" pitchFamily="18" charset="0"/>
              </a:rPr>
              <a:t>Entonces, insistamos en la i</a:t>
            </a:r>
            <a:r>
              <a:rPr lang="es-ES" i="1" u="sng" dirty="0">
                <a:latin typeface="Times New Roman" panose="02020603050405020304" pitchFamily="18" charset="0"/>
              </a:rPr>
              <a:t>ndividualidad</a:t>
            </a:r>
            <a:r>
              <a:rPr lang="es-ES" u="sng" dirty="0">
                <a:latin typeface="Times New Roman" panose="02020603050405020304" pitchFamily="18" charset="0"/>
              </a:rPr>
              <a:t>, distinguiendo con Santo Tomás de Aquino de </a:t>
            </a:r>
            <a:r>
              <a:rPr lang="es-ES" u="sng" dirty="0" err="1">
                <a:latin typeface="Times New Roman" panose="02020603050405020304" pitchFamily="18" charset="0"/>
              </a:rPr>
              <a:t>de</a:t>
            </a:r>
            <a:r>
              <a:rPr lang="es-ES" u="sng" dirty="0">
                <a:latin typeface="Times New Roman" panose="02020603050405020304" pitchFamily="18" charset="0"/>
              </a:rPr>
              <a:t> </a:t>
            </a:r>
            <a:r>
              <a:rPr lang="es-ES" i="1" u="sng" dirty="0">
                <a:latin typeface="Times New Roman" panose="02020603050405020304" pitchFamily="18" charset="0"/>
              </a:rPr>
              <a:t>individuación</a:t>
            </a:r>
            <a:r>
              <a:rPr lang="es-ES" b="0" i="0" u="none" strike="noStrike" baseline="0" dirty="0">
                <a:latin typeface="Times New Roman" panose="02020603050405020304" pitchFamily="18" charset="0"/>
              </a:rPr>
              <a:t>:</a:t>
            </a:r>
          </a:p>
          <a:p>
            <a:pPr algn="just"/>
            <a:r>
              <a:rPr lang="es-ES" dirty="0">
                <a:latin typeface="Times New Roman" panose="02020603050405020304" pitchFamily="18" charset="0"/>
              </a:rPr>
              <a:t>“</a:t>
            </a:r>
            <a:r>
              <a:rPr lang="es-ES" sz="2400" b="0" i="0" u="none" strike="noStrike" baseline="0" dirty="0">
                <a:latin typeface="Times New Roman" panose="02020603050405020304" pitchFamily="18" charset="0"/>
              </a:rPr>
              <a:t>Lo que la doctrina tomista de la individuación tiene por objeto explicar es la individuación misma, y nada más. Del hecho de que no habría individuos si no hubiese cuerpos humanos, no resulta de ningún modo que sea el cuerpo el que confiere al individuo su dignidad, ni siquiera que defina su originalidad. Recordemos que no hay substancia concreta sin materia, sino que la </a:t>
            </a:r>
            <a:r>
              <a:rPr lang="es-ES" sz="2400" b="0" i="0" u="none" strike="noStrike" baseline="0" dirty="0" err="1">
                <a:latin typeface="Times New Roman" panose="02020603050405020304" pitchFamily="18" charset="0"/>
              </a:rPr>
              <a:t>substancialidad</a:t>
            </a:r>
            <a:r>
              <a:rPr lang="es-ES" sz="2400" b="0" i="0" u="none" strike="noStrike" baseline="0" dirty="0">
                <a:latin typeface="Times New Roman" panose="02020603050405020304" pitchFamily="18" charset="0"/>
              </a:rPr>
              <a:t> del compuesto humano es la misma que la forma comunica a su materia, y la cuestión aparecerá en seguida bajo una luz completamente nueva.” (p. 204)</a:t>
            </a:r>
            <a:endParaRPr lang="es-ES" b="0" i="0" u="none" strike="noStrike" baseline="0"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3500012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04335" y="678426"/>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209286"/>
            <a:ext cx="10972800" cy="4265255"/>
          </a:xfrm>
        </p:spPr>
        <p:txBody>
          <a:bodyPr>
            <a:noAutofit/>
          </a:bodyPr>
          <a:lstStyle/>
          <a:p>
            <a:pPr algn="just"/>
            <a:r>
              <a:rPr lang="es-ES" u="sng" dirty="0">
                <a:latin typeface="Times New Roman" panose="02020603050405020304" pitchFamily="18" charset="0"/>
              </a:rPr>
              <a:t>Entonces, insistamos en la i</a:t>
            </a:r>
            <a:r>
              <a:rPr lang="es-ES" i="1" u="sng" dirty="0">
                <a:latin typeface="Times New Roman" panose="02020603050405020304" pitchFamily="18" charset="0"/>
              </a:rPr>
              <a:t>ndividualidad</a:t>
            </a:r>
            <a:r>
              <a:rPr lang="es-ES" u="sng" dirty="0">
                <a:latin typeface="Times New Roman" panose="02020603050405020304" pitchFamily="18" charset="0"/>
              </a:rPr>
              <a:t>, distinguiendo con Santo Tomás de Aquino de </a:t>
            </a:r>
            <a:r>
              <a:rPr lang="es-ES" u="sng" dirty="0" err="1">
                <a:latin typeface="Times New Roman" panose="02020603050405020304" pitchFamily="18" charset="0"/>
              </a:rPr>
              <a:t>de</a:t>
            </a:r>
            <a:r>
              <a:rPr lang="es-ES" u="sng" dirty="0">
                <a:latin typeface="Times New Roman" panose="02020603050405020304" pitchFamily="18" charset="0"/>
              </a:rPr>
              <a:t> </a:t>
            </a:r>
            <a:r>
              <a:rPr lang="es-ES" i="1" u="sng" dirty="0">
                <a:latin typeface="Times New Roman" panose="02020603050405020304" pitchFamily="18" charset="0"/>
              </a:rPr>
              <a:t>individuación</a:t>
            </a:r>
            <a:r>
              <a:rPr lang="es-ES" b="0" i="0" u="none" strike="noStrike" baseline="0" dirty="0">
                <a:latin typeface="Times New Roman" panose="02020603050405020304" pitchFamily="18" charset="0"/>
              </a:rPr>
              <a:t>:</a:t>
            </a:r>
          </a:p>
          <a:p>
            <a:pPr algn="just"/>
            <a:r>
              <a:rPr lang="es-ES" dirty="0">
                <a:latin typeface="Times New Roman" panose="02020603050405020304" pitchFamily="18" charset="0"/>
              </a:rPr>
              <a:t>“</a:t>
            </a:r>
            <a:r>
              <a:rPr lang="es-ES" sz="2400" b="0" i="0" u="none" strike="noStrike" baseline="0" dirty="0">
                <a:latin typeface="Times New Roman" panose="02020603050405020304" pitchFamily="18" charset="0"/>
              </a:rPr>
              <a:t>El principio de individuación es la materia; así, pues, ella es la que causa la individualidad; pero la individualidad del individuo no consiste en su materia; por lo contrario, no es individual, es decir, indiviso en sí y dividido del resto, sino porque es una substancia concreta tomada como un todo. En este sentido, la materia </a:t>
            </a:r>
            <a:r>
              <a:rPr lang="es-ES" sz="2400" b="0" i="0" u="none" strike="noStrike" baseline="0" dirty="0" err="1">
                <a:latin typeface="Times New Roman" panose="02020603050405020304" pitchFamily="18" charset="0"/>
              </a:rPr>
              <a:t>individuante</a:t>
            </a:r>
            <a:r>
              <a:rPr lang="es-ES" sz="2400" b="0" i="0" u="none" strike="noStrike" baseline="0" dirty="0">
                <a:latin typeface="Times New Roman" panose="02020603050405020304" pitchFamily="18" charset="0"/>
              </a:rPr>
              <a:t> solo es tal en virtud de su integración al ser de la substancia total, y como el ser de la substancia es el de su forma, es menester necesariamente que la individualidad sea una propiedad de la forma tanto como de la materia. Aún le pertenece mucho más que a la materia, puesto que, como la materia, la forma participa de la individualidad de la substancia, y porque, además, en esta substancia, es ella y no la materia la fuente de la </a:t>
            </a:r>
            <a:r>
              <a:rPr lang="es-ES" sz="2400" b="0" i="0" u="none" strike="noStrike" baseline="0" dirty="0" err="1">
                <a:latin typeface="Times New Roman" panose="02020603050405020304" pitchFamily="18" charset="0"/>
              </a:rPr>
              <a:t>substancialidad</a:t>
            </a:r>
            <a:r>
              <a:rPr lang="es-ES" sz="2400" b="0" i="0" u="none" strike="noStrike" baseline="0" dirty="0">
                <a:latin typeface="Times New Roman" panose="02020603050405020304" pitchFamily="18" charset="0"/>
              </a:rPr>
              <a:t>.” (p. 205)</a:t>
            </a:r>
            <a:endParaRPr lang="es-ES" b="0" i="0" u="none" strike="noStrike" baseline="0"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591994" y="1502850"/>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411609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669458"/>
            <a:ext cx="10972800" cy="3510116"/>
          </a:xfrm>
        </p:spPr>
        <p:txBody>
          <a:bodyPr>
            <a:noAutofit/>
          </a:bodyPr>
          <a:lstStyle/>
          <a:p>
            <a:pPr algn="just"/>
            <a:endParaRPr lang="es-ES" b="0" i="0" u="sng" strike="noStrike" baseline="0" dirty="0">
              <a:latin typeface="Times New Roman" panose="02020603050405020304" pitchFamily="18" charset="0"/>
            </a:endParaRPr>
          </a:p>
          <a:p>
            <a:pPr algn="just"/>
            <a:endParaRPr lang="es-ES" u="sng" dirty="0">
              <a:latin typeface="Times New Roman" panose="02020603050405020304" pitchFamily="18" charset="0"/>
            </a:endParaRPr>
          </a:p>
          <a:p>
            <a:pPr algn="just"/>
            <a:r>
              <a:rPr lang="es-ES" b="0" i="0" u="sng" strike="noStrike" baseline="0" dirty="0">
                <a:latin typeface="Times New Roman" panose="02020603050405020304" pitchFamily="18" charset="0"/>
              </a:rPr>
              <a:t>De la </a:t>
            </a:r>
            <a:r>
              <a:rPr lang="es-ES" b="0" i="1" u="sng" strike="noStrike" baseline="0" dirty="0">
                <a:latin typeface="Times New Roman" panose="02020603050405020304" pitchFamily="18" charset="0"/>
              </a:rPr>
              <a:t>individualidad</a:t>
            </a:r>
            <a:r>
              <a:rPr lang="es-ES" b="0" i="0" u="sng" strike="noStrike" baseline="0" dirty="0">
                <a:latin typeface="Times New Roman" panose="02020603050405020304" pitchFamily="18" charset="0"/>
              </a:rPr>
              <a:t> a la </a:t>
            </a:r>
            <a:r>
              <a:rPr lang="es-ES" b="0" i="1" u="sng" strike="noStrike" baseline="0" dirty="0">
                <a:latin typeface="Times New Roman" panose="02020603050405020304" pitchFamily="18" charset="0"/>
              </a:rPr>
              <a:t>persona</a:t>
            </a:r>
            <a:r>
              <a:rPr lang="es-ES" b="0" i="0" u="none" strike="noStrike" baseline="0" dirty="0">
                <a:latin typeface="Times New Roman" panose="02020603050405020304" pitchFamily="18" charset="0"/>
              </a:rPr>
              <a:t>:</a:t>
            </a:r>
            <a:endParaRPr lang="es-ES" dirty="0">
              <a:latin typeface="Times New Roman" panose="02020603050405020304" pitchFamily="18" charset="0"/>
            </a:endParaRPr>
          </a:p>
          <a:p>
            <a:pPr algn="just"/>
            <a:r>
              <a:rPr lang="es-ES" dirty="0">
                <a:latin typeface="Times New Roman" panose="02020603050405020304" pitchFamily="18" charset="0"/>
              </a:rPr>
              <a:t>                         “</a:t>
            </a:r>
            <a:r>
              <a:rPr lang="es-ES" sz="2400" b="0" i="0" u="none" strike="noStrike" baseline="0" dirty="0">
                <a:latin typeface="Times New Roman" panose="02020603050405020304" pitchFamily="18" charset="0"/>
              </a:rPr>
              <a:t>Por lo demás, en qué consiste esa individualidad del alma es lo que no se puede comprender plenamente sino elevándose del plano de la </a:t>
            </a:r>
            <a:r>
              <a:rPr lang="es-ES" sz="2400" b="0" i="1" u="none" strike="noStrike" baseline="0" dirty="0">
                <a:latin typeface="Times New Roman" panose="02020603050405020304" pitchFamily="18" charset="0"/>
              </a:rPr>
              <a:t>individualidad</a:t>
            </a:r>
            <a:r>
              <a:rPr lang="es-ES" sz="2400" b="0" i="0" u="none" strike="noStrike" baseline="0" dirty="0">
                <a:latin typeface="Times New Roman" panose="02020603050405020304" pitchFamily="18" charset="0"/>
              </a:rPr>
              <a:t> al de la </a:t>
            </a:r>
            <a:r>
              <a:rPr lang="es-ES" sz="2400" b="0" i="1" u="none" strike="noStrike" baseline="0" dirty="0">
                <a:latin typeface="Times New Roman" panose="02020603050405020304" pitchFamily="18" charset="0"/>
              </a:rPr>
              <a:t>personalidad</a:t>
            </a:r>
            <a:r>
              <a:rPr lang="es-ES" sz="2400" b="0" i="0" u="none" strike="noStrike" baseline="0" dirty="0">
                <a:latin typeface="Times New Roman" panose="02020603050405020304" pitchFamily="18" charset="0"/>
              </a:rPr>
              <a:t>.” (p. 206)</a:t>
            </a: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1889318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669458"/>
            <a:ext cx="10972800" cy="3510116"/>
          </a:xfrm>
        </p:spPr>
        <p:txBody>
          <a:bodyPr>
            <a:noAutofit/>
          </a:bodyPr>
          <a:lstStyle/>
          <a:p>
            <a:pPr algn="just"/>
            <a:r>
              <a:rPr lang="es-ES" b="0" i="0" u="sng" strike="noStrike" baseline="0" dirty="0">
                <a:latin typeface="Times New Roman" panose="02020603050405020304" pitchFamily="18" charset="0"/>
              </a:rPr>
              <a:t>De la </a:t>
            </a:r>
            <a:r>
              <a:rPr lang="es-ES" b="0" i="1" u="sng" strike="noStrike" baseline="0" dirty="0">
                <a:latin typeface="Times New Roman" panose="02020603050405020304" pitchFamily="18" charset="0"/>
              </a:rPr>
              <a:t>individualidad</a:t>
            </a:r>
            <a:r>
              <a:rPr lang="es-ES" b="0" i="0" u="sng" strike="noStrike" baseline="0" dirty="0">
                <a:latin typeface="Times New Roman" panose="02020603050405020304" pitchFamily="18" charset="0"/>
              </a:rPr>
              <a:t> a la </a:t>
            </a:r>
            <a:r>
              <a:rPr lang="es-ES" b="0" i="1" u="sng" strike="noStrike" baseline="0" dirty="0">
                <a:latin typeface="Times New Roman" panose="02020603050405020304" pitchFamily="18" charset="0"/>
              </a:rPr>
              <a:t>persona</a:t>
            </a:r>
            <a:r>
              <a:rPr lang="es-ES" b="0" i="0" u="none" strike="noStrike" baseline="0" dirty="0">
                <a:latin typeface="Times New Roman" panose="02020603050405020304" pitchFamily="18" charset="0"/>
              </a:rPr>
              <a:t>:</a:t>
            </a:r>
          </a:p>
          <a:p>
            <a:pPr algn="just"/>
            <a:r>
              <a:rPr lang="es-ES" dirty="0">
                <a:latin typeface="Times New Roman" panose="02020603050405020304" pitchFamily="18" charset="0"/>
              </a:rPr>
              <a:t>“Toda persona humana es en primer lugar un individuo, pero es mucho más que un individuo, pues no se habla de una persona, como de un personaje, sino en los casos en que la substancia individual que se considera posee en propiedad cierta </a:t>
            </a:r>
            <a:r>
              <a:rPr lang="es-ES" i="1" dirty="0">
                <a:latin typeface="Times New Roman" panose="02020603050405020304" pitchFamily="18" charset="0"/>
              </a:rPr>
              <a:t>dignidad</a:t>
            </a:r>
            <a:r>
              <a:rPr lang="es-ES" dirty="0">
                <a:latin typeface="Times New Roman" panose="02020603050405020304" pitchFamily="18" charset="0"/>
              </a:rPr>
              <a:t>. Los animales son individuos, pero no son personas... Ahora bien: si buscamos cuál es la más alta dignidad del hombre, encontramos que ésta es la razón, de modo que debe definirse a la persona humana como “la </a:t>
            </a:r>
            <a:r>
              <a:rPr lang="es-ES" i="1" dirty="0">
                <a:latin typeface="Times New Roman" panose="02020603050405020304" pitchFamily="18" charset="0"/>
              </a:rPr>
              <a:t>substancia individual de un ser racional</a:t>
            </a:r>
            <a:r>
              <a:rPr lang="es-ES" dirty="0">
                <a:latin typeface="Times New Roman" panose="02020603050405020304" pitchFamily="18" charset="0"/>
              </a:rPr>
              <a:t>”, La definición es de </a:t>
            </a:r>
            <a:r>
              <a:rPr lang="es-ES" i="1" dirty="0">
                <a:latin typeface="Times New Roman" panose="02020603050405020304" pitchFamily="18" charset="0"/>
              </a:rPr>
              <a:t>Boecio</a:t>
            </a:r>
            <a:r>
              <a:rPr lang="es-ES" dirty="0">
                <a:latin typeface="Times New Roman" panose="02020603050405020304" pitchFamily="18" charset="0"/>
              </a:rPr>
              <a:t>; son pocos los filósofos de la Edad Media que no la encontraron satisfactoria, porque convenía a la realidad que se trataba de definir, y a ella sola; pero importa precisar el sentido y considerar las consecuencias.” (p. 206-207)</a:t>
            </a:r>
          </a:p>
          <a:p>
            <a:pPr algn="just"/>
            <a:endParaRPr lang="es-ES"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1026350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669458"/>
            <a:ext cx="10972800" cy="3510116"/>
          </a:xfrm>
        </p:spPr>
        <p:txBody>
          <a:bodyPr>
            <a:noAutofit/>
          </a:bodyPr>
          <a:lstStyle/>
          <a:p>
            <a:pPr algn="just"/>
            <a:r>
              <a:rPr lang="es-ES" u="sng" dirty="0">
                <a:latin typeface="Times New Roman" panose="02020603050405020304" pitchFamily="18" charset="0"/>
              </a:rPr>
              <a:t>La </a:t>
            </a:r>
            <a:r>
              <a:rPr lang="es-ES" b="0" i="1" u="sng" strike="noStrike" baseline="0" dirty="0">
                <a:latin typeface="Times New Roman" panose="02020603050405020304" pitchFamily="18" charset="0"/>
              </a:rPr>
              <a:t>persona </a:t>
            </a:r>
            <a:r>
              <a:rPr lang="es-ES" b="0" u="sng" strike="noStrike" baseline="0" dirty="0">
                <a:latin typeface="Times New Roman" panose="02020603050405020304" pitchFamily="18" charset="0"/>
              </a:rPr>
              <a:t>en sí misma</a:t>
            </a:r>
            <a:r>
              <a:rPr lang="es-ES" b="0" i="0" u="none" strike="noStrike" baseline="0" dirty="0">
                <a:latin typeface="Times New Roman" panose="02020603050405020304" pitchFamily="18" charset="0"/>
              </a:rPr>
              <a:t>:</a:t>
            </a:r>
          </a:p>
          <a:p>
            <a:pPr algn="just"/>
            <a:r>
              <a:rPr lang="es-ES" dirty="0">
                <a:latin typeface="Times New Roman" panose="02020603050405020304" pitchFamily="18" charset="0"/>
              </a:rPr>
              <a:t>“El caso del hombre es muy diferente. Dotado de </a:t>
            </a:r>
            <a:r>
              <a:rPr lang="es-ES" i="1" dirty="0">
                <a:latin typeface="Times New Roman" panose="02020603050405020304" pitchFamily="18" charset="0"/>
              </a:rPr>
              <a:t>razón</a:t>
            </a:r>
            <a:r>
              <a:rPr lang="es-ES" dirty="0">
                <a:latin typeface="Times New Roman" panose="02020603050405020304" pitchFamily="18" charset="0"/>
              </a:rPr>
              <a:t>, capaz de aprehender una multiplicidad de objetos diferentes, se le ofrecen posibilidades de </a:t>
            </a:r>
            <a:r>
              <a:rPr lang="es-ES" i="1" dirty="0">
                <a:latin typeface="Times New Roman" panose="02020603050405020304" pitchFamily="18" charset="0"/>
              </a:rPr>
              <a:t>elección</a:t>
            </a:r>
            <a:r>
              <a:rPr lang="es-ES" dirty="0">
                <a:latin typeface="Times New Roman" panose="02020603050405020304" pitchFamily="18" charset="0"/>
              </a:rPr>
              <a:t> que no están al alcance de los demás seres; como lo veremos con mayor amplitud más tarde, </a:t>
            </a:r>
            <a:r>
              <a:rPr lang="es-ES" i="1" dirty="0">
                <a:latin typeface="Times New Roman" panose="02020603050405020304" pitchFamily="18" charset="0"/>
              </a:rPr>
              <a:t>su racionalidad es el principio mismo de su libertad</a:t>
            </a:r>
            <a:r>
              <a:rPr lang="es-ES" dirty="0">
                <a:latin typeface="Times New Roman" panose="02020603050405020304" pitchFamily="18" charset="0"/>
              </a:rPr>
              <a:t>. El hombre se distingue, pues, de los individuos de toda otra especie por el hecho de que es </a:t>
            </a:r>
            <a:r>
              <a:rPr lang="es-ES" i="1" dirty="0">
                <a:latin typeface="Times New Roman" panose="02020603050405020304" pitchFamily="18" charset="0"/>
              </a:rPr>
              <a:t>dueño de sus actos</a:t>
            </a:r>
            <a:r>
              <a:rPr lang="es-ES" dirty="0">
                <a:latin typeface="Times New Roman" panose="02020603050405020304" pitchFamily="18" charset="0"/>
              </a:rPr>
              <a:t>; éste acciona, a diferencia de aquellos a quienes accionan las fuerzas naturales. Para designar la </a:t>
            </a:r>
            <a:r>
              <a:rPr lang="es-ES" i="1" dirty="0">
                <a:latin typeface="Times New Roman" panose="02020603050405020304" pitchFamily="18" charset="0"/>
              </a:rPr>
              <a:t>individualidad propia de un ser libre</a:t>
            </a:r>
            <a:r>
              <a:rPr lang="es-ES" dirty="0">
                <a:latin typeface="Times New Roman" panose="02020603050405020304" pitchFamily="18" charset="0"/>
              </a:rPr>
              <a:t>, se dice que es una </a:t>
            </a:r>
            <a:r>
              <a:rPr lang="es-ES" i="1" dirty="0">
                <a:latin typeface="Times New Roman" panose="02020603050405020304" pitchFamily="18" charset="0"/>
              </a:rPr>
              <a:t>persona. </a:t>
            </a:r>
            <a:r>
              <a:rPr lang="es-ES" dirty="0">
                <a:latin typeface="Times New Roman" panose="02020603050405020304" pitchFamily="18" charset="0"/>
              </a:rPr>
              <a:t>(p. 208)</a:t>
            </a:r>
          </a:p>
          <a:p>
            <a:pPr algn="just"/>
            <a:endParaRPr lang="es-ES"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809290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Personalismo cristiano</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589935" y="2669458"/>
            <a:ext cx="10972800" cy="3510116"/>
          </a:xfrm>
        </p:spPr>
        <p:txBody>
          <a:bodyPr>
            <a:noAutofit/>
          </a:bodyPr>
          <a:lstStyle/>
          <a:p>
            <a:pPr algn="just"/>
            <a:r>
              <a:rPr lang="es-ES" u="sng" dirty="0">
                <a:latin typeface="Times New Roman" panose="02020603050405020304" pitchFamily="18" charset="0"/>
              </a:rPr>
              <a:t>La </a:t>
            </a:r>
            <a:r>
              <a:rPr lang="es-ES" b="0" i="1" u="sng" strike="noStrike" baseline="0" dirty="0">
                <a:latin typeface="Times New Roman" panose="02020603050405020304" pitchFamily="18" charset="0"/>
              </a:rPr>
              <a:t>persona </a:t>
            </a:r>
            <a:r>
              <a:rPr lang="es-ES" b="0" u="sng" strike="noStrike" baseline="0" dirty="0">
                <a:latin typeface="Times New Roman" panose="02020603050405020304" pitchFamily="18" charset="0"/>
              </a:rPr>
              <a:t>en sí misma</a:t>
            </a:r>
            <a:r>
              <a:rPr lang="es-ES" b="0" i="0" u="none" strike="noStrike" baseline="0" dirty="0">
                <a:latin typeface="Times New Roman" panose="02020603050405020304" pitchFamily="18" charset="0"/>
              </a:rPr>
              <a:t>:</a:t>
            </a:r>
          </a:p>
          <a:p>
            <a:pPr algn="just"/>
            <a:r>
              <a:rPr lang="es-ES" dirty="0">
                <a:latin typeface="Times New Roman" panose="02020603050405020304" pitchFamily="18" charset="0"/>
              </a:rPr>
              <a:t>“Así la esencia de la personalidad se confunde con la de la libertad; por otra parte, como la </a:t>
            </a:r>
            <a:r>
              <a:rPr lang="es-ES" i="1" dirty="0">
                <a:latin typeface="Times New Roman" panose="02020603050405020304" pitchFamily="18" charset="0"/>
              </a:rPr>
              <a:t>libertad depende de la racionalidad</a:t>
            </a:r>
            <a:r>
              <a:rPr lang="es-ES" dirty="0">
                <a:latin typeface="Times New Roman" panose="02020603050405020304" pitchFamily="18" charset="0"/>
              </a:rPr>
              <a:t>, y como es su </a:t>
            </a:r>
            <a:r>
              <a:rPr lang="es-ES" i="1" dirty="0">
                <a:latin typeface="Times New Roman" panose="02020603050405020304" pitchFamily="18" charset="0"/>
              </a:rPr>
              <a:t>racionalidad la que funda la subsistencia del alma y la del hombre</a:t>
            </a:r>
            <a:r>
              <a:rPr lang="es-ES" dirty="0">
                <a:latin typeface="Times New Roman" panose="02020603050405020304" pitchFamily="18" charset="0"/>
              </a:rPr>
              <a:t>, hay que decir que en nosotros se confunden el principio de la individualidad y el principio de la personalidad. </a:t>
            </a:r>
            <a:r>
              <a:rPr lang="es-ES" i="1" dirty="0">
                <a:latin typeface="Times New Roman" panose="02020603050405020304" pitchFamily="18" charset="0"/>
              </a:rPr>
              <a:t>La actualidad del alma razonable, comunicándose al cuerpo, determina la existencia de un individuo que es una persona</a:t>
            </a:r>
            <a:r>
              <a:rPr lang="es-ES" dirty="0">
                <a:latin typeface="Times New Roman" panose="02020603050405020304" pitchFamily="18" charset="0"/>
              </a:rPr>
              <a:t>, de modo que el alma individual posee la personalidad como por definición</a:t>
            </a:r>
            <a:r>
              <a:rPr lang="es-ES" i="1" dirty="0">
                <a:latin typeface="Times New Roman" panose="02020603050405020304" pitchFamily="18" charset="0"/>
              </a:rPr>
              <a:t>.” </a:t>
            </a:r>
            <a:r>
              <a:rPr lang="es-ES" dirty="0">
                <a:latin typeface="Times New Roman" panose="02020603050405020304" pitchFamily="18" charset="0"/>
              </a:rPr>
              <a:t>(p. 208)</a:t>
            </a:r>
          </a:p>
          <a:p>
            <a:pPr algn="just"/>
            <a:endParaRPr lang="es-ES" dirty="0">
              <a:latin typeface="Times New Roman" panose="02020603050405020304" pitchFamily="18" charset="0"/>
            </a:endParaRPr>
          </a:p>
        </p:txBody>
      </p:sp>
      <p:sp>
        <p:nvSpPr>
          <p:cNvPr id="4" name="CuadroTexto 3">
            <a:extLst>
              <a:ext uri="{FF2B5EF4-FFF2-40B4-BE49-F238E27FC236}">
                <a16:creationId xmlns:a16="http://schemas.microsoft.com/office/drawing/2014/main" id="{C508F397-0B11-42BF-4197-059B0BAAF554}"/>
              </a:ext>
            </a:extLst>
          </p:cNvPr>
          <p:cNvSpPr txBox="1"/>
          <p:nvPr/>
        </p:nvSpPr>
        <p:spPr>
          <a:xfrm>
            <a:off x="1659988" y="1984957"/>
            <a:ext cx="9008012" cy="400110"/>
          </a:xfrm>
          <a:prstGeom prst="rect">
            <a:avLst/>
          </a:prstGeom>
          <a:noFill/>
        </p:spPr>
        <p:txBody>
          <a:bodyPr wrap="square" rtlCol="0">
            <a:spAutoFit/>
          </a:bodyPr>
          <a:lstStyle/>
          <a:p>
            <a:r>
              <a:rPr lang="es-AR" sz="2000" dirty="0"/>
              <a:t>(Pasajes seleccionados de Gilson, E., </a:t>
            </a:r>
            <a:r>
              <a:rPr lang="es-AR" sz="2000" i="1" dirty="0"/>
              <a:t>El espíritu de la filosofía medieval</a:t>
            </a:r>
            <a:r>
              <a:rPr lang="es-AR" sz="2000" dirty="0"/>
              <a:t>, Cap. X)</a:t>
            </a:r>
          </a:p>
        </p:txBody>
      </p:sp>
    </p:spTree>
    <p:extLst>
      <p:ext uri="{BB962C8B-B14F-4D97-AF65-F5344CB8AC3E}">
        <p14:creationId xmlns:p14="http://schemas.microsoft.com/office/powerpoint/2010/main" val="264776080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144</TotalTime>
  <Words>1395</Words>
  <Application>Microsoft Office PowerPoint</Application>
  <PresentationFormat>Panorámica</PresentationFormat>
  <Paragraphs>45</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Aptos</vt:lpstr>
      <vt:lpstr>Aptos Display</vt:lpstr>
      <vt:lpstr>Arial</vt:lpstr>
      <vt:lpstr>Times New Roman</vt:lpstr>
      <vt:lpstr>Tema de Office</vt:lpstr>
      <vt:lpstr>Personalismo cristiano</vt:lpstr>
      <vt:lpstr>Personalismo cristiano</vt:lpstr>
      <vt:lpstr>Personalismo cristiano</vt:lpstr>
      <vt:lpstr>Personalismo cristiano</vt:lpstr>
      <vt:lpstr>Personalismo cristiano</vt:lpstr>
      <vt:lpstr>Personalismo cristiano</vt:lpstr>
      <vt:lpstr>Personalismo cristiano</vt:lpstr>
      <vt:lpstr>Personalismo cristiano</vt:lpstr>
      <vt:lpstr>Personalismo cristiano</vt:lpstr>
      <vt:lpstr>Personalismo cristiano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Capelari Luis Gabriel</dc:creator>
  <cp:lastModifiedBy>Capelari Luis Gabriel</cp:lastModifiedBy>
  <cp:revision>2</cp:revision>
  <dcterms:created xsi:type="dcterms:W3CDTF">2024-08-26T10:44:11Z</dcterms:created>
  <dcterms:modified xsi:type="dcterms:W3CDTF">2024-09-03T13:11:37Z</dcterms:modified>
</cp:coreProperties>
</file>