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8" r:id="rId4"/>
    <p:sldId id="259" r:id="rId5"/>
    <p:sldId id="260" r:id="rId6"/>
    <p:sldId id="261" r:id="rId7"/>
    <p:sldId id="262" r:id="rId8"/>
    <p:sldId id="263" r:id="rId9"/>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2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A44995-DE18-465F-AEBC-BE2024C29084}" v="1" dt="2025-08-19T12:35:25.6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pelari Luis Gabriel" userId="eb662f81-1c86-446f-b32f-5c7500fb7fee" providerId="ADAL" clId="{EBA44995-DE18-465F-AEBC-BE2024C29084}"/>
    <pc:docChg chg="custSel addSld modSld">
      <pc:chgData name="Capelari Luis Gabriel" userId="eb662f81-1c86-446f-b32f-5c7500fb7fee" providerId="ADAL" clId="{EBA44995-DE18-465F-AEBC-BE2024C29084}" dt="2025-08-19T12:36:53.255" v="316" actId="113"/>
      <pc:docMkLst>
        <pc:docMk/>
      </pc:docMkLst>
      <pc:sldChg chg="addSp delSp modSp mod">
        <pc:chgData name="Capelari Luis Gabriel" userId="eb662f81-1c86-446f-b32f-5c7500fb7fee" providerId="ADAL" clId="{EBA44995-DE18-465F-AEBC-BE2024C29084}" dt="2025-08-19T12:36:53.255" v="316" actId="113"/>
        <pc:sldMkLst>
          <pc:docMk/>
          <pc:sldMk cId="2417374347" sldId="256"/>
        </pc:sldMkLst>
        <pc:spChg chg="mod">
          <ac:chgData name="Capelari Luis Gabriel" userId="eb662f81-1c86-446f-b32f-5c7500fb7fee" providerId="ADAL" clId="{EBA44995-DE18-465F-AEBC-BE2024C29084}" dt="2025-08-19T12:36:53.255" v="316" actId="113"/>
          <ac:spMkLst>
            <pc:docMk/>
            <pc:sldMk cId="2417374347" sldId="256"/>
            <ac:spMk id="3" creationId="{01E0A863-9823-59C8-C195-4F8C9EB0918A}"/>
          </ac:spMkLst>
        </pc:spChg>
        <pc:spChg chg="del mod">
          <ac:chgData name="Capelari Luis Gabriel" userId="eb662f81-1c86-446f-b32f-5c7500fb7fee" providerId="ADAL" clId="{EBA44995-DE18-465F-AEBC-BE2024C29084}" dt="2025-08-19T12:32:38.030" v="5" actId="478"/>
          <ac:spMkLst>
            <pc:docMk/>
            <pc:sldMk cId="2417374347" sldId="256"/>
            <ac:spMk id="4" creationId="{C508F397-0B11-42BF-4197-059B0BAAF554}"/>
          </ac:spMkLst>
        </pc:spChg>
        <pc:spChg chg="add mod">
          <ac:chgData name="Capelari Luis Gabriel" userId="eb662f81-1c86-446f-b32f-5c7500fb7fee" providerId="ADAL" clId="{EBA44995-DE18-465F-AEBC-BE2024C29084}" dt="2025-08-19T12:36:13.765" v="314" actId="20577"/>
          <ac:spMkLst>
            <pc:docMk/>
            <pc:sldMk cId="2417374347" sldId="256"/>
            <ac:spMk id="5" creationId="{6469D518-B4D1-3945-6A6B-9EE14DE2864F}"/>
          </ac:spMkLst>
        </pc:spChg>
      </pc:sldChg>
      <pc:sldChg chg="delSp add mod">
        <pc:chgData name="Capelari Luis Gabriel" userId="eb662f81-1c86-446f-b32f-5c7500fb7fee" providerId="ADAL" clId="{EBA44995-DE18-465F-AEBC-BE2024C29084}" dt="2025-08-19T12:35:15.347" v="309" actId="21"/>
        <pc:sldMkLst>
          <pc:docMk/>
          <pc:sldMk cId="622957532" sldId="264"/>
        </pc:sldMkLst>
        <pc:spChg chg="del">
          <ac:chgData name="Capelari Luis Gabriel" userId="eb662f81-1c86-446f-b32f-5c7500fb7fee" providerId="ADAL" clId="{EBA44995-DE18-465F-AEBC-BE2024C29084}" dt="2025-08-19T12:35:15.347" v="309" actId="21"/>
          <ac:spMkLst>
            <pc:docMk/>
            <pc:sldMk cId="622957532" sldId="264"/>
            <ac:spMk id="4" creationId="{6469D518-B4D1-3945-6A6B-9EE14DE2864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F01B87-E433-51C6-66E0-937A7602123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BBA65F9D-C683-0AD5-5032-F6EECD4735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5DBC49AA-1F22-B10C-63B9-5C4C4BAFC49D}"/>
              </a:ext>
            </a:extLst>
          </p:cNvPr>
          <p:cNvSpPr>
            <a:spLocks noGrp="1"/>
          </p:cNvSpPr>
          <p:nvPr>
            <p:ph type="dt" sz="half" idx="10"/>
          </p:nvPr>
        </p:nvSpPr>
        <p:spPr/>
        <p:txBody>
          <a:bodyPr/>
          <a:lstStyle/>
          <a:p>
            <a:fld id="{453E2CBE-AF79-489D-89F7-2F7D7C6DF6AE}" type="datetimeFigureOut">
              <a:rPr lang="es-AR" smtClean="0"/>
              <a:t>19/8/2025</a:t>
            </a:fld>
            <a:endParaRPr lang="es-AR"/>
          </a:p>
        </p:txBody>
      </p:sp>
      <p:sp>
        <p:nvSpPr>
          <p:cNvPr id="5" name="Marcador de pie de página 4">
            <a:extLst>
              <a:ext uri="{FF2B5EF4-FFF2-40B4-BE49-F238E27FC236}">
                <a16:creationId xmlns:a16="http://schemas.microsoft.com/office/drawing/2014/main" id="{B6B2D694-6387-BBD3-1852-58AB144ACEF5}"/>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7B7EB146-5AFF-09BF-5603-C1918D03FAE2}"/>
              </a:ext>
            </a:extLst>
          </p:cNvPr>
          <p:cNvSpPr>
            <a:spLocks noGrp="1"/>
          </p:cNvSpPr>
          <p:nvPr>
            <p:ph type="sldNum" sz="quarter" idx="12"/>
          </p:nvPr>
        </p:nvSpPr>
        <p:spPr/>
        <p:txBody>
          <a:bodyPr/>
          <a:lstStyle/>
          <a:p>
            <a:fld id="{86D01D2E-ABB6-426A-AA1B-55B2F15FEA5A}" type="slidenum">
              <a:rPr lang="es-AR" smtClean="0"/>
              <a:t>‹Nº›</a:t>
            </a:fld>
            <a:endParaRPr lang="es-AR"/>
          </a:p>
        </p:txBody>
      </p:sp>
    </p:spTree>
    <p:extLst>
      <p:ext uri="{BB962C8B-B14F-4D97-AF65-F5344CB8AC3E}">
        <p14:creationId xmlns:p14="http://schemas.microsoft.com/office/powerpoint/2010/main" val="602648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1809EC-91D4-7A8C-A4E4-48A4CEFF0E44}"/>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9DCDE3C9-DE28-1C01-DBD1-BFD4BE336D4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A19EBCE2-A2E7-D4E1-2DAC-226CDFDA3A1F}"/>
              </a:ext>
            </a:extLst>
          </p:cNvPr>
          <p:cNvSpPr>
            <a:spLocks noGrp="1"/>
          </p:cNvSpPr>
          <p:nvPr>
            <p:ph type="dt" sz="half" idx="10"/>
          </p:nvPr>
        </p:nvSpPr>
        <p:spPr/>
        <p:txBody>
          <a:bodyPr/>
          <a:lstStyle/>
          <a:p>
            <a:fld id="{453E2CBE-AF79-489D-89F7-2F7D7C6DF6AE}" type="datetimeFigureOut">
              <a:rPr lang="es-AR" smtClean="0"/>
              <a:t>19/8/2025</a:t>
            </a:fld>
            <a:endParaRPr lang="es-AR"/>
          </a:p>
        </p:txBody>
      </p:sp>
      <p:sp>
        <p:nvSpPr>
          <p:cNvPr id="5" name="Marcador de pie de página 4">
            <a:extLst>
              <a:ext uri="{FF2B5EF4-FFF2-40B4-BE49-F238E27FC236}">
                <a16:creationId xmlns:a16="http://schemas.microsoft.com/office/drawing/2014/main" id="{69263132-C449-F9F0-5B02-325882787582}"/>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16BCE0E8-413B-1D18-2DFD-8EFE6DCB7474}"/>
              </a:ext>
            </a:extLst>
          </p:cNvPr>
          <p:cNvSpPr>
            <a:spLocks noGrp="1"/>
          </p:cNvSpPr>
          <p:nvPr>
            <p:ph type="sldNum" sz="quarter" idx="12"/>
          </p:nvPr>
        </p:nvSpPr>
        <p:spPr/>
        <p:txBody>
          <a:bodyPr/>
          <a:lstStyle/>
          <a:p>
            <a:fld id="{86D01D2E-ABB6-426A-AA1B-55B2F15FEA5A}" type="slidenum">
              <a:rPr lang="es-AR" smtClean="0"/>
              <a:t>‹Nº›</a:t>
            </a:fld>
            <a:endParaRPr lang="es-AR"/>
          </a:p>
        </p:txBody>
      </p:sp>
    </p:spTree>
    <p:extLst>
      <p:ext uri="{BB962C8B-B14F-4D97-AF65-F5344CB8AC3E}">
        <p14:creationId xmlns:p14="http://schemas.microsoft.com/office/powerpoint/2010/main" val="678097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BFF81B0-6930-ADC8-ECED-48F3E534E6D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37BA91AF-46F7-2CA2-C50A-985B5892358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89719759-B12A-D7CA-F253-DB8CF709090E}"/>
              </a:ext>
            </a:extLst>
          </p:cNvPr>
          <p:cNvSpPr>
            <a:spLocks noGrp="1"/>
          </p:cNvSpPr>
          <p:nvPr>
            <p:ph type="dt" sz="half" idx="10"/>
          </p:nvPr>
        </p:nvSpPr>
        <p:spPr/>
        <p:txBody>
          <a:bodyPr/>
          <a:lstStyle/>
          <a:p>
            <a:fld id="{453E2CBE-AF79-489D-89F7-2F7D7C6DF6AE}" type="datetimeFigureOut">
              <a:rPr lang="es-AR" smtClean="0"/>
              <a:t>19/8/2025</a:t>
            </a:fld>
            <a:endParaRPr lang="es-AR"/>
          </a:p>
        </p:txBody>
      </p:sp>
      <p:sp>
        <p:nvSpPr>
          <p:cNvPr id="5" name="Marcador de pie de página 4">
            <a:extLst>
              <a:ext uri="{FF2B5EF4-FFF2-40B4-BE49-F238E27FC236}">
                <a16:creationId xmlns:a16="http://schemas.microsoft.com/office/drawing/2014/main" id="{2FEE39B6-BE40-C7AF-3EB8-7FC2CBB0C330}"/>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5CB99CDF-A7A7-3AC3-BBBF-2DCF2D695FD2}"/>
              </a:ext>
            </a:extLst>
          </p:cNvPr>
          <p:cNvSpPr>
            <a:spLocks noGrp="1"/>
          </p:cNvSpPr>
          <p:nvPr>
            <p:ph type="sldNum" sz="quarter" idx="12"/>
          </p:nvPr>
        </p:nvSpPr>
        <p:spPr/>
        <p:txBody>
          <a:bodyPr/>
          <a:lstStyle/>
          <a:p>
            <a:fld id="{86D01D2E-ABB6-426A-AA1B-55B2F15FEA5A}" type="slidenum">
              <a:rPr lang="es-AR" smtClean="0"/>
              <a:t>‹Nº›</a:t>
            </a:fld>
            <a:endParaRPr lang="es-AR"/>
          </a:p>
        </p:txBody>
      </p:sp>
    </p:spTree>
    <p:extLst>
      <p:ext uri="{BB962C8B-B14F-4D97-AF65-F5344CB8AC3E}">
        <p14:creationId xmlns:p14="http://schemas.microsoft.com/office/powerpoint/2010/main" val="2326763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E02FCB-F6F4-3E10-1676-66D96558BBFA}"/>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3AB7FD26-EDEF-F8A0-504D-127C3D6B45C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72B7A402-49AE-8DAF-E00B-732C7F25375A}"/>
              </a:ext>
            </a:extLst>
          </p:cNvPr>
          <p:cNvSpPr>
            <a:spLocks noGrp="1"/>
          </p:cNvSpPr>
          <p:nvPr>
            <p:ph type="dt" sz="half" idx="10"/>
          </p:nvPr>
        </p:nvSpPr>
        <p:spPr/>
        <p:txBody>
          <a:bodyPr/>
          <a:lstStyle/>
          <a:p>
            <a:fld id="{453E2CBE-AF79-489D-89F7-2F7D7C6DF6AE}" type="datetimeFigureOut">
              <a:rPr lang="es-AR" smtClean="0"/>
              <a:t>19/8/2025</a:t>
            </a:fld>
            <a:endParaRPr lang="es-AR"/>
          </a:p>
        </p:txBody>
      </p:sp>
      <p:sp>
        <p:nvSpPr>
          <p:cNvPr id="5" name="Marcador de pie de página 4">
            <a:extLst>
              <a:ext uri="{FF2B5EF4-FFF2-40B4-BE49-F238E27FC236}">
                <a16:creationId xmlns:a16="http://schemas.microsoft.com/office/drawing/2014/main" id="{F1E80DBD-8C33-8263-4262-EF13B1125484}"/>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C42D0630-2AE1-4947-094B-1082EADC7657}"/>
              </a:ext>
            </a:extLst>
          </p:cNvPr>
          <p:cNvSpPr>
            <a:spLocks noGrp="1"/>
          </p:cNvSpPr>
          <p:nvPr>
            <p:ph type="sldNum" sz="quarter" idx="12"/>
          </p:nvPr>
        </p:nvSpPr>
        <p:spPr/>
        <p:txBody>
          <a:bodyPr/>
          <a:lstStyle/>
          <a:p>
            <a:fld id="{86D01D2E-ABB6-426A-AA1B-55B2F15FEA5A}" type="slidenum">
              <a:rPr lang="es-AR" smtClean="0"/>
              <a:t>‹Nº›</a:t>
            </a:fld>
            <a:endParaRPr lang="es-AR"/>
          </a:p>
        </p:txBody>
      </p:sp>
    </p:spTree>
    <p:extLst>
      <p:ext uri="{BB962C8B-B14F-4D97-AF65-F5344CB8AC3E}">
        <p14:creationId xmlns:p14="http://schemas.microsoft.com/office/powerpoint/2010/main" val="1009495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8C6DF0-DD7B-0BF3-5364-BC983C1142E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32C04A8F-D150-8A28-FEB2-7CAA0CE7FC7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C7A1427-6E03-C633-1C6B-A6E616DF3F19}"/>
              </a:ext>
            </a:extLst>
          </p:cNvPr>
          <p:cNvSpPr>
            <a:spLocks noGrp="1"/>
          </p:cNvSpPr>
          <p:nvPr>
            <p:ph type="dt" sz="half" idx="10"/>
          </p:nvPr>
        </p:nvSpPr>
        <p:spPr/>
        <p:txBody>
          <a:bodyPr/>
          <a:lstStyle/>
          <a:p>
            <a:fld id="{453E2CBE-AF79-489D-89F7-2F7D7C6DF6AE}" type="datetimeFigureOut">
              <a:rPr lang="es-AR" smtClean="0"/>
              <a:t>19/8/2025</a:t>
            </a:fld>
            <a:endParaRPr lang="es-AR"/>
          </a:p>
        </p:txBody>
      </p:sp>
      <p:sp>
        <p:nvSpPr>
          <p:cNvPr id="5" name="Marcador de pie de página 4">
            <a:extLst>
              <a:ext uri="{FF2B5EF4-FFF2-40B4-BE49-F238E27FC236}">
                <a16:creationId xmlns:a16="http://schemas.microsoft.com/office/drawing/2014/main" id="{56CD8F38-7288-739D-95A9-BECEDD12F7A0}"/>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2FB783CD-023E-2BA9-5E4B-B44922A7B10C}"/>
              </a:ext>
            </a:extLst>
          </p:cNvPr>
          <p:cNvSpPr>
            <a:spLocks noGrp="1"/>
          </p:cNvSpPr>
          <p:nvPr>
            <p:ph type="sldNum" sz="quarter" idx="12"/>
          </p:nvPr>
        </p:nvSpPr>
        <p:spPr/>
        <p:txBody>
          <a:bodyPr/>
          <a:lstStyle/>
          <a:p>
            <a:fld id="{86D01D2E-ABB6-426A-AA1B-55B2F15FEA5A}" type="slidenum">
              <a:rPr lang="es-AR" smtClean="0"/>
              <a:t>‹Nº›</a:t>
            </a:fld>
            <a:endParaRPr lang="es-AR"/>
          </a:p>
        </p:txBody>
      </p:sp>
    </p:spTree>
    <p:extLst>
      <p:ext uri="{BB962C8B-B14F-4D97-AF65-F5344CB8AC3E}">
        <p14:creationId xmlns:p14="http://schemas.microsoft.com/office/powerpoint/2010/main" val="3381179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EF6262-CB1E-1E4D-3E15-3445C1B3D675}"/>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2FD776EA-212A-5D26-8223-0A9200F3C689}"/>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0A083219-7026-9D62-06C4-07634ADD1AA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569E7BB9-5E28-3925-3CA9-4FCCDC608121}"/>
              </a:ext>
            </a:extLst>
          </p:cNvPr>
          <p:cNvSpPr>
            <a:spLocks noGrp="1"/>
          </p:cNvSpPr>
          <p:nvPr>
            <p:ph type="dt" sz="half" idx="10"/>
          </p:nvPr>
        </p:nvSpPr>
        <p:spPr/>
        <p:txBody>
          <a:bodyPr/>
          <a:lstStyle/>
          <a:p>
            <a:fld id="{453E2CBE-AF79-489D-89F7-2F7D7C6DF6AE}" type="datetimeFigureOut">
              <a:rPr lang="es-AR" smtClean="0"/>
              <a:t>19/8/2025</a:t>
            </a:fld>
            <a:endParaRPr lang="es-AR"/>
          </a:p>
        </p:txBody>
      </p:sp>
      <p:sp>
        <p:nvSpPr>
          <p:cNvPr id="6" name="Marcador de pie de página 5">
            <a:extLst>
              <a:ext uri="{FF2B5EF4-FFF2-40B4-BE49-F238E27FC236}">
                <a16:creationId xmlns:a16="http://schemas.microsoft.com/office/drawing/2014/main" id="{C99EBB3A-F2E8-3D6A-E40B-B65424C23565}"/>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F0DD37E3-0511-ED52-2E76-A1008738C56D}"/>
              </a:ext>
            </a:extLst>
          </p:cNvPr>
          <p:cNvSpPr>
            <a:spLocks noGrp="1"/>
          </p:cNvSpPr>
          <p:nvPr>
            <p:ph type="sldNum" sz="quarter" idx="12"/>
          </p:nvPr>
        </p:nvSpPr>
        <p:spPr/>
        <p:txBody>
          <a:bodyPr/>
          <a:lstStyle/>
          <a:p>
            <a:fld id="{86D01D2E-ABB6-426A-AA1B-55B2F15FEA5A}" type="slidenum">
              <a:rPr lang="es-AR" smtClean="0"/>
              <a:t>‹Nº›</a:t>
            </a:fld>
            <a:endParaRPr lang="es-AR"/>
          </a:p>
        </p:txBody>
      </p:sp>
    </p:spTree>
    <p:extLst>
      <p:ext uri="{BB962C8B-B14F-4D97-AF65-F5344CB8AC3E}">
        <p14:creationId xmlns:p14="http://schemas.microsoft.com/office/powerpoint/2010/main" val="817995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406189-E277-8AAE-9D12-9956537080F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65CBEDFD-4FCC-09D7-8B2C-3B45BBA4F0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22AA7D0-7048-A2C7-805E-C905BAF26D6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8478BDBB-D9AC-7E12-3DD1-27BB525813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25E095B-1982-ECEC-0EFB-07D953810472}"/>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149855D2-5701-DBDF-B5C0-70E9D7DD2914}"/>
              </a:ext>
            </a:extLst>
          </p:cNvPr>
          <p:cNvSpPr>
            <a:spLocks noGrp="1"/>
          </p:cNvSpPr>
          <p:nvPr>
            <p:ph type="dt" sz="half" idx="10"/>
          </p:nvPr>
        </p:nvSpPr>
        <p:spPr/>
        <p:txBody>
          <a:bodyPr/>
          <a:lstStyle/>
          <a:p>
            <a:fld id="{453E2CBE-AF79-489D-89F7-2F7D7C6DF6AE}" type="datetimeFigureOut">
              <a:rPr lang="es-AR" smtClean="0"/>
              <a:t>19/8/2025</a:t>
            </a:fld>
            <a:endParaRPr lang="es-AR"/>
          </a:p>
        </p:txBody>
      </p:sp>
      <p:sp>
        <p:nvSpPr>
          <p:cNvPr id="8" name="Marcador de pie de página 7">
            <a:extLst>
              <a:ext uri="{FF2B5EF4-FFF2-40B4-BE49-F238E27FC236}">
                <a16:creationId xmlns:a16="http://schemas.microsoft.com/office/drawing/2014/main" id="{DBD5D4F9-C4DC-9156-B87E-7E41D5CD271C}"/>
              </a:ext>
            </a:extLst>
          </p:cNvPr>
          <p:cNvSpPr>
            <a:spLocks noGrp="1"/>
          </p:cNvSpPr>
          <p:nvPr>
            <p:ph type="ftr" sz="quarter" idx="11"/>
          </p:nvPr>
        </p:nvSpPr>
        <p:spPr/>
        <p:txBody>
          <a:bodyPr/>
          <a:lstStyle/>
          <a:p>
            <a:endParaRPr lang="es-AR"/>
          </a:p>
        </p:txBody>
      </p:sp>
      <p:sp>
        <p:nvSpPr>
          <p:cNvPr id="9" name="Marcador de número de diapositiva 8">
            <a:extLst>
              <a:ext uri="{FF2B5EF4-FFF2-40B4-BE49-F238E27FC236}">
                <a16:creationId xmlns:a16="http://schemas.microsoft.com/office/drawing/2014/main" id="{AB4728FB-4701-4B15-C6A6-5E759CD1B456}"/>
              </a:ext>
            </a:extLst>
          </p:cNvPr>
          <p:cNvSpPr>
            <a:spLocks noGrp="1"/>
          </p:cNvSpPr>
          <p:nvPr>
            <p:ph type="sldNum" sz="quarter" idx="12"/>
          </p:nvPr>
        </p:nvSpPr>
        <p:spPr/>
        <p:txBody>
          <a:bodyPr/>
          <a:lstStyle/>
          <a:p>
            <a:fld id="{86D01D2E-ABB6-426A-AA1B-55B2F15FEA5A}" type="slidenum">
              <a:rPr lang="es-AR" smtClean="0"/>
              <a:t>‹Nº›</a:t>
            </a:fld>
            <a:endParaRPr lang="es-AR"/>
          </a:p>
        </p:txBody>
      </p:sp>
    </p:spTree>
    <p:extLst>
      <p:ext uri="{BB962C8B-B14F-4D97-AF65-F5344CB8AC3E}">
        <p14:creationId xmlns:p14="http://schemas.microsoft.com/office/powerpoint/2010/main" val="1652492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7BFC2E-5B3F-758D-EF31-7DEEBB0C8909}"/>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43F1F453-06FD-A684-EA1E-054419661BA8}"/>
              </a:ext>
            </a:extLst>
          </p:cNvPr>
          <p:cNvSpPr>
            <a:spLocks noGrp="1"/>
          </p:cNvSpPr>
          <p:nvPr>
            <p:ph type="dt" sz="half" idx="10"/>
          </p:nvPr>
        </p:nvSpPr>
        <p:spPr/>
        <p:txBody>
          <a:bodyPr/>
          <a:lstStyle/>
          <a:p>
            <a:fld id="{453E2CBE-AF79-489D-89F7-2F7D7C6DF6AE}" type="datetimeFigureOut">
              <a:rPr lang="es-AR" smtClean="0"/>
              <a:t>19/8/2025</a:t>
            </a:fld>
            <a:endParaRPr lang="es-AR"/>
          </a:p>
        </p:txBody>
      </p:sp>
      <p:sp>
        <p:nvSpPr>
          <p:cNvPr id="4" name="Marcador de pie de página 3">
            <a:extLst>
              <a:ext uri="{FF2B5EF4-FFF2-40B4-BE49-F238E27FC236}">
                <a16:creationId xmlns:a16="http://schemas.microsoft.com/office/drawing/2014/main" id="{B4A5AA65-113C-ECDE-3E27-B51DC90911C9}"/>
              </a:ext>
            </a:extLst>
          </p:cNvPr>
          <p:cNvSpPr>
            <a:spLocks noGrp="1"/>
          </p:cNvSpPr>
          <p:nvPr>
            <p:ph type="ftr" sz="quarter" idx="11"/>
          </p:nvPr>
        </p:nvSpPr>
        <p:spPr/>
        <p:txBody>
          <a:bodyPr/>
          <a:lstStyle/>
          <a:p>
            <a:endParaRPr lang="es-AR"/>
          </a:p>
        </p:txBody>
      </p:sp>
      <p:sp>
        <p:nvSpPr>
          <p:cNvPr id="5" name="Marcador de número de diapositiva 4">
            <a:extLst>
              <a:ext uri="{FF2B5EF4-FFF2-40B4-BE49-F238E27FC236}">
                <a16:creationId xmlns:a16="http://schemas.microsoft.com/office/drawing/2014/main" id="{F85B400A-D72E-7A46-8626-BA768E819ECA}"/>
              </a:ext>
            </a:extLst>
          </p:cNvPr>
          <p:cNvSpPr>
            <a:spLocks noGrp="1"/>
          </p:cNvSpPr>
          <p:nvPr>
            <p:ph type="sldNum" sz="quarter" idx="12"/>
          </p:nvPr>
        </p:nvSpPr>
        <p:spPr/>
        <p:txBody>
          <a:bodyPr/>
          <a:lstStyle/>
          <a:p>
            <a:fld id="{86D01D2E-ABB6-426A-AA1B-55B2F15FEA5A}" type="slidenum">
              <a:rPr lang="es-AR" smtClean="0"/>
              <a:t>‹Nº›</a:t>
            </a:fld>
            <a:endParaRPr lang="es-AR"/>
          </a:p>
        </p:txBody>
      </p:sp>
    </p:spTree>
    <p:extLst>
      <p:ext uri="{BB962C8B-B14F-4D97-AF65-F5344CB8AC3E}">
        <p14:creationId xmlns:p14="http://schemas.microsoft.com/office/powerpoint/2010/main" val="91249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90CA043-6ECB-56EE-458C-9075F708AB85}"/>
              </a:ext>
            </a:extLst>
          </p:cNvPr>
          <p:cNvSpPr>
            <a:spLocks noGrp="1"/>
          </p:cNvSpPr>
          <p:nvPr>
            <p:ph type="dt" sz="half" idx="10"/>
          </p:nvPr>
        </p:nvSpPr>
        <p:spPr/>
        <p:txBody>
          <a:bodyPr/>
          <a:lstStyle/>
          <a:p>
            <a:fld id="{453E2CBE-AF79-489D-89F7-2F7D7C6DF6AE}" type="datetimeFigureOut">
              <a:rPr lang="es-AR" smtClean="0"/>
              <a:t>19/8/2025</a:t>
            </a:fld>
            <a:endParaRPr lang="es-AR"/>
          </a:p>
        </p:txBody>
      </p:sp>
      <p:sp>
        <p:nvSpPr>
          <p:cNvPr id="3" name="Marcador de pie de página 2">
            <a:extLst>
              <a:ext uri="{FF2B5EF4-FFF2-40B4-BE49-F238E27FC236}">
                <a16:creationId xmlns:a16="http://schemas.microsoft.com/office/drawing/2014/main" id="{79479A3E-475B-8250-BB62-877AE1AF7971}"/>
              </a:ext>
            </a:extLst>
          </p:cNvPr>
          <p:cNvSpPr>
            <a:spLocks noGrp="1"/>
          </p:cNvSpPr>
          <p:nvPr>
            <p:ph type="ftr" sz="quarter" idx="11"/>
          </p:nvPr>
        </p:nvSpPr>
        <p:spPr/>
        <p:txBody>
          <a:bodyPr/>
          <a:lstStyle/>
          <a:p>
            <a:endParaRPr lang="es-AR"/>
          </a:p>
        </p:txBody>
      </p:sp>
      <p:sp>
        <p:nvSpPr>
          <p:cNvPr id="4" name="Marcador de número de diapositiva 3">
            <a:extLst>
              <a:ext uri="{FF2B5EF4-FFF2-40B4-BE49-F238E27FC236}">
                <a16:creationId xmlns:a16="http://schemas.microsoft.com/office/drawing/2014/main" id="{A0FA3E95-57C8-F9BA-2A14-0BC5E5F01090}"/>
              </a:ext>
            </a:extLst>
          </p:cNvPr>
          <p:cNvSpPr>
            <a:spLocks noGrp="1"/>
          </p:cNvSpPr>
          <p:nvPr>
            <p:ph type="sldNum" sz="quarter" idx="12"/>
          </p:nvPr>
        </p:nvSpPr>
        <p:spPr/>
        <p:txBody>
          <a:bodyPr/>
          <a:lstStyle/>
          <a:p>
            <a:fld id="{86D01D2E-ABB6-426A-AA1B-55B2F15FEA5A}" type="slidenum">
              <a:rPr lang="es-AR" smtClean="0"/>
              <a:t>‹Nº›</a:t>
            </a:fld>
            <a:endParaRPr lang="es-AR"/>
          </a:p>
        </p:txBody>
      </p:sp>
    </p:spTree>
    <p:extLst>
      <p:ext uri="{BB962C8B-B14F-4D97-AF65-F5344CB8AC3E}">
        <p14:creationId xmlns:p14="http://schemas.microsoft.com/office/powerpoint/2010/main" val="797279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757068-C5EE-AED5-CC82-437194DAE76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FAB04F91-9EE9-C63E-4EE2-350B640093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74687135-827E-4515-AF05-3C29FC6CBB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C0F51D4-A52B-5EF1-A88F-7999927834DB}"/>
              </a:ext>
            </a:extLst>
          </p:cNvPr>
          <p:cNvSpPr>
            <a:spLocks noGrp="1"/>
          </p:cNvSpPr>
          <p:nvPr>
            <p:ph type="dt" sz="half" idx="10"/>
          </p:nvPr>
        </p:nvSpPr>
        <p:spPr/>
        <p:txBody>
          <a:bodyPr/>
          <a:lstStyle/>
          <a:p>
            <a:fld id="{453E2CBE-AF79-489D-89F7-2F7D7C6DF6AE}" type="datetimeFigureOut">
              <a:rPr lang="es-AR" smtClean="0"/>
              <a:t>19/8/2025</a:t>
            </a:fld>
            <a:endParaRPr lang="es-AR"/>
          </a:p>
        </p:txBody>
      </p:sp>
      <p:sp>
        <p:nvSpPr>
          <p:cNvPr id="6" name="Marcador de pie de página 5">
            <a:extLst>
              <a:ext uri="{FF2B5EF4-FFF2-40B4-BE49-F238E27FC236}">
                <a16:creationId xmlns:a16="http://schemas.microsoft.com/office/drawing/2014/main" id="{894AA5EB-5B1C-8D8E-067D-A12C2DF92D12}"/>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BAC9608C-C939-C984-5F55-223C2A41423A}"/>
              </a:ext>
            </a:extLst>
          </p:cNvPr>
          <p:cNvSpPr>
            <a:spLocks noGrp="1"/>
          </p:cNvSpPr>
          <p:nvPr>
            <p:ph type="sldNum" sz="quarter" idx="12"/>
          </p:nvPr>
        </p:nvSpPr>
        <p:spPr/>
        <p:txBody>
          <a:bodyPr/>
          <a:lstStyle/>
          <a:p>
            <a:fld id="{86D01D2E-ABB6-426A-AA1B-55B2F15FEA5A}" type="slidenum">
              <a:rPr lang="es-AR" smtClean="0"/>
              <a:t>‹Nº›</a:t>
            </a:fld>
            <a:endParaRPr lang="es-AR"/>
          </a:p>
        </p:txBody>
      </p:sp>
    </p:spTree>
    <p:extLst>
      <p:ext uri="{BB962C8B-B14F-4D97-AF65-F5344CB8AC3E}">
        <p14:creationId xmlns:p14="http://schemas.microsoft.com/office/powerpoint/2010/main" val="1556632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080440-34C4-F938-5430-67D1303249D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D58D5908-6C9A-C390-72EB-5482D07167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a:extLst>
              <a:ext uri="{FF2B5EF4-FFF2-40B4-BE49-F238E27FC236}">
                <a16:creationId xmlns:a16="http://schemas.microsoft.com/office/drawing/2014/main" id="{9782F0C6-348E-B397-FC4A-76B1DB648F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CE4D600-FAF9-869A-25BC-FD0C19D3DEAA}"/>
              </a:ext>
            </a:extLst>
          </p:cNvPr>
          <p:cNvSpPr>
            <a:spLocks noGrp="1"/>
          </p:cNvSpPr>
          <p:nvPr>
            <p:ph type="dt" sz="half" idx="10"/>
          </p:nvPr>
        </p:nvSpPr>
        <p:spPr/>
        <p:txBody>
          <a:bodyPr/>
          <a:lstStyle/>
          <a:p>
            <a:fld id="{453E2CBE-AF79-489D-89F7-2F7D7C6DF6AE}" type="datetimeFigureOut">
              <a:rPr lang="es-AR" smtClean="0"/>
              <a:t>19/8/2025</a:t>
            </a:fld>
            <a:endParaRPr lang="es-AR"/>
          </a:p>
        </p:txBody>
      </p:sp>
      <p:sp>
        <p:nvSpPr>
          <p:cNvPr id="6" name="Marcador de pie de página 5">
            <a:extLst>
              <a:ext uri="{FF2B5EF4-FFF2-40B4-BE49-F238E27FC236}">
                <a16:creationId xmlns:a16="http://schemas.microsoft.com/office/drawing/2014/main" id="{51A35CA8-CD0C-7789-3280-72C2EBA56EF7}"/>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C9909682-9B8A-C65B-E170-C586D9BED927}"/>
              </a:ext>
            </a:extLst>
          </p:cNvPr>
          <p:cNvSpPr>
            <a:spLocks noGrp="1"/>
          </p:cNvSpPr>
          <p:nvPr>
            <p:ph type="sldNum" sz="quarter" idx="12"/>
          </p:nvPr>
        </p:nvSpPr>
        <p:spPr/>
        <p:txBody>
          <a:bodyPr/>
          <a:lstStyle/>
          <a:p>
            <a:fld id="{86D01D2E-ABB6-426A-AA1B-55B2F15FEA5A}" type="slidenum">
              <a:rPr lang="es-AR" smtClean="0"/>
              <a:t>‹Nº›</a:t>
            </a:fld>
            <a:endParaRPr lang="es-AR"/>
          </a:p>
        </p:txBody>
      </p:sp>
    </p:spTree>
    <p:extLst>
      <p:ext uri="{BB962C8B-B14F-4D97-AF65-F5344CB8AC3E}">
        <p14:creationId xmlns:p14="http://schemas.microsoft.com/office/powerpoint/2010/main" val="2372080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D243"/>
        </a:solid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1FDBB5D-00E8-291B-045D-D87B06D9F6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EFBEC7DC-5CFD-60CC-5CD1-B0D5CC3290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EDAFC56D-FED5-77A1-0AA7-079E7B004B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53E2CBE-AF79-489D-89F7-2F7D7C6DF6AE}" type="datetimeFigureOut">
              <a:rPr lang="es-AR" smtClean="0"/>
              <a:t>19/8/2025</a:t>
            </a:fld>
            <a:endParaRPr lang="es-AR"/>
          </a:p>
        </p:txBody>
      </p:sp>
      <p:sp>
        <p:nvSpPr>
          <p:cNvPr id="5" name="Marcador de pie de página 4">
            <a:extLst>
              <a:ext uri="{FF2B5EF4-FFF2-40B4-BE49-F238E27FC236}">
                <a16:creationId xmlns:a16="http://schemas.microsoft.com/office/drawing/2014/main" id="{ECDB2D07-987F-A6A9-28D3-D03DC46EBD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AR"/>
          </a:p>
        </p:txBody>
      </p:sp>
      <p:sp>
        <p:nvSpPr>
          <p:cNvPr id="6" name="Marcador de número de diapositiva 5">
            <a:extLst>
              <a:ext uri="{FF2B5EF4-FFF2-40B4-BE49-F238E27FC236}">
                <a16:creationId xmlns:a16="http://schemas.microsoft.com/office/drawing/2014/main" id="{691D816B-4444-89B4-67D7-E612026EFD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6D01D2E-ABB6-426A-AA1B-55B2F15FEA5A}" type="slidenum">
              <a:rPr lang="es-AR" smtClean="0"/>
              <a:t>‹Nº›</a:t>
            </a:fld>
            <a:endParaRPr lang="es-AR"/>
          </a:p>
        </p:txBody>
      </p:sp>
    </p:spTree>
    <p:extLst>
      <p:ext uri="{BB962C8B-B14F-4D97-AF65-F5344CB8AC3E}">
        <p14:creationId xmlns:p14="http://schemas.microsoft.com/office/powerpoint/2010/main" val="3163157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CA7F1F-E9E2-BFE3-5208-A513BF09797D}"/>
              </a:ext>
            </a:extLst>
          </p:cNvPr>
          <p:cNvSpPr>
            <a:spLocks noGrp="1"/>
          </p:cNvSpPr>
          <p:nvPr>
            <p:ph type="ctrTitle"/>
          </p:nvPr>
        </p:nvSpPr>
        <p:spPr>
          <a:xfrm>
            <a:off x="1524000" y="1122363"/>
            <a:ext cx="9144000" cy="824424"/>
          </a:xfrm>
        </p:spPr>
        <p:txBody>
          <a:bodyPr>
            <a:normAutofit fontScale="90000"/>
          </a:bodyPr>
          <a:lstStyle/>
          <a:p>
            <a:r>
              <a:rPr lang="es-AR" dirty="0"/>
              <a:t>Antropología cristiana</a:t>
            </a:r>
          </a:p>
        </p:txBody>
      </p:sp>
      <p:sp>
        <p:nvSpPr>
          <p:cNvPr id="3" name="Subtítulo 2">
            <a:extLst>
              <a:ext uri="{FF2B5EF4-FFF2-40B4-BE49-F238E27FC236}">
                <a16:creationId xmlns:a16="http://schemas.microsoft.com/office/drawing/2014/main" id="{01E0A863-9823-59C8-C195-4F8C9EB0918A}"/>
              </a:ext>
            </a:extLst>
          </p:cNvPr>
          <p:cNvSpPr>
            <a:spLocks noGrp="1"/>
          </p:cNvSpPr>
          <p:nvPr>
            <p:ph type="subTitle" idx="1"/>
          </p:nvPr>
        </p:nvSpPr>
        <p:spPr>
          <a:xfrm>
            <a:off x="1524000" y="3223456"/>
            <a:ext cx="9144000" cy="3320180"/>
          </a:xfrm>
        </p:spPr>
        <p:txBody>
          <a:bodyPr>
            <a:noAutofit/>
          </a:bodyPr>
          <a:lstStyle/>
          <a:p>
            <a:pPr algn="just"/>
            <a:r>
              <a:rPr lang="es-ES" sz="2800" b="0" i="1" u="none" strike="noStrike" baseline="0" dirty="0">
                <a:latin typeface="Times New Roman" panose="02020603050405020304" pitchFamily="18" charset="0"/>
              </a:rPr>
              <a:t>“Una  de las sorpresas que esperan al historiador del pensamiento cristiano es su insistencia sobre el </a:t>
            </a:r>
            <a:r>
              <a:rPr lang="es-ES" sz="2800" b="1" i="1" u="none" strike="noStrike" baseline="0" dirty="0">
                <a:latin typeface="Times New Roman" panose="02020603050405020304" pitchFamily="18" charset="0"/>
              </a:rPr>
              <a:t>valor, la dignida</a:t>
            </a:r>
            <a:r>
              <a:rPr lang="es-ES" sz="2800" b="1" i="1" dirty="0">
                <a:latin typeface="Times New Roman" panose="02020603050405020304" pitchFamily="18" charset="0"/>
              </a:rPr>
              <a:t>d y la perpetuidad del cuerpo humano</a:t>
            </a:r>
            <a:r>
              <a:rPr lang="es-ES" sz="2800" i="1" dirty="0">
                <a:latin typeface="Times New Roman" panose="02020603050405020304" pitchFamily="18" charset="0"/>
              </a:rPr>
              <a:t>. Casi todo el mundo considera la concepción cristiana del hombre como un espiritualismo caracterizado</a:t>
            </a:r>
            <a:r>
              <a:rPr lang="es-ES" sz="2800" b="0" i="1" u="none" strike="noStrike" baseline="0" dirty="0">
                <a:latin typeface="Times New Roman" panose="02020603050405020304" pitchFamily="18" charset="0"/>
              </a:rPr>
              <a:t>.”</a:t>
            </a:r>
            <a:r>
              <a:rPr lang="es-ES" sz="2800" b="0" i="0" u="none" strike="noStrike" baseline="0" dirty="0">
                <a:latin typeface="Times New Roman" panose="02020603050405020304" pitchFamily="18" charset="0"/>
              </a:rPr>
              <a:t> (p. 177)</a:t>
            </a:r>
            <a:endParaRPr lang="es-AR" sz="2800" dirty="0"/>
          </a:p>
        </p:txBody>
      </p:sp>
      <p:sp>
        <p:nvSpPr>
          <p:cNvPr id="5" name="CuadroTexto 4">
            <a:extLst>
              <a:ext uri="{FF2B5EF4-FFF2-40B4-BE49-F238E27FC236}">
                <a16:creationId xmlns:a16="http://schemas.microsoft.com/office/drawing/2014/main" id="{6469D518-B4D1-3945-6A6B-9EE14DE2864F}"/>
              </a:ext>
            </a:extLst>
          </p:cNvPr>
          <p:cNvSpPr txBox="1"/>
          <p:nvPr/>
        </p:nvSpPr>
        <p:spPr>
          <a:xfrm>
            <a:off x="1659988" y="1984957"/>
            <a:ext cx="9008012" cy="1200329"/>
          </a:xfrm>
          <a:prstGeom prst="rect">
            <a:avLst/>
          </a:prstGeom>
          <a:noFill/>
        </p:spPr>
        <p:txBody>
          <a:bodyPr wrap="square" rtlCol="0">
            <a:spAutoFit/>
          </a:bodyPr>
          <a:lstStyle/>
          <a:p>
            <a:r>
              <a:rPr lang="es-AR" sz="2400" dirty="0"/>
              <a:t>(Pasajes seleccionados de Gilson, E., </a:t>
            </a:r>
            <a:r>
              <a:rPr lang="es-AR" sz="2400" i="1" dirty="0"/>
              <a:t>El espíritu de la filosofía medieval</a:t>
            </a:r>
            <a:r>
              <a:rPr lang="es-AR" sz="2400" dirty="0"/>
              <a:t>, Cap. IX)</a:t>
            </a:r>
          </a:p>
          <a:p>
            <a:endParaRPr lang="es-AR" sz="2400" dirty="0"/>
          </a:p>
        </p:txBody>
      </p:sp>
    </p:spTree>
    <p:extLst>
      <p:ext uri="{BB962C8B-B14F-4D97-AF65-F5344CB8AC3E}">
        <p14:creationId xmlns:p14="http://schemas.microsoft.com/office/powerpoint/2010/main" val="2417374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9C4381-56CE-278B-E820-BE7330C034F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990E7F63-15EB-3AC6-3028-4C4C9062A6FA}"/>
              </a:ext>
            </a:extLst>
          </p:cNvPr>
          <p:cNvSpPr>
            <a:spLocks noGrp="1"/>
          </p:cNvSpPr>
          <p:nvPr>
            <p:ph type="ctrTitle"/>
          </p:nvPr>
        </p:nvSpPr>
        <p:spPr>
          <a:xfrm>
            <a:off x="1524000" y="1122363"/>
            <a:ext cx="9144000" cy="824424"/>
          </a:xfrm>
        </p:spPr>
        <p:txBody>
          <a:bodyPr>
            <a:normAutofit fontScale="90000"/>
          </a:bodyPr>
          <a:lstStyle/>
          <a:p>
            <a:r>
              <a:rPr lang="es-AR" dirty="0"/>
              <a:t>Antropología cristiana</a:t>
            </a:r>
          </a:p>
        </p:txBody>
      </p:sp>
      <p:sp>
        <p:nvSpPr>
          <p:cNvPr id="3" name="Subtítulo 2">
            <a:extLst>
              <a:ext uri="{FF2B5EF4-FFF2-40B4-BE49-F238E27FC236}">
                <a16:creationId xmlns:a16="http://schemas.microsoft.com/office/drawing/2014/main" id="{B414E42F-5FBE-DD69-312E-EE7D311C811A}"/>
              </a:ext>
            </a:extLst>
          </p:cNvPr>
          <p:cNvSpPr>
            <a:spLocks noGrp="1"/>
          </p:cNvSpPr>
          <p:nvPr>
            <p:ph type="subTitle" idx="1"/>
          </p:nvPr>
        </p:nvSpPr>
        <p:spPr>
          <a:xfrm>
            <a:off x="1524000" y="2669458"/>
            <a:ext cx="9144000" cy="3320180"/>
          </a:xfrm>
        </p:spPr>
        <p:txBody>
          <a:bodyPr>
            <a:noAutofit/>
          </a:bodyPr>
          <a:lstStyle/>
          <a:p>
            <a:pPr algn="just"/>
            <a:r>
              <a:rPr lang="es-ES" b="0" i="0" u="sng" strike="noStrike" baseline="0" dirty="0">
                <a:latin typeface="Times New Roman" panose="02020603050405020304" pitchFamily="18" charset="0"/>
              </a:rPr>
              <a:t>El problema central</a:t>
            </a:r>
            <a:r>
              <a:rPr lang="es-ES" b="0" i="0" u="none" strike="noStrike" baseline="0" dirty="0">
                <a:latin typeface="Times New Roman" panose="02020603050405020304" pitchFamily="18" charset="0"/>
              </a:rPr>
              <a:t>:</a:t>
            </a:r>
          </a:p>
          <a:p>
            <a:pPr algn="just"/>
            <a:r>
              <a:rPr lang="es-ES" b="0" i="0" u="none" strike="noStrike" baseline="0" dirty="0">
                <a:latin typeface="Times New Roman" panose="02020603050405020304" pitchFamily="18" charset="0"/>
              </a:rPr>
              <a:t>“En realidad, toda la dificultad se reduce a esto: el hombre es una unidad dada como tal, cuya explicación corresponde al filósofo. Cuando digo que conozco, no quiero decir que mi cuerpo conoce por mi alma, o que mi alma conoce gracias a mi cuerpo, sino que este ser concreto que soy, tomado en su unidad, ejercita el acto de conocer. Y lo mismo ocurre si digo que yo vivo, o simplemente que yo soy: </a:t>
            </a:r>
            <a:r>
              <a:rPr lang="es-ES" b="0" i="1" u="none" strike="noStrike" baseline="0" dirty="0">
                <a:latin typeface="Times New Roman" panose="02020603050405020304" pitchFamily="18" charset="0"/>
              </a:rPr>
              <a:t>yo, no </a:t>
            </a:r>
            <a:r>
              <a:rPr lang="es-ES" b="0" i="0" u="none" strike="noStrike" baseline="0" dirty="0">
                <a:latin typeface="Times New Roman" panose="02020603050405020304" pitchFamily="18" charset="0"/>
              </a:rPr>
              <a:t>es ni el cuerpo ni el alma, sino el hombre... Mientras las funciones animadoras del alma no están incluidas en la definici</a:t>
            </a:r>
            <a:r>
              <a:rPr lang="es-ES" dirty="0">
                <a:latin typeface="Times New Roman" panose="02020603050405020304" pitchFamily="18" charset="0"/>
              </a:rPr>
              <a:t>ó</a:t>
            </a:r>
            <a:r>
              <a:rPr lang="es-ES" b="0" i="0" u="none" strike="noStrike" baseline="0" dirty="0">
                <a:latin typeface="Times New Roman" panose="02020603050405020304" pitchFamily="18" charset="0"/>
              </a:rPr>
              <a:t>n de su esencia misma, la unión del alma y del cuerpo es un accidente sin ninguna necesidad metafísica.” (p. 187)</a:t>
            </a:r>
            <a:endParaRPr lang="es-AR" dirty="0"/>
          </a:p>
        </p:txBody>
      </p:sp>
    </p:spTree>
    <p:extLst>
      <p:ext uri="{BB962C8B-B14F-4D97-AF65-F5344CB8AC3E}">
        <p14:creationId xmlns:p14="http://schemas.microsoft.com/office/powerpoint/2010/main" val="622957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CA7F1F-E9E2-BFE3-5208-A513BF09797D}"/>
              </a:ext>
            </a:extLst>
          </p:cNvPr>
          <p:cNvSpPr>
            <a:spLocks noGrp="1"/>
          </p:cNvSpPr>
          <p:nvPr>
            <p:ph type="ctrTitle"/>
          </p:nvPr>
        </p:nvSpPr>
        <p:spPr>
          <a:xfrm>
            <a:off x="1524000" y="1122363"/>
            <a:ext cx="9144000" cy="780179"/>
          </a:xfrm>
        </p:spPr>
        <p:txBody>
          <a:bodyPr>
            <a:normAutofit fontScale="90000"/>
          </a:bodyPr>
          <a:lstStyle/>
          <a:p>
            <a:r>
              <a:rPr lang="es-AR" dirty="0"/>
              <a:t>Antropología cristiana</a:t>
            </a:r>
          </a:p>
        </p:txBody>
      </p:sp>
      <p:sp>
        <p:nvSpPr>
          <p:cNvPr id="3" name="Subtítulo 2">
            <a:extLst>
              <a:ext uri="{FF2B5EF4-FFF2-40B4-BE49-F238E27FC236}">
                <a16:creationId xmlns:a16="http://schemas.microsoft.com/office/drawing/2014/main" id="{01E0A863-9823-59C8-C195-4F8C9EB0918A}"/>
              </a:ext>
            </a:extLst>
          </p:cNvPr>
          <p:cNvSpPr>
            <a:spLocks noGrp="1"/>
          </p:cNvSpPr>
          <p:nvPr>
            <p:ph type="subTitle" idx="1"/>
          </p:nvPr>
        </p:nvSpPr>
        <p:spPr>
          <a:xfrm>
            <a:off x="1524000" y="2182760"/>
            <a:ext cx="9144000" cy="4055807"/>
          </a:xfrm>
        </p:spPr>
        <p:txBody>
          <a:bodyPr>
            <a:noAutofit/>
          </a:bodyPr>
          <a:lstStyle/>
          <a:p>
            <a:pPr algn="just"/>
            <a:r>
              <a:rPr lang="es-ES" b="0" i="0" u="sng" strike="noStrike" baseline="0" dirty="0">
                <a:latin typeface="Times New Roman" panose="02020603050405020304" pitchFamily="18" charset="0"/>
              </a:rPr>
              <a:t>La tesis </a:t>
            </a:r>
            <a:r>
              <a:rPr lang="es-ES" u="sng" dirty="0">
                <a:latin typeface="Times New Roman" panose="02020603050405020304" pitchFamily="18" charset="0"/>
              </a:rPr>
              <a:t>de Tomás de Aquino</a:t>
            </a:r>
            <a:r>
              <a:rPr lang="es-ES" dirty="0">
                <a:latin typeface="Times New Roman" panose="02020603050405020304" pitchFamily="18" charset="0"/>
              </a:rPr>
              <a:t>:</a:t>
            </a:r>
          </a:p>
          <a:p>
            <a:pPr algn="just"/>
            <a:r>
              <a:rPr lang="es-ES" sz="2400" b="0" i="0" u="none" strike="noStrike" baseline="0" dirty="0">
                <a:latin typeface="Times New Roman" panose="02020603050405020304" pitchFamily="18" charset="0"/>
              </a:rPr>
              <a:t>“Para aclarar por anticipado el sentido de esta discusión podemos decir desde ahora que el alma tomista no es ni una substancia que desempeñaría el papel de forma, ni una forma que no podr</a:t>
            </a:r>
            <a:r>
              <a:rPr lang="es-ES" dirty="0">
                <a:latin typeface="Times New Roman" panose="02020603050405020304" pitchFamily="18" charset="0"/>
              </a:rPr>
              <a:t>í</a:t>
            </a:r>
            <a:r>
              <a:rPr lang="es-ES" sz="2400" b="0" i="0" u="none" strike="noStrike" baseline="0" dirty="0">
                <a:latin typeface="Times New Roman" panose="02020603050405020304" pitchFamily="18" charset="0"/>
              </a:rPr>
              <a:t>a ser una substancia, sino una </a:t>
            </a:r>
            <a:r>
              <a:rPr lang="es-ES" sz="2400" b="0" i="1" u="none" strike="noStrike" baseline="0" dirty="0">
                <a:latin typeface="Times New Roman" panose="02020603050405020304" pitchFamily="18" charset="0"/>
              </a:rPr>
              <a:t>forma que posee y confiere la </a:t>
            </a:r>
            <a:r>
              <a:rPr lang="es-ES" sz="2400" b="0" i="1" u="none" strike="noStrike" baseline="0" dirty="0" err="1">
                <a:latin typeface="Times New Roman" panose="02020603050405020304" pitchFamily="18" charset="0"/>
              </a:rPr>
              <a:t>substancialidad</a:t>
            </a:r>
            <a:r>
              <a:rPr lang="es-ES" sz="2400" b="0" i="0" u="none" strike="noStrike" baseline="0" dirty="0">
                <a:latin typeface="Times New Roman" panose="02020603050405020304" pitchFamily="18" charset="0"/>
              </a:rPr>
              <a:t>. Nada más sencillo, y sin embargo se buscaría en vano, antes de Santo Tomás, un filósofo a quien se le ocurriera, y aún hoy se encontrarían pocos filósofos capaces de explicar correctamente su significación” (p. 188).</a:t>
            </a:r>
          </a:p>
          <a:p>
            <a:pPr algn="just"/>
            <a:r>
              <a:rPr lang="es-ES" sz="2400" b="0" i="0" u="none" strike="noStrike" baseline="0" dirty="0">
                <a:latin typeface="Times New Roman" panose="02020603050405020304" pitchFamily="18" charset="0"/>
              </a:rPr>
              <a:t>“</a:t>
            </a:r>
            <a:r>
              <a:rPr lang="es-ES" sz="2400" b="0" i="1" u="none" strike="noStrike" baseline="0" dirty="0">
                <a:latin typeface="Times New Roman" panose="02020603050405020304" pitchFamily="18" charset="0"/>
              </a:rPr>
              <a:t>el primer problema que tenemos que resolver es el de su </a:t>
            </a:r>
            <a:r>
              <a:rPr lang="es-ES" sz="2400" b="0" i="1" u="none" strike="noStrike" baseline="0" dirty="0" err="1">
                <a:latin typeface="Times New Roman" panose="02020603050405020304" pitchFamily="18" charset="0"/>
              </a:rPr>
              <a:t>substancialidad</a:t>
            </a:r>
            <a:r>
              <a:rPr lang="es-ES" sz="2400" b="0" i="0" u="none" strike="noStrike" baseline="0" dirty="0">
                <a:latin typeface="Times New Roman" panose="02020603050405020304" pitchFamily="18" charset="0"/>
              </a:rPr>
              <a:t>” (p. 189).</a:t>
            </a:r>
            <a:endParaRPr lang="es-ES" b="0" i="0" u="none" strike="noStrike" baseline="0" dirty="0">
              <a:latin typeface="Times New Roman" panose="02020603050405020304" pitchFamily="18" charset="0"/>
            </a:endParaRPr>
          </a:p>
        </p:txBody>
      </p:sp>
    </p:spTree>
    <p:extLst>
      <p:ext uri="{BB962C8B-B14F-4D97-AF65-F5344CB8AC3E}">
        <p14:creationId xmlns:p14="http://schemas.microsoft.com/office/powerpoint/2010/main" val="2200062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CA7F1F-E9E2-BFE3-5208-A513BF09797D}"/>
              </a:ext>
            </a:extLst>
          </p:cNvPr>
          <p:cNvSpPr>
            <a:spLocks noGrp="1"/>
          </p:cNvSpPr>
          <p:nvPr>
            <p:ph type="ctrTitle"/>
          </p:nvPr>
        </p:nvSpPr>
        <p:spPr>
          <a:xfrm>
            <a:off x="1524000" y="1122363"/>
            <a:ext cx="9144000" cy="780179"/>
          </a:xfrm>
        </p:spPr>
        <p:txBody>
          <a:bodyPr>
            <a:normAutofit fontScale="90000"/>
          </a:bodyPr>
          <a:lstStyle/>
          <a:p>
            <a:r>
              <a:rPr lang="es-AR" dirty="0"/>
              <a:t>Antropología cristiana</a:t>
            </a:r>
          </a:p>
        </p:txBody>
      </p:sp>
      <p:sp>
        <p:nvSpPr>
          <p:cNvPr id="3" name="Subtítulo 2">
            <a:extLst>
              <a:ext uri="{FF2B5EF4-FFF2-40B4-BE49-F238E27FC236}">
                <a16:creationId xmlns:a16="http://schemas.microsoft.com/office/drawing/2014/main" id="{01E0A863-9823-59C8-C195-4F8C9EB0918A}"/>
              </a:ext>
            </a:extLst>
          </p:cNvPr>
          <p:cNvSpPr>
            <a:spLocks noGrp="1"/>
          </p:cNvSpPr>
          <p:nvPr>
            <p:ph type="subTitle" idx="1"/>
          </p:nvPr>
        </p:nvSpPr>
        <p:spPr>
          <a:xfrm>
            <a:off x="1524000" y="2050025"/>
            <a:ext cx="9144000" cy="4454014"/>
          </a:xfrm>
        </p:spPr>
        <p:txBody>
          <a:bodyPr>
            <a:noAutofit/>
          </a:bodyPr>
          <a:lstStyle/>
          <a:p>
            <a:pPr algn="just"/>
            <a:r>
              <a:rPr lang="es-ES" b="0" i="0" u="sng" strike="noStrike" baseline="0" dirty="0">
                <a:latin typeface="Times New Roman" panose="02020603050405020304" pitchFamily="18" charset="0"/>
              </a:rPr>
              <a:t>La </a:t>
            </a:r>
            <a:r>
              <a:rPr lang="es-ES" u="sng" dirty="0" err="1">
                <a:latin typeface="Times New Roman" panose="02020603050405020304" pitchFamily="18" charset="0"/>
              </a:rPr>
              <a:t>substancialidad</a:t>
            </a:r>
            <a:r>
              <a:rPr lang="es-ES" u="sng" dirty="0">
                <a:latin typeface="Times New Roman" panose="02020603050405020304" pitchFamily="18" charset="0"/>
              </a:rPr>
              <a:t> del alma</a:t>
            </a:r>
            <a:r>
              <a:rPr lang="es-ES" dirty="0">
                <a:latin typeface="Times New Roman" panose="02020603050405020304" pitchFamily="18" charset="0"/>
              </a:rPr>
              <a:t>:</a:t>
            </a:r>
          </a:p>
          <a:p>
            <a:pPr algn="just"/>
            <a:r>
              <a:rPr lang="es-ES" sz="2400" b="0" i="0" u="none" strike="noStrike" baseline="0" dirty="0">
                <a:latin typeface="Times New Roman" panose="02020603050405020304" pitchFamily="18" charset="0"/>
              </a:rPr>
              <a:t>“Las operaciones de las que los intelectos son los principios son operaciones cognoscitivas. Para el intelecto, somos capaces de conocer la naturaleza de todas las cosas corporales; ahora bien: para poder conocer todas las cosas, la primera condición es no ser ninguna de ellas en particular… Dicho de otro modo; la substancia pensante que conoce los cuerpos no puede ser un cuerpo. De ahí resulta que si existen tantos seres capaces de conocimiento es precisamente porque no son nada más que cuerpos, y que si existen seres corpóreos que piensan, el principio de su actividad cognoscitiva no se halla en su corporeidad. Por eso el intelecto humano, por el hecho mismo de ser un intelecto, debe ser considerado como una substancia incorpórea tanto en su ser cuanto en sus operaciones” (p. 190).</a:t>
            </a:r>
            <a:endParaRPr lang="es-ES" dirty="0">
              <a:latin typeface="Times New Roman" panose="02020603050405020304" pitchFamily="18" charset="0"/>
            </a:endParaRPr>
          </a:p>
          <a:p>
            <a:pPr algn="ctr"/>
            <a:endParaRPr lang="es-AR" sz="2400" b="0" i="0" u="none" strike="noStrike" baseline="0" dirty="0">
              <a:solidFill>
                <a:srgbClr val="000000"/>
              </a:solidFill>
              <a:latin typeface="Angsana UPC"/>
            </a:endParaRPr>
          </a:p>
          <a:p>
            <a:pPr algn="ctr"/>
            <a:endParaRPr lang="es-ES" dirty="0">
              <a:latin typeface="Times New Roman" panose="02020603050405020304" pitchFamily="18" charset="0"/>
            </a:endParaRPr>
          </a:p>
        </p:txBody>
      </p:sp>
    </p:spTree>
    <p:extLst>
      <p:ext uri="{BB962C8B-B14F-4D97-AF65-F5344CB8AC3E}">
        <p14:creationId xmlns:p14="http://schemas.microsoft.com/office/powerpoint/2010/main" val="1158583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CA7F1F-E9E2-BFE3-5208-A513BF09797D}"/>
              </a:ext>
            </a:extLst>
          </p:cNvPr>
          <p:cNvSpPr>
            <a:spLocks noGrp="1"/>
          </p:cNvSpPr>
          <p:nvPr>
            <p:ph type="ctrTitle"/>
          </p:nvPr>
        </p:nvSpPr>
        <p:spPr>
          <a:xfrm>
            <a:off x="1524000" y="1122363"/>
            <a:ext cx="9144000" cy="780179"/>
          </a:xfrm>
        </p:spPr>
        <p:txBody>
          <a:bodyPr>
            <a:normAutofit fontScale="90000"/>
          </a:bodyPr>
          <a:lstStyle/>
          <a:p>
            <a:r>
              <a:rPr lang="es-AR" dirty="0"/>
              <a:t>Antropología cristiana</a:t>
            </a:r>
          </a:p>
        </p:txBody>
      </p:sp>
      <p:sp>
        <p:nvSpPr>
          <p:cNvPr id="3" name="Subtítulo 2">
            <a:extLst>
              <a:ext uri="{FF2B5EF4-FFF2-40B4-BE49-F238E27FC236}">
                <a16:creationId xmlns:a16="http://schemas.microsoft.com/office/drawing/2014/main" id="{01E0A863-9823-59C8-C195-4F8C9EB0918A}"/>
              </a:ext>
            </a:extLst>
          </p:cNvPr>
          <p:cNvSpPr>
            <a:spLocks noGrp="1"/>
          </p:cNvSpPr>
          <p:nvPr>
            <p:ph type="subTitle" idx="1"/>
          </p:nvPr>
        </p:nvSpPr>
        <p:spPr>
          <a:xfrm>
            <a:off x="1524000" y="2050025"/>
            <a:ext cx="9144000" cy="4454014"/>
          </a:xfrm>
        </p:spPr>
        <p:txBody>
          <a:bodyPr>
            <a:noAutofit/>
          </a:bodyPr>
          <a:lstStyle/>
          <a:p>
            <a:pPr algn="just"/>
            <a:r>
              <a:rPr lang="es-ES" u="sng" dirty="0">
                <a:latin typeface="Times New Roman" panose="02020603050405020304" pitchFamily="18" charset="0"/>
              </a:rPr>
              <a:t>Y entonces surge la pregunta</a:t>
            </a:r>
            <a:r>
              <a:rPr lang="es-ES" dirty="0">
                <a:latin typeface="Times New Roman" panose="02020603050405020304" pitchFamily="18" charset="0"/>
              </a:rPr>
              <a:t>:</a:t>
            </a:r>
          </a:p>
          <a:p>
            <a:pPr algn="just"/>
            <a:r>
              <a:rPr lang="es-ES" sz="2400" b="0" i="0" u="none" strike="noStrike" baseline="0" dirty="0">
                <a:latin typeface="Times New Roman" panose="02020603050405020304" pitchFamily="18" charset="0"/>
              </a:rPr>
              <a:t>“Quizá sea aquí donde las dificultades internas del tomismo van a parecer más insuperables. Concedamos que el intelecto sea una substancia incorpórea; ¿cómo puede a un mismo tiempo ser parte de otra substancia y sin embargo formar con ella un todo que no sea un compuesto simplemente accidental?” (p. 191)</a:t>
            </a:r>
            <a:endParaRPr lang="es-AR" sz="2400" b="0" i="0" u="none" strike="noStrike" baseline="0" dirty="0">
              <a:solidFill>
                <a:srgbClr val="000000"/>
              </a:solidFill>
              <a:latin typeface="Angsana UPC"/>
            </a:endParaRPr>
          </a:p>
          <a:p>
            <a:pPr algn="ctr"/>
            <a:endParaRPr lang="es-ES" dirty="0">
              <a:latin typeface="Times New Roman" panose="02020603050405020304" pitchFamily="18" charset="0"/>
            </a:endParaRPr>
          </a:p>
        </p:txBody>
      </p:sp>
    </p:spTree>
    <p:extLst>
      <p:ext uri="{BB962C8B-B14F-4D97-AF65-F5344CB8AC3E}">
        <p14:creationId xmlns:p14="http://schemas.microsoft.com/office/powerpoint/2010/main" val="2956940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CA7F1F-E9E2-BFE3-5208-A513BF09797D}"/>
              </a:ext>
            </a:extLst>
          </p:cNvPr>
          <p:cNvSpPr>
            <a:spLocks noGrp="1"/>
          </p:cNvSpPr>
          <p:nvPr>
            <p:ph type="ctrTitle"/>
          </p:nvPr>
        </p:nvSpPr>
        <p:spPr>
          <a:xfrm>
            <a:off x="1524000" y="1122363"/>
            <a:ext cx="9144000" cy="780179"/>
          </a:xfrm>
        </p:spPr>
        <p:txBody>
          <a:bodyPr>
            <a:normAutofit fontScale="90000"/>
          </a:bodyPr>
          <a:lstStyle/>
          <a:p>
            <a:r>
              <a:rPr lang="es-AR" dirty="0"/>
              <a:t>Antropología cristiana</a:t>
            </a:r>
          </a:p>
        </p:txBody>
      </p:sp>
      <p:sp>
        <p:nvSpPr>
          <p:cNvPr id="3" name="Subtítulo 2">
            <a:extLst>
              <a:ext uri="{FF2B5EF4-FFF2-40B4-BE49-F238E27FC236}">
                <a16:creationId xmlns:a16="http://schemas.microsoft.com/office/drawing/2014/main" id="{01E0A863-9823-59C8-C195-4F8C9EB0918A}"/>
              </a:ext>
            </a:extLst>
          </p:cNvPr>
          <p:cNvSpPr>
            <a:spLocks noGrp="1"/>
          </p:cNvSpPr>
          <p:nvPr>
            <p:ph type="subTitle" idx="1"/>
          </p:nvPr>
        </p:nvSpPr>
        <p:spPr>
          <a:xfrm>
            <a:off x="943897" y="2050025"/>
            <a:ext cx="9724103" cy="4454014"/>
          </a:xfrm>
        </p:spPr>
        <p:txBody>
          <a:bodyPr>
            <a:noAutofit/>
          </a:bodyPr>
          <a:lstStyle/>
          <a:p>
            <a:pPr algn="just"/>
            <a:r>
              <a:rPr lang="es-ES" u="sng" dirty="0">
                <a:latin typeface="Times New Roman" panose="02020603050405020304" pitchFamily="18" charset="0"/>
              </a:rPr>
              <a:t>Veamos la respuesta</a:t>
            </a:r>
            <a:r>
              <a:rPr lang="es-ES" dirty="0">
                <a:latin typeface="Times New Roman" panose="02020603050405020304" pitchFamily="18" charset="0"/>
              </a:rPr>
              <a:t>:</a:t>
            </a:r>
          </a:p>
          <a:p>
            <a:pPr algn="just"/>
            <a:r>
              <a:rPr lang="es-ES" sz="2400" b="0" i="0" u="none" strike="noStrike" baseline="0" dirty="0">
                <a:latin typeface="Times New Roman" panose="02020603050405020304" pitchFamily="18" charset="0"/>
              </a:rPr>
              <a:t>“El error de interpretación que sobre ese punto puede cometerse proviene de que se imaginan el cuerpo y el alma como dos substancias con las cuales se intentaría fabricar una tercera, que sería el hombre. Este es, en efecto, el caso en que el hombre tomista sería un mosaico de piezas reunidas, tomadas unas a Platón y otras a Aristóteles. En realidad, el hombre cristiano es cosa muy diferente, pues, como pronto tendremos oportunidad de verlo, aun cuando solo el hombre merece cabalmente el nombre de substancia, toda su </a:t>
            </a:r>
            <a:r>
              <a:rPr lang="es-ES" sz="2400" b="0" i="0" u="none" strike="noStrike" baseline="0" dirty="0" err="1">
                <a:latin typeface="Times New Roman" panose="02020603050405020304" pitchFamily="18" charset="0"/>
              </a:rPr>
              <a:t>substancialidad</a:t>
            </a:r>
            <a:r>
              <a:rPr lang="es-ES" sz="2400" b="0" i="0" u="none" strike="noStrike" baseline="0" dirty="0">
                <a:latin typeface="Times New Roman" panose="02020603050405020304" pitchFamily="18" charset="0"/>
              </a:rPr>
              <a:t> la debe a la </a:t>
            </a:r>
            <a:r>
              <a:rPr lang="es-ES" sz="2400" b="0" i="0" u="none" strike="noStrike" baseline="0" dirty="0" err="1">
                <a:latin typeface="Times New Roman" panose="02020603050405020304" pitchFamily="18" charset="0"/>
              </a:rPr>
              <a:t>substancialidad</a:t>
            </a:r>
            <a:r>
              <a:rPr lang="es-ES" sz="2400" b="0" i="0" u="none" strike="noStrike" baseline="0" dirty="0">
                <a:latin typeface="Times New Roman" panose="02020603050405020304" pitchFamily="18" charset="0"/>
              </a:rPr>
              <a:t> de su alma. Pues el alma humana es acto. Luego es una cosa para sí y una substancia; el cuerpo, por lo contrario, aunque el alma no pueda desarrollar sin </a:t>
            </a:r>
            <a:r>
              <a:rPr lang="es-ES" dirty="0">
                <a:latin typeface="Times New Roman" panose="02020603050405020304" pitchFamily="18" charset="0"/>
              </a:rPr>
              <a:t>é</a:t>
            </a:r>
            <a:r>
              <a:rPr lang="es-ES" sz="2400" b="0" i="0" u="none" strike="noStrike" baseline="0" dirty="0">
                <a:latin typeface="Times New Roman" panose="02020603050405020304" pitchFamily="18" charset="0"/>
              </a:rPr>
              <a:t>l la plenitud de su actualidad, no tiene más actualidad ni subsistencia que las que recibe de su forma…” (p. 192-193).</a:t>
            </a:r>
            <a:endParaRPr lang="es-ES" dirty="0">
              <a:latin typeface="Times New Roman" panose="02020603050405020304" pitchFamily="18" charset="0"/>
            </a:endParaRPr>
          </a:p>
        </p:txBody>
      </p:sp>
    </p:spTree>
    <p:extLst>
      <p:ext uri="{BB962C8B-B14F-4D97-AF65-F5344CB8AC3E}">
        <p14:creationId xmlns:p14="http://schemas.microsoft.com/office/powerpoint/2010/main" val="2646339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CA7F1F-E9E2-BFE3-5208-A513BF09797D}"/>
              </a:ext>
            </a:extLst>
          </p:cNvPr>
          <p:cNvSpPr>
            <a:spLocks noGrp="1"/>
          </p:cNvSpPr>
          <p:nvPr>
            <p:ph type="ctrTitle"/>
          </p:nvPr>
        </p:nvSpPr>
        <p:spPr>
          <a:xfrm>
            <a:off x="1524000" y="1122363"/>
            <a:ext cx="9144000" cy="780179"/>
          </a:xfrm>
        </p:spPr>
        <p:txBody>
          <a:bodyPr>
            <a:normAutofit fontScale="90000"/>
          </a:bodyPr>
          <a:lstStyle/>
          <a:p>
            <a:r>
              <a:rPr lang="es-AR" dirty="0"/>
              <a:t>Antropología cristiana</a:t>
            </a:r>
          </a:p>
        </p:txBody>
      </p:sp>
      <p:sp>
        <p:nvSpPr>
          <p:cNvPr id="3" name="Subtítulo 2">
            <a:extLst>
              <a:ext uri="{FF2B5EF4-FFF2-40B4-BE49-F238E27FC236}">
                <a16:creationId xmlns:a16="http://schemas.microsoft.com/office/drawing/2014/main" id="{01E0A863-9823-59C8-C195-4F8C9EB0918A}"/>
              </a:ext>
            </a:extLst>
          </p:cNvPr>
          <p:cNvSpPr>
            <a:spLocks noGrp="1"/>
          </p:cNvSpPr>
          <p:nvPr>
            <p:ph type="subTitle" idx="1"/>
          </p:nvPr>
        </p:nvSpPr>
        <p:spPr>
          <a:xfrm>
            <a:off x="943897" y="2050025"/>
            <a:ext cx="9724103" cy="4454014"/>
          </a:xfrm>
        </p:spPr>
        <p:txBody>
          <a:bodyPr>
            <a:noAutofit/>
          </a:bodyPr>
          <a:lstStyle/>
          <a:p>
            <a:pPr algn="just"/>
            <a:r>
              <a:rPr lang="es-ES" u="sng" dirty="0">
                <a:latin typeface="Times New Roman" panose="02020603050405020304" pitchFamily="18" charset="0"/>
              </a:rPr>
              <a:t>Veamos la respuesta</a:t>
            </a:r>
            <a:r>
              <a:rPr lang="es-ES" dirty="0">
                <a:latin typeface="Times New Roman" panose="02020603050405020304" pitchFamily="18" charset="0"/>
              </a:rPr>
              <a:t>:</a:t>
            </a:r>
          </a:p>
          <a:p>
            <a:pPr algn="just"/>
            <a:r>
              <a:rPr lang="es-ES" sz="2400" b="0" i="0" u="none" strike="noStrike" baseline="0" dirty="0">
                <a:latin typeface="Times New Roman" panose="02020603050405020304" pitchFamily="18" charset="0"/>
              </a:rPr>
              <a:t>“La substancia hombre no es, pues, una combinación de dos substancias, sino una substancia compleja que debe su </a:t>
            </a:r>
            <a:r>
              <a:rPr lang="es-ES" sz="2400" b="0" i="0" u="none" strike="noStrike" baseline="0" dirty="0" err="1">
                <a:latin typeface="Times New Roman" panose="02020603050405020304" pitchFamily="18" charset="0"/>
              </a:rPr>
              <a:t>substancialidad</a:t>
            </a:r>
            <a:r>
              <a:rPr lang="es-ES" sz="2400" b="0" i="0" u="none" strike="noStrike" baseline="0" dirty="0">
                <a:latin typeface="Times New Roman" panose="02020603050405020304" pitchFamily="18" charset="0"/>
              </a:rPr>
              <a:t> a uno solo de sus principios constitutivos. Aquí se percibe la significación nueva que el pensamiento cristiano agrega a las fórmulas de Aristóteles, aun cuando las toma en su tenor literal. Las almas se convierten en substancias inmortales que no pueden desarrollar su actividad sin el concurso de </a:t>
            </a:r>
            <a:r>
              <a:rPr lang="es-ES" dirty="0">
                <a:latin typeface="Times New Roman" panose="02020603050405020304" pitchFamily="18" charset="0"/>
              </a:rPr>
              <a:t>ó</a:t>
            </a:r>
            <a:r>
              <a:rPr lang="es-ES" sz="2400" b="0" i="0" u="none" strike="noStrike" baseline="0" dirty="0">
                <a:latin typeface="Times New Roman" panose="02020603050405020304" pitchFamily="18" charset="0"/>
              </a:rPr>
              <a:t>rganos sensorios; para obtener ese concurso, las almas actualizan una materia; esta materia no es un cuerpo sino por ellas” (p. 193).</a:t>
            </a:r>
            <a:endParaRPr lang="es-ES" dirty="0">
              <a:latin typeface="Times New Roman" panose="02020603050405020304" pitchFamily="18" charset="0"/>
            </a:endParaRPr>
          </a:p>
        </p:txBody>
      </p:sp>
    </p:spTree>
    <p:extLst>
      <p:ext uri="{BB962C8B-B14F-4D97-AF65-F5344CB8AC3E}">
        <p14:creationId xmlns:p14="http://schemas.microsoft.com/office/powerpoint/2010/main" val="930139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CA7F1F-E9E2-BFE3-5208-A513BF09797D}"/>
              </a:ext>
            </a:extLst>
          </p:cNvPr>
          <p:cNvSpPr>
            <a:spLocks noGrp="1"/>
          </p:cNvSpPr>
          <p:nvPr>
            <p:ph type="ctrTitle"/>
          </p:nvPr>
        </p:nvSpPr>
        <p:spPr>
          <a:xfrm>
            <a:off x="1524000" y="1122363"/>
            <a:ext cx="9144000" cy="780179"/>
          </a:xfrm>
        </p:spPr>
        <p:txBody>
          <a:bodyPr>
            <a:normAutofit fontScale="90000"/>
          </a:bodyPr>
          <a:lstStyle/>
          <a:p>
            <a:r>
              <a:rPr lang="es-AR" dirty="0"/>
              <a:t>Antropología cristiana</a:t>
            </a:r>
          </a:p>
        </p:txBody>
      </p:sp>
      <p:sp>
        <p:nvSpPr>
          <p:cNvPr id="3" name="Subtítulo 2">
            <a:extLst>
              <a:ext uri="{FF2B5EF4-FFF2-40B4-BE49-F238E27FC236}">
                <a16:creationId xmlns:a16="http://schemas.microsoft.com/office/drawing/2014/main" id="{01E0A863-9823-59C8-C195-4F8C9EB0918A}"/>
              </a:ext>
            </a:extLst>
          </p:cNvPr>
          <p:cNvSpPr>
            <a:spLocks noGrp="1"/>
          </p:cNvSpPr>
          <p:nvPr>
            <p:ph type="subTitle" idx="1"/>
          </p:nvPr>
        </p:nvSpPr>
        <p:spPr>
          <a:xfrm>
            <a:off x="943897" y="2050025"/>
            <a:ext cx="9724103" cy="4454014"/>
          </a:xfrm>
        </p:spPr>
        <p:txBody>
          <a:bodyPr>
            <a:noAutofit/>
          </a:bodyPr>
          <a:lstStyle/>
          <a:p>
            <a:pPr algn="just"/>
            <a:r>
              <a:rPr lang="es-ES" u="sng" dirty="0">
                <a:latin typeface="Times New Roman" panose="02020603050405020304" pitchFamily="18" charset="0"/>
              </a:rPr>
              <a:t>Hacia la persona</a:t>
            </a:r>
            <a:r>
              <a:rPr lang="es-ES" dirty="0">
                <a:latin typeface="Times New Roman" panose="02020603050405020304" pitchFamily="18" charset="0"/>
              </a:rPr>
              <a:t>:</a:t>
            </a:r>
          </a:p>
          <a:p>
            <a:pPr algn="just"/>
            <a:r>
              <a:rPr lang="es-ES" sz="2400" b="0" i="0" u="none" strike="noStrike" baseline="0" dirty="0">
                <a:latin typeface="Times New Roman" panose="02020603050405020304" pitchFamily="18" charset="0"/>
              </a:rPr>
              <a:t>“…el hombre no es, pues, ni su cuerpo, puesto que el cuerpo solo subsiste por el alma, ni su alma, puesto que esta quedaría vacía en ese cuerpo: es la unidad de un alma que </a:t>
            </a:r>
            <a:r>
              <a:rPr lang="es-ES" sz="2400" b="0" i="0" u="none" strike="noStrike" baseline="0" dirty="0" err="1">
                <a:latin typeface="Times New Roman" panose="02020603050405020304" pitchFamily="18" charset="0"/>
              </a:rPr>
              <a:t>substancializa</a:t>
            </a:r>
            <a:r>
              <a:rPr lang="es-ES" sz="2400" b="0" i="0" u="none" strike="noStrike" baseline="0" dirty="0">
                <a:latin typeface="Times New Roman" panose="02020603050405020304" pitchFamily="18" charset="0"/>
              </a:rPr>
              <a:t> su cuerpo y del cuerpo en que esta alma subsiste. Y eso nos lleva al umbral de un nuevo problema, cuya discusión no dejara de arrojar alguna luz sobre el sentido de las precedentes conclusiones: el de la individualidad y de la personalidad” (p. 194).</a:t>
            </a:r>
            <a:endParaRPr lang="es-ES" dirty="0">
              <a:latin typeface="Times New Roman" panose="02020603050405020304" pitchFamily="18" charset="0"/>
            </a:endParaRPr>
          </a:p>
        </p:txBody>
      </p:sp>
    </p:spTree>
    <p:extLst>
      <p:ext uri="{BB962C8B-B14F-4D97-AF65-F5344CB8AC3E}">
        <p14:creationId xmlns:p14="http://schemas.microsoft.com/office/powerpoint/2010/main" val="329560911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104</TotalTime>
  <Words>944</Words>
  <Application>Microsoft Office PowerPoint</Application>
  <PresentationFormat>Panorámica</PresentationFormat>
  <Paragraphs>25</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Angsana UPC</vt:lpstr>
      <vt:lpstr>Aptos</vt:lpstr>
      <vt:lpstr>Aptos Display</vt:lpstr>
      <vt:lpstr>Arial</vt:lpstr>
      <vt:lpstr>Times New Roman</vt:lpstr>
      <vt:lpstr>Tema de Office</vt:lpstr>
      <vt:lpstr>Antropología cristiana</vt:lpstr>
      <vt:lpstr>Antropología cristiana</vt:lpstr>
      <vt:lpstr>Antropología cristiana</vt:lpstr>
      <vt:lpstr>Antropología cristiana</vt:lpstr>
      <vt:lpstr>Antropología cristiana</vt:lpstr>
      <vt:lpstr>Antropología cristiana</vt:lpstr>
      <vt:lpstr>Antropología cristiana</vt:lpstr>
      <vt:lpstr>Antropología cristiana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Capelari Luis Gabriel</dc:creator>
  <cp:lastModifiedBy>Capelari Luis Gabriel</cp:lastModifiedBy>
  <cp:revision>2</cp:revision>
  <dcterms:created xsi:type="dcterms:W3CDTF">2024-08-26T10:44:11Z</dcterms:created>
  <dcterms:modified xsi:type="dcterms:W3CDTF">2025-08-19T12:36:54Z</dcterms:modified>
</cp:coreProperties>
</file>