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4" r:id="rId5"/>
    <p:sldId id="268" r:id="rId6"/>
    <p:sldId id="265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D5294B-91D2-4E8F-BBC2-9259D8B471D9}" v="1" dt="2024-08-22T12:28:29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pelari Luis Gabriel" userId="eb662f81-1c86-446f-b32f-5c7500fb7fee" providerId="ADAL" clId="{63D5294B-91D2-4E8F-BBC2-9259D8B471D9}"/>
    <pc:docChg chg="undo custSel addSld delSld modSld sldOrd">
      <pc:chgData name="Capelari Luis Gabriel" userId="eb662f81-1c86-446f-b32f-5c7500fb7fee" providerId="ADAL" clId="{63D5294B-91D2-4E8F-BBC2-9259D8B471D9}" dt="2024-08-22T12:28:33.561" v="1635"/>
      <pc:docMkLst>
        <pc:docMk/>
      </pc:docMkLst>
      <pc:sldChg chg="del">
        <pc:chgData name="Capelari Luis Gabriel" userId="eb662f81-1c86-446f-b32f-5c7500fb7fee" providerId="ADAL" clId="{63D5294B-91D2-4E8F-BBC2-9259D8B471D9}" dt="2024-08-21T11:43:33.229" v="0" actId="2696"/>
        <pc:sldMkLst>
          <pc:docMk/>
          <pc:sldMk cId="3702834193" sldId="256"/>
        </pc:sldMkLst>
      </pc:sldChg>
      <pc:sldChg chg="del">
        <pc:chgData name="Capelari Luis Gabriel" userId="eb662f81-1c86-446f-b32f-5c7500fb7fee" providerId="ADAL" clId="{63D5294B-91D2-4E8F-BBC2-9259D8B471D9}" dt="2024-08-21T11:43:43.988" v="1" actId="2696"/>
        <pc:sldMkLst>
          <pc:docMk/>
          <pc:sldMk cId="2566883593" sldId="257"/>
        </pc:sldMkLst>
      </pc:sldChg>
      <pc:sldChg chg="addSp delSp modSp mod">
        <pc:chgData name="Capelari Luis Gabriel" userId="eb662f81-1c86-446f-b32f-5c7500fb7fee" providerId="ADAL" clId="{63D5294B-91D2-4E8F-BBC2-9259D8B471D9}" dt="2024-08-21T12:18:30.394" v="1618" actId="27636"/>
        <pc:sldMkLst>
          <pc:docMk/>
          <pc:sldMk cId="927973534" sldId="259"/>
        </pc:sldMkLst>
        <pc:spChg chg="mod">
          <ac:chgData name="Capelari Luis Gabriel" userId="eb662f81-1c86-446f-b32f-5c7500fb7fee" providerId="ADAL" clId="{63D5294B-91D2-4E8F-BBC2-9259D8B471D9}" dt="2024-08-21T12:18:18.639" v="1614" actId="403"/>
          <ac:spMkLst>
            <pc:docMk/>
            <pc:sldMk cId="927973534" sldId="259"/>
            <ac:spMk id="2" creationId="{E0D61CC5-BA1E-3C96-AB8E-2DE371FA4792}"/>
          </ac:spMkLst>
        </pc:spChg>
        <pc:spChg chg="mod">
          <ac:chgData name="Capelari Luis Gabriel" userId="eb662f81-1c86-446f-b32f-5c7500fb7fee" providerId="ADAL" clId="{63D5294B-91D2-4E8F-BBC2-9259D8B471D9}" dt="2024-08-21T12:18:30.394" v="1618" actId="27636"/>
          <ac:spMkLst>
            <pc:docMk/>
            <pc:sldMk cId="927973534" sldId="259"/>
            <ac:spMk id="3" creationId="{63314B54-5B53-5A3E-ABA6-22310BF92A3D}"/>
          </ac:spMkLst>
        </pc:spChg>
        <pc:spChg chg="del">
          <ac:chgData name="Capelari Luis Gabriel" userId="eb662f81-1c86-446f-b32f-5c7500fb7fee" providerId="ADAL" clId="{63D5294B-91D2-4E8F-BBC2-9259D8B471D9}" dt="2024-08-21T12:17:16.142" v="1592" actId="26606"/>
          <ac:spMkLst>
            <pc:docMk/>
            <pc:sldMk cId="927973534" sldId="259"/>
            <ac:spMk id="8" creationId="{A2679492-7988-4050-9056-542444452411}"/>
          </ac:spMkLst>
        </pc:spChg>
        <pc:spChg chg="del">
          <ac:chgData name="Capelari Luis Gabriel" userId="eb662f81-1c86-446f-b32f-5c7500fb7fee" providerId="ADAL" clId="{63D5294B-91D2-4E8F-BBC2-9259D8B471D9}" dt="2024-08-21T12:17:16.142" v="1592" actId="26606"/>
          <ac:spMkLst>
            <pc:docMk/>
            <pc:sldMk cId="927973534" sldId="259"/>
            <ac:spMk id="10" creationId="{B091B163-7D61-4891-ABCF-5C13D9C418D0}"/>
          </ac:spMkLst>
        </pc:spChg>
        <pc:spChg chg="add">
          <ac:chgData name="Capelari Luis Gabriel" userId="eb662f81-1c86-446f-b32f-5c7500fb7fee" providerId="ADAL" clId="{63D5294B-91D2-4E8F-BBC2-9259D8B471D9}" dt="2024-08-21T12:17:16.142" v="1592" actId="26606"/>
          <ac:spMkLst>
            <pc:docMk/>
            <pc:sldMk cId="927973534" sldId="259"/>
            <ac:spMk id="22" creationId="{815925C2-A704-4D47-B1C1-3FCA52512EC1}"/>
          </ac:spMkLst>
        </pc:spChg>
        <pc:spChg chg="add">
          <ac:chgData name="Capelari Luis Gabriel" userId="eb662f81-1c86-446f-b32f-5c7500fb7fee" providerId="ADAL" clId="{63D5294B-91D2-4E8F-BBC2-9259D8B471D9}" dt="2024-08-21T12:17:16.142" v="1592" actId="26606"/>
          <ac:spMkLst>
            <pc:docMk/>
            <pc:sldMk cId="927973534" sldId="259"/>
            <ac:spMk id="24" creationId="{01D4315C-C23C-4FD3-98DF-08C29E2292A8}"/>
          </ac:spMkLst>
        </pc:spChg>
        <pc:grpChg chg="del">
          <ac:chgData name="Capelari Luis Gabriel" userId="eb662f81-1c86-446f-b32f-5c7500fb7fee" providerId="ADAL" clId="{63D5294B-91D2-4E8F-BBC2-9259D8B471D9}" dt="2024-08-21T12:17:16.142" v="1592" actId="26606"/>
          <ac:grpSpMkLst>
            <pc:docMk/>
            <pc:sldMk cId="927973534" sldId="259"/>
            <ac:grpSpMk id="12" creationId="{0474DF76-993E-44DE-AFB0-C416182ACECF}"/>
          </ac:grpSpMkLst>
        </pc:grpChg>
        <pc:grpChg chg="add">
          <ac:chgData name="Capelari Luis Gabriel" userId="eb662f81-1c86-446f-b32f-5c7500fb7fee" providerId="ADAL" clId="{63D5294B-91D2-4E8F-BBC2-9259D8B471D9}" dt="2024-08-21T12:17:16.142" v="1592" actId="26606"/>
          <ac:grpSpMkLst>
            <pc:docMk/>
            <pc:sldMk cId="927973534" sldId="259"/>
            <ac:grpSpMk id="26" creationId="{5E6B47BC-43FD-4C91-8BFF-B41B99A8A39E}"/>
          </ac:grpSpMkLst>
        </pc:grpChg>
        <pc:grpChg chg="add">
          <ac:chgData name="Capelari Luis Gabriel" userId="eb662f81-1c86-446f-b32f-5c7500fb7fee" providerId="ADAL" clId="{63D5294B-91D2-4E8F-BBC2-9259D8B471D9}" dt="2024-08-21T12:17:16.142" v="1592" actId="26606"/>
          <ac:grpSpMkLst>
            <pc:docMk/>
            <pc:sldMk cId="927973534" sldId="259"/>
            <ac:grpSpMk id="30" creationId="{43F5E015-E085-4624-B431-B42414448684}"/>
          </ac:grpSpMkLst>
        </pc:grpChg>
        <pc:cxnChg chg="del">
          <ac:chgData name="Capelari Luis Gabriel" userId="eb662f81-1c86-446f-b32f-5c7500fb7fee" providerId="ADAL" clId="{63D5294B-91D2-4E8F-BBC2-9259D8B471D9}" dt="2024-08-21T12:17:16.142" v="1592" actId="26606"/>
          <ac:cxnSpMkLst>
            <pc:docMk/>
            <pc:sldMk cId="927973534" sldId="259"/>
            <ac:cxnSpMk id="17" creationId="{C49DA8F6-BCC1-4447-B54C-57856834B94B}"/>
          </ac:cxnSpMkLst>
        </pc:cxnChg>
      </pc:sldChg>
      <pc:sldChg chg="modSp mod">
        <pc:chgData name="Capelari Luis Gabriel" userId="eb662f81-1c86-446f-b32f-5c7500fb7fee" providerId="ADAL" clId="{63D5294B-91D2-4E8F-BBC2-9259D8B471D9}" dt="2024-08-21T11:47:41.974" v="107" actId="20577"/>
        <pc:sldMkLst>
          <pc:docMk/>
          <pc:sldMk cId="3157604078" sldId="260"/>
        </pc:sldMkLst>
        <pc:spChg chg="mod">
          <ac:chgData name="Capelari Luis Gabriel" userId="eb662f81-1c86-446f-b32f-5c7500fb7fee" providerId="ADAL" clId="{63D5294B-91D2-4E8F-BBC2-9259D8B471D9}" dt="2024-08-21T11:47:41.974" v="107" actId="20577"/>
          <ac:spMkLst>
            <pc:docMk/>
            <pc:sldMk cId="3157604078" sldId="260"/>
            <ac:spMk id="3" creationId="{BE460CE4-2FBE-DF15-F41A-325A34D2E416}"/>
          </ac:spMkLst>
        </pc:spChg>
      </pc:sldChg>
      <pc:sldChg chg="del">
        <pc:chgData name="Capelari Luis Gabriel" userId="eb662f81-1c86-446f-b32f-5c7500fb7fee" providerId="ADAL" clId="{63D5294B-91D2-4E8F-BBC2-9259D8B471D9}" dt="2024-08-21T11:46:02.972" v="3" actId="47"/>
        <pc:sldMkLst>
          <pc:docMk/>
          <pc:sldMk cId="844229856" sldId="261"/>
        </pc:sldMkLst>
      </pc:sldChg>
      <pc:sldChg chg="del">
        <pc:chgData name="Capelari Luis Gabriel" userId="eb662f81-1c86-446f-b32f-5c7500fb7fee" providerId="ADAL" clId="{63D5294B-91D2-4E8F-BBC2-9259D8B471D9}" dt="2024-08-21T11:46:04.082" v="4" actId="47"/>
        <pc:sldMkLst>
          <pc:docMk/>
          <pc:sldMk cId="1412182848" sldId="262"/>
        </pc:sldMkLst>
      </pc:sldChg>
      <pc:sldChg chg="modSp del mod">
        <pc:chgData name="Capelari Luis Gabriel" userId="eb662f81-1c86-446f-b32f-5c7500fb7fee" providerId="ADAL" clId="{63D5294B-91D2-4E8F-BBC2-9259D8B471D9}" dt="2024-08-22T12:28:26.227" v="1633" actId="47"/>
        <pc:sldMkLst>
          <pc:docMk/>
          <pc:sldMk cId="386241474" sldId="263"/>
        </pc:sldMkLst>
        <pc:spChg chg="mod">
          <ac:chgData name="Capelari Luis Gabriel" userId="eb662f81-1c86-446f-b32f-5c7500fb7fee" providerId="ADAL" clId="{63D5294B-91D2-4E8F-BBC2-9259D8B471D9}" dt="2024-08-21T12:19:01.354" v="1624" actId="27636"/>
          <ac:spMkLst>
            <pc:docMk/>
            <pc:sldMk cId="386241474" sldId="263"/>
            <ac:spMk id="3" creationId="{12E16962-999D-7AFE-2DF8-48F4A11AC42C}"/>
          </ac:spMkLst>
        </pc:spChg>
      </pc:sldChg>
      <pc:sldChg chg="addSp modSp new mod setBg">
        <pc:chgData name="Capelari Luis Gabriel" userId="eb662f81-1c86-446f-b32f-5c7500fb7fee" providerId="ADAL" clId="{63D5294B-91D2-4E8F-BBC2-9259D8B471D9}" dt="2024-08-21T12:09:58.044" v="1189" actId="20577"/>
        <pc:sldMkLst>
          <pc:docMk/>
          <pc:sldMk cId="1766609911" sldId="264"/>
        </pc:sldMkLst>
        <pc:spChg chg="mod">
          <ac:chgData name="Capelari Luis Gabriel" userId="eb662f81-1c86-446f-b32f-5c7500fb7fee" providerId="ADAL" clId="{63D5294B-91D2-4E8F-BBC2-9259D8B471D9}" dt="2024-08-21T12:08:22.334" v="1030" actId="26606"/>
          <ac:spMkLst>
            <pc:docMk/>
            <pc:sldMk cId="1766609911" sldId="264"/>
            <ac:spMk id="2" creationId="{F0969F0E-9039-12A1-651F-345F6A69641C}"/>
          </ac:spMkLst>
        </pc:spChg>
        <pc:spChg chg="mod">
          <ac:chgData name="Capelari Luis Gabriel" userId="eb662f81-1c86-446f-b32f-5c7500fb7fee" providerId="ADAL" clId="{63D5294B-91D2-4E8F-BBC2-9259D8B471D9}" dt="2024-08-21T12:09:58.044" v="1189" actId="20577"/>
          <ac:spMkLst>
            <pc:docMk/>
            <pc:sldMk cId="1766609911" sldId="264"/>
            <ac:spMk id="3" creationId="{E5CFB588-AE74-87D4-A21B-819ADDE6075A}"/>
          </ac:spMkLst>
        </pc:spChg>
        <pc:spChg chg="add">
          <ac:chgData name="Capelari Luis Gabriel" userId="eb662f81-1c86-446f-b32f-5c7500fb7fee" providerId="ADAL" clId="{63D5294B-91D2-4E8F-BBC2-9259D8B471D9}" dt="2024-08-21T12:08:22.334" v="1030" actId="26606"/>
          <ac:spMkLst>
            <pc:docMk/>
            <pc:sldMk cId="1766609911" sldId="264"/>
            <ac:spMk id="8" creationId="{A2679492-7988-4050-9056-542444452411}"/>
          </ac:spMkLst>
        </pc:spChg>
        <pc:spChg chg="add">
          <ac:chgData name="Capelari Luis Gabriel" userId="eb662f81-1c86-446f-b32f-5c7500fb7fee" providerId="ADAL" clId="{63D5294B-91D2-4E8F-BBC2-9259D8B471D9}" dt="2024-08-21T12:08:22.334" v="1030" actId="26606"/>
          <ac:spMkLst>
            <pc:docMk/>
            <pc:sldMk cId="1766609911" sldId="264"/>
            <ac:spMk id="10" creationId="{B091B163-7D61-4891-ABCF-5C13D9C418D0}"/>
          </ac:spMkLst>
        </pc:spChg>
        <pc:grpChg chg="add">
          <ac:chgData name="Capelari Luis Gabriel" userId="eb662f81-1c86-446f-b32f-5c7500fb7fee" providerId="ADAL" clId="{63D5294B-91D2-4E8F-BBC2-9259D8B471D9}" dt="2024-08-21T12:08:22.334" v="1030" actId="26606"/>
          <ac:grpSpMkLst>
            <pc:docMk/>
            <pc:sldMk cId="1766609911" sldId="264"/>
            <ac:grpSpMk id="12" creationId="{0474DF76-993E-44DE-AFB0-C416182ACECF}"/>
          </ac:grpSpMkLst>
        </pc:grpChg>
        <pc:cxnChg chg="add">
          <ac:chgData name="Capelari Luis Gabriel" userId="eb662f81-1c86-446f-b32f-5c7500fb7fee" providerId="ADAL" clId="{63D5294B-91D2-4E8F-BBC2-9259D8B471D9}" dt="2024-08-21T12:08:22.334" v="1030" actId="26606"/>
          <ac:cxnSpMkLst>
            <pc:docMk/>
            <pc:sldMk cId="1766609911" sldId="264"/>
            <ac:cxnSpMk id="17" creationId="{C49DA8F6-BCC1-4447-B54C-57856834B94B}"/>
          </ac:cxnSpMkLst>
        </pc:cxnChg>
      </pc:sldChg>
      <pc:sldChg chg="del">
        <pc:chgData name="Capelari Luis Gabriel" userId="eb662f81-1c86-446f-b32f-5c7500fb7fee" providerId="ADAL" clId="{63D5294B-91D2-4E8F-BBC2-9259D8B471D9}" dt="2024-08-21T11:46:05.047" v="5" actId="47"/>
        <pc:sldMkLst>
          <pc:docMk/>
          <pc:sldMk cId="3717642998" sldId="264"/>
        </pc:sldMkLst>
      </pc:sldChg>
      <pc:sldChg chg="addSp delSp modSp add mod">
        <pc:chgData name="Capelari Luis Gabriel" userId="eb662f81-1c86-446f-b32f-5c7500fb7fee" providerId="ADAL" clId="{63D5294B-91D2-4E8F-BBC2-9259D8B471D9}" dt="2024-08-21T12:19:47.766" v="1632" actId="403"/>
        <pc:sldMkLst>
          <pc:docMk/>
          <pc:sldMk cId="2276907766" sldId="265"/>
        </pc:sldMkLst>
        <pc:spChg chg="mod">
          <ac:chgData name="Capelari Luis Gabriel" userId="eb662f81-1c86-446f-b32f-5c7500fb7fee" providerId="ADAL" clId="{63D5294B-91D2-4E8F-BBC2-9259D8B471D9}" dt="2024-08-21T12:19:16.230" v="1625" actId="26606"/>
          <ac:spMkLst>
            <pc:docMk/>
            <pc:sldMk cId="2276907766" sldId="265"/>
            <ac:spMk id="2" creationId="{7099AFFA-AAEC-1AD2-79F5-7294D31DC6A3}"/>
          </ac:spMkLst>
        </pc:spChg>
        <pc:spChg chg="mod">
          <ac:chgData name="Capelari Luis Gabriel" userId="eb662f81-1c86-446f-b32f-5c7500fb7fee" providerId="ADAL" clId="{63D5294B-91D2-4E8F-BBC2-9259D8B471D9}" dt="2024-08-21T12:19:47.766" v="1632" actId="403"/>
          <ac:spMkLst>
            <pc:docMk/>
            <pc:sldMk cId="2276907766" sldId="265"/>
            <ac:spMk id="3" creationId="{12E16962-999D-7AFE-2DF8-48F4A11AC42C}"/>
          </ac:spMkLst>
        </pc:spChg>
        <pc:spChg chg="del">
          <ac:chgData name="Capelari Luis Gabriel" userId="eb662f81-1c86-446f-b32f-5c7500fb7fee" providerId="ADAL" clId="{63D5294B-91D2-4E8F-BBC2-9259D8B471D9}" dt="2024-08-21T12:19:16.230" v="1625" actId="26606"/>
          <ac:spMkLst>
            <pc:docMk/>
            <pc:sldMk cId="2276907766" sldId="265"/>
            <ac:spMk id="8" creationId="{A2679492-7988-4050-9056-542444452411}"/>
          </ac:spMkLst>
        </pc:spChg>
        <pc:spChg chg="del">
          <ac:chgData name="Capelari Luis Gabriel" userId="eb662f81-1c86-446f-b32f-5c7500fb7fee" providerId="ADAL" clId="{63D5294B-91D2-4E8F-BBC2-9259D8B471D9}" dt="2024-08-21T12:19:16.230" v="1625" actId="26606"/>
          <ac:spMkLst>
            <pc:docMk/>
            <pc:sldMk cId="2276907766" sldId="265"/>
            <ac:spMk id="10" creationId="{B091B163-7D61-4891-ABCF-5C13D9C418D0}"/>
          </ac:spMkLst>
        </pc:spChg>
        <pc:spChg chg="add">
          <ac:chgData name="Capelari Luis Gabriel" userId="eb662f81-1c86-446f-b32f-5c7500fb7fee" providerId="ADAL" clId="{63D5294B-91D2-4E8F-BBC2-9259D8B471D9}" dt="2024-08-21T12:19:16.230" v="1625" actId="26606"/>
          <ac:spMkLst>
            <pc:docMk/>
            <pc:sldMk cId="2276907766" sldId="265"/>
            <ac:spMk id="22" creationId="{C2554CA6-288E-4202-BC52-2E5A8F0C0AED}"/>
          </ac:spMkLst>
        </pc:spChg>
        <pc:spChg chg="add">
          <ac:chgData name="Capelari Luis Gabriel" userId="eb662f81-1c86-446f-b32f-5c7500fb7fee" providerId="ADAL" clId="{63D5294B-91D2-4E8F-BBC2-9259D8B471D9}" dt="2024-08-21T12:19:16.230" v="1625" actId="26606"/>
          <ac:spMkLst>
            <pc:docMk/>
            <pc:sldMk cId="2276907766" sldId="265"/>
            <ac:spMk id="24" creationId="{B10BB131-AC8E-4A8E-A5D1-36260F720C3B}"/>
          </ac:spMkLst>
        </pc:spChg>
        <pc:spChg chg="add">
          <ac:chgData name="Capelari Luis Gabriel" userId="eb662f81-1c86-446f-b32f-5c7500fb7fee" providerId="ADAL" clId="{63D5294B-91D2-4E8F-BBC2-9259D8B471D9}" dt="2024-08-21T12:19:16.230" v="1625" actId="26606"/>
          <ac:spMkLst>
            <pc:docMk/>
            <pc:sldMk cId="2276907766" sldId="265"/>
            <ac:spMk id="26" creationId="{5B7778FC-632E-4DCA-A7CB-0D7731CCF970}"/>
          </ac:spMkLst>
        </pc:spChg>
        <pc:spChg chg="add">
          <ac:chgData name="Capelari Luis Gabriel" userId="eb662f81-1c86-446f-b32f-5c7500fb7fee" providerId="ADAL" clId="{63D5294B-91D2-4E8F-BBC2-9259D8B471D9}" dt="2024-08-21T12:19:16.230" v="1625" actId="26606"/>
          <ac:spMkLst>
            <pc:docMk/>
            <pc:sldMk cId="2276907766" sldId="265"/>
            <ac:spMk id="28" creationId="{FA23A907-97FB-4A8F-880A-DD77401C4296}"/>
          </ac:spMkLst>
        </pc:spChg>
        <pc:grpChg chg="del">
          <ac:chgData name="Capelari Luis Gabriel" userId="eb662f81-1c86-446f-b32f-5c7500fb7fee" providerId="ADAL" clId="{63D5294B-91D2-4E8F-BBC2-9259D8B471D9}" dt="2024-08-21T12:19:16.230" v="1625" actId="26606"/>
          <ac:grpSpMkLst>
            <pc:docMk/>
            <pc:sldMk cId="2276907766" sldId="265"/>
            <ac:grpSpMk id="12" creationId="{0474DF76-993E-44DE-AFB0-C416182ACECF}"/>
          </ac:grpSpMkLst>
        </pc:grpChg>
        <pc:cxnChg chg="del">
          <ac:chgData name="Capelari Luis Gabriel" userId="eb662f81-1c86-446f-b32f-5c7500fb7fee" providerId="ADAL" clId="{63D5294B-91D2-4E8F-BBC2-9259D8B471D9}" dt="2024-08-21T12:19:16.230" v="1625" actId="26606"/>
          <ac:cxnSpMkLst>
            <pc:docMk/>
            <pc:sldMk cId="2276907766" sldId="265"/>
            <ac:cxnSpMk id="17" creationId="{C49DA8F6-BCC1-4447-B54C-57856834B94B}"/>
          </ac:cxnSpMkLst>
        </pc:cxnChg>
      </pc:sldChg>
      <pc:sldChg chg="del">
        <pc:chgData name="Capelari Luis Gabriel" userId="eb662f81-1c86-446f-b32f-5c7500fb7fee" providerId="ADAL" clId="{63D5294B-91D2-4E8F-BBC2-9259D8B471D9}" dt="2024-08-21T11:46:06.086" v="6" actId="47"/>
        <pc:sldMkLst>
          <pc:docMk/>
          <pc:sldMk cId="2491882846" sldId="265"/>
        </pc:sldMkLst>
      </pc:sldChg>
      <pc:sldChg chg="del">
        <pc:chgData name="Capelari Luis Gabriel" userId="eb662f81-1c86-446f-b32f-5c7500fb7fee" providerId="ADAL" clId="{63D5294B-91D2-4E8F-BBC2-9259D8B471D9}" dt="2024-08-21T11:46:08.317" v="8" actId="47"/>
        <pc:sldMkLst>
          <pc:docMk/>
          <pc:sldMk cId="3860022013" sldId="266"/>
        </pc:sldMkLst>
      </pc:sldChg>
      <pc:sldChg chg="del">
        <pc:chgData name="Capelari Luis Gabriel" userId="eb662f81-1c86-446f-b32f-5c7500fb7fee" providerId="ADAL" clId="{63D5294B-91D2-4E8F-BBC2-9259D8B471D9}" dt="2024-08-21T11:46:07.341" v="7" actId="47"/>
        <pc:sldMkLst>
          <pc:docMk/>
          <pc:sldMk cId="4004640513" sldId="267"/>
        </pc:sldMkLst>
      </pc:sldChg>
      <pc:sldChg chg="ord">
        <pc:chgData name="Capelari Luis Gabriel" userId="eb662f81-1c86-446f-b32f-5c7500fb7fee" providerId="ADAL" clId="{63D5294B-91D2-4E8F-BBC2-9259D8B471D9}" dt="2024-08-22T12:28:33.561" v="1635"/>
        <pc:sldMkLst>
          <pc:docMk/>
          <pc:sldMk cId="621617353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ECB1E-D891-46FA-387D-927D72CF6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4C211B-FDA6-F0D9-7E67-BACEA1DA4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16702B-EFC6-B535-B7BF-81780DA01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E01113-7D21-5B92-566D-48E2B623D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A67BF7-9032-4D2E-9004-EC202DE1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24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87FE5-B630-EC52-EFF7-9B2FFF9B8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6CB8E1-FEA0-1AA4-B81A-6C6A1FD1D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BDA3E7-2461-7184-022B-C0184995F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0878E3-D140-AA62-D820-88959E29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A597CF-F7E6-F42D-FB22-01739119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894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683A66-0686-1C1B-FD3F-9A7EC9EE9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C101C9-FBA6-2926-0220-091381766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F9869D-07AA-B0FA-202C-54A8AB23E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7929C7-3A48-D82B-F018-BFA38DE1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E0BEA5-762A-D3BD-9C90-61CA31BEF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332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87249F-187F-4B6D-B050-FA1DE3620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B2C6E7-8448-106E-4655-947D05816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A2F9B9-B375-D497-381D-D3038EA19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4440FD-4636-B658-A456-EEB117D7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58CC86-E0AC-BE05-57B6-5E7544A19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338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1B424-44E3-3E7A-2046-3BB7DB657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A73880-4C2B-D27B-7F7B-F411E7DF4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551B1B-46BE-040E-51DA-56542B7C8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A79EE9-6650-8C57-E4B0-BFD41711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3E22F7-0CF7-8E04-16A0-C5A2AA47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402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BEDEB-90FF-F0A6-8877-0CF7A212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2DE6C6-C25D-516B-7C8B-36A3FEB41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740BBD-DC2E-BC09-D81A-88750FD20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E889D5-2407-F639-1407-D7C6EDCB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AA2B86-776C-D024-F85C-26540C2D2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8D0533-B47E-4106-77B2-5D658CD6A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441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B21C3-4DB1-A8F3-580E-3B9958B70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977472-5BE0-4802-DAFA-148A34A2F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0CF7A7-DF65-D35B-3F92-AC6439B48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CC9AF40-70F9-DB31-408C-20BEFABBC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AAA925-520D-45B9-53C7-F67ED834A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4909C8-1224-F37A-CDBE-E5A31E16A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8E6D5B-158D-9AD8-13FB-A3BB7C43B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50D70CE-2FE9-804F-0189-59E40D25F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442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E15F9-37D2-2F36-312F-9F6227BF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876AF02-5859-387E-B0FC-53400AA32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3F2BD4-C351-1488-EF0F-99398DE8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F8DE10-5709-02FF-BC29-268D5633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382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05CFB77-6E2F-4279-D472-F156B3492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F51E06-61BC-BEDC-29E1-B8B033F9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3239B1-EB63-5A77-2629-D2D27E78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438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0463F-378F-2C7B-622C-DF99B353C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76735D-41C1-CDB1-6C4D-A2E8D6B80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FB0AD3-7F1E-C3C0-F2E0-1B9221667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D88459-E7BF-51CB-D150-2F91B84EF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4DFD4C-D16D-AEE5-801C-A730CF053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C94AB6-A43A-535E-2348-E342908F3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617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9500F-81CB-3BE1-DADA-EC7D46159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7C1CC5-A84A-FAED-38EB-43E40EA51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87C07D-D49E-4A9B-3281-C4D34BD4E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41375C-773A-BFE2-28B6-8B28A7B5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49A1D5-4048-69C0-7715-6F069BA66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46F41F-A9C4-9847-6266-1BE346600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072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FDBF1A-006B-D886-1D60-BB83A646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266877-8769-A29E-81E3-A3C65D505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88B103-C421-6429-2136-035C373CB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636249-1440-05B2-5932-71CAF74DD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161920-74D3-65CD-B135-E6C61E4AD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895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1A1FA41-E1D1-43CF-8B3B-5E6140890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C2D84B-6969-4F00-BEBA-81C2EBCD3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5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D282BE-4461-4794-89A5-394723CDF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0" y="1371601"/>
            <a:ext cx="3354572" cy="4114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79BFA4-B876-3CA0-CFB1-26D029B85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5" y="1808855"/>
            <a:ext cx="2552956" cy="3240290"/>
          </a:xfrm>
        </p:spPr>
        <p:txBody>
          <a:bodyPr>
            <a:normAutofit/>
          </a:bodyPr>
          <a:lstStyle/>
          <a:p>
            <a:pPr algn="ctr"/>
            <a:r>
              <a:rPr lang="es-AR" sz="6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CECEC3-B033-5401-D551-A23D58473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8856" y="871442"/>
            <a:ext cx="4363748" cy="5115116"/>
          </a:xfrm>
        </p:spPr>
        <p:txBody>
          <a:bodyPr anchor="ctr">
            <a:normAutofit/>
          </a:bodyPr>
          <a:lstStyle/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 designa el </a:t>
            </a:r>
            <a:r>
              <a:rPr lang="es-A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acto de existir</a:t>
            </a:r>
            <a:r>
              <a:rPr lang="es-A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(Santo Tomás de Aquino) </a:t>
            </a:r>
          </a:p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Perfección primera y fundamental en toda realidad</a:t>
            </a:r>
          </a:p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predica (se dice) en forma </a:t>
            </a:r>
            <a:r>
              <a:rPr lang="es-A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análoga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los seres </a:t>
            </a:r>
            <a:r>
              <a:rPr lang="es-A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existen,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pero difieren en la forma de </a:t>
            </a:r>
            <a:r>
              <a:rPr lang="es-A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poseerla</a:t>
            </a:r>
          </a:p>
        </p:txBody>
      </p:sp>
    </p:spTree>
    <p:extLst>
      <p:ext uri="{BB962C8B-B14F-4D97-AF65-F5344CB8AC3E}">
        <p14:creationId xmlns:p14="http://schemas.microsoft.com/office/powerpoint/2010/main" val="398840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Color Cover">
            <a:extLst>
              <a:ext uri="{FF2B5EF4-FFF2-40B4-BE49-F238E27FC236}">
                <a16:creationId xmlns:a16="http://schemas.microsoft.com/office/drawing/2014/main" id="{815925C2-A704-4D47-B1C1-3FCA52512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Color Cover">
            <a:extLst>
              <a:ext uri="{FF2B5EF4-FFF2-40B4-BE49-F238E27FC236}">
                <a16:creationId xmlns:a16="http://schemas.microsoft.com/office/drawing/2014/main" id="{01D4315C-C23C-4FD3-98DF-08C29E229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E6B47BC-43FD-4C91-8BFF-B41B99A8A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64235" cy="6858000"/>
            <a:chOff x="651279" y="598259"/>
            <a:chExt cx="10889442" cy="5680742"/>
          </a:xfrm>
        </p:grpSpPr>
        <p:sp>
          <p:nvSpPr>
            <p:cNvPr id="27" name="Color">
              <a:extLst>
                <a:ext uri="{FF2B5EF4-FFF2-40B4-BE49-F238E27FC236}">
                  <a16:creationId xmlns:a16="http://schemas.microsoft.com/office/drawing/2014/main" id="{13038185-AC3C-4595-945F-25311424C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Color">
              <a:extLst>
                <a:ext uri="{FF2B5EF4-FFF2-40B4-BE49-F238E27FC236}">
                  <a16:creationId xmlns:a16="http://schemas.microsoft.com/office/drawing/2014/main" id="{75D51AA0-C095-4650-A361-B294320BF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0D61CC5-BA1E-3C96-AB8E-2DE371FA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s-AR" sz="6600" dirty="0">
                <a:solidFill>
                  <a:schemeClr val="bg1"/>
                </a:solidFill>
              </a:rPr>
              <a:t>Categorías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314B54-5B53-5A3E-ABA6-22310BF92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6211" y="841249"/>
            <a:ext cx="5363796" cy="5842616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r>
              <a:rPr lang="es-AR" sz="3100" i="1" dirty="0">
                <a:solidFill>
                  <a:schemeClr val="tx2"/>
                </a:solidFill>
              </a:rPr>
              <a:t>Categorías</a:t>
            </a:r>
            <a:r>
              <a:rPr lang="es-AR" sz="3100" dirty="0">
                <a:solidFill>
                  <a:schemeClr val="tx2"/>
                </a:solidFill>
              </a:rPr>
              <a:t> (Aristóteles) del ser:</a:t>
            </a:r>
          </a:p>
          <a:p>
            <a:pPr marL="0" indent="0">
              <a:buNone/>
            </a:pPr>
            <a:r>
              <a:rPr lang="es-AR" sz="3100" dirty="0">
                <a:solidFill>
                  <a:schemeClr val="tx2"/>
                </a:solidFill>
              </a:rPr>
              <a:t>   </a:t>
            </a:r>
          </a:p>
          <a:p>
            <a:pPr marL="0" indent="0">
              <a:buNone/>
            </a:pPr>
            <a:r>
              <a:rPr lang="es-AR" sz="3100" dirty="0">
                <a:solidFill>
                  <a:schemeClr val="tx2"/>
                </a:solidFill>
              </a:rPr>
              <a:t>          El </a:t>
            </a:r>
            <a:r>
              <a:rPr lang="es-AR" sz="3100" i="1" u="sng" dirty="0">
                <a:solidFill>
                  <a:schemeClr val="tx2"/>
                </a:solidFill>
              </a:rPr>
              <a:t>ser</a:t>
            </a:r>
            <a:r>
              <a:rPr lang="es-AR" sz="3100" u="sng" dirty="0">
                <a:solidFill>
                  <a:schemeClr val="tx2"/>
                </a:solidFill>
              </a:rPr>
              <a:t> </a:t>
            </a:r>
            <a:r>
              <a:rPr lang="es-AR" sz="3100" i="1" u="sng" dirty="0">
                <a:solidFill>
                  <a:schemeClr val="tx2"/>
                </a:solidFill>
              </a:rPr>
              <a:t>se dice </a:t>
            </a:r>
            <a:r>
              <a:rPr lang="es-AR" sz="3100" dirty="0">
                <a:solidFill>
                  <a:schemeClr val="tx2"/>
                </a:solidFill>
              </a:rPr>
              <a:t>(predica) como…</a:t>
            </a:r>
          </a:p>
          <a:p>
            <a:pPr marL="0" indent="0">
              <a:buNone/>
            </a:pPr>
            <a:r>
              <a:rPr lang="es-AR" sz="3100" dirty="0">
                <a:solidFill>
                  <a:schemeClr val="tx2"/>
                </a:solidFill>
              </a:rPr>
              <a:t>                 </a:t>
            </a:r>
            <a:r>
              <a:rPr lang="es-AR" sz="3100" i="1" dirty="0">
                <a:solidFill>
                  <a:schemeClr val="tx2"/>
                </a:solidFill>
              </a:rPr>
              <a:t>Substancia</a:t>
            </a:r>
            <a:r>
              <a:rPr lang="es-AR" sz="3100" dirty="0">
                <a:solidFill>
                  <a:schemeClr val="tx2"/>
                </a:solidFill>
              </a:rPr>
              <a:t> o según sus </a:t>
            </a:r>
            <a:r>
              <a:rPr lang="es-AR" sz="3100" i="1" dirty="0">
                <a:solidFill>
                  <a:schemeClr val="tx2"/>
                </a:solidFill>
              </a:rPr>
              <a:t>accidentes</a:t>
            </a:r>
          </a:p>
          <a:p>
            <a:pPr marL="0" indent="0">
              <a:buNone/>
            </a:pPr>
            <a:endParaRPr lang="es-AR" sz="31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AR" sz="3100" i="1" dirty="0">
                <a:solidFill>
                  <a:schemeClr val="tx2"/>
                </a:solidFill>
              </a:rPr>
              <a:t>         -</a:t>
            </a:r>
            <a:r>
              <a:rPr lang="es-AR" sz="3100" u="sng" dirty="0">
                <a:solidFill>
                  <a:schemeClr val="tx2"/>
                </a:solidFill>
              </a:rPr>
              <a:t>Sustancia</a:t>
            </a:r>
            <a:r>
              <a:rPr lang="es-AR" sz="3100" i="1" dirty="0">
                <a:solidFill>
                  <a:schemeClr val="tx2"/>
                </a:solidFill>
              </a:rPr>
              <a:t>: </a:t>
            </a:r>
            <a:r>
              <a:rPr lang="es-AR" sz="3100" dirty="0">
                <a:solidFill>
                  <a:schemeClr val="tx2"/>
                </a:solidFill>
              </a:rPr>
              <a:t>existe</a:t>
            </a:r>
            <a:r>
              <a:rPr lang="es-AR" sz="3100" i="1" dirty="0">
                <a:solidFill>
                  <a:schemeClr val="tx2"/>
                </a:solidFill>
              </a:rPr>
              <a:t> en sí (es el particular concreto, Juan, Pedro, esta mesa)</a:t>
            </a:r>
          </a:p>
          <a:p>
            <a:pPr marL="0" indent="0">
              <a:buNone/>
            </a:pPr>
            <a:r>
              <a:rPr lang="es-AR" sz="3100" dirty="0">
                <a:solidFill>
                  <a:schemeClr val="tx2"/>
                </a:solidFill>
              </a:rPr>
              <a:t>         -</a:t>
            </a:r>
            <a:r>
              <a:rPr lang="es-AR" sz="3100" u="sng" dirty="0">
                <a:solidFill>
                  <a:schemeClr val="tx2"/>
                </a:solidFill>
              </a:rPr>
              <a:t>Accidente</a:t>
            </a:r>
            <a:r>
              <a:rPr lang="es-AR" sz="3100" dirty="0">
                <a:solidFill>
                  <a:schemeClr val="tx2"/>
                </a:solidFill>
              </a:rPr>
              <a:t>: existe </a:t>
            </a:r>
            <a:r>
              <a:rPr lang="es-AR" sz="3100" i="1" dirty="0">
                <a:solidFill>
                  <a:schemeClr val="tx2"/>
                </a:solidFill>
              </a:rPr>
              <a:t>en otro (cualidad, cantidad, lugar, y otros… Por ej. Juan mide 1,80m, es estudioso y ayer estuvo en Rosario)</a:t>
            </a:r>
          </a:p>
          <a:p>
            <a:pPr marL="0" indent="0">
              <a:buNone/>
            </a:pPr>
            <a:r>
              <a:rPr lang="es-AR" sz="3100" dirty="0">
                <a:solidFill>
                  <a:schemeClr val="tx2"/>
                </a:solidFill>
              </a:rPr>
              <a:t>  </a:t>
            </a:r>
          </a:p>
          <a:p>
            <a:pPr marL="0" indent="0">
              <a:buNone/>
            </a:pPr>
            <a:r>
              <a:rPr lang="es-AR" sz="3100" dirty="0">
                <a:solidFill>
                  <a:schemeClr val="tx2"/>
                </a:solidFill>
              </a:rPr>
              <a:t>   </a:t>
            </a:r>
          </a:p>
          <a:p>
            <a:pPr marL="0" indent="0">
              <a:buNone/>
            </a:pPr>
            <a:endParaRPr lang="es-A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AR" sz="1800" dirty="0">
                <a:solidFill>
                  <a:schemeClr val="tx2"/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92797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7D7D3A-0A86-8748-2E94-9FDEC1F07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s-AR" sz="7400">
                <a:solidFill>
                  <a:srgbClr val="FFFFFF"/>
                </a:solidFill>
              </a:rPr>
              <a:t>Sustancia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460CE4-2FBE-DF15-F41A-325A34D2E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kumimoji="0" lang="es-AR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alpha val="80000"/>
                </a:scheme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r>
              <a:rPr kumimoji="0" lang="es-A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alpha val="80000"/>
                  </a:scheme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La sustancia es sujeto del cambio, causa del movimiento y la quietud (Aristóteles)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>
                    <a:alpha val="80000"/>
                  </a:schemeClr>
                </a:solidFill>
                <a:latin typeface="Aptos" panose="02110004020202020204"/>
              </a:rPr>
              <a:t>   </a:t>
            </a:r>
            <a:r>
              <a:rPr lang="es-AR" sz="2400" i="1" dirty="0">
                <a:solidFill>
                  <a:schemeClr val="tx1">
                    <a:alpha val="80000"/>
                  </a:schemeClr>
                </a:solidFill>
                <a:latin typeface="Aptos" panose="02110004020202020204"/>
              </a:rPr>
              <a:t>     La razón metafísica de la división en sustancia y accidente se debe a la distinción real en el ser finito de esencia y existencia, el ser finito es a la vez actual y potencial. En cuanto actual debe poseer en sí el principio de sus operaciones (ser una sustancia). En cuanto potencial debe poseer aptitud para el cambio: ser de otra manera sin dejar de ser lo que es en esencia ( cambio accidental) o bien cambiando substancialmente.</a:t>
            </a:r>
            <a:endParaRPr lang="es-AR" sz="2400" i="1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60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969F0E-9039-12A1-651F-345F6A69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s-AR" sz="7400">
                <a:solidFill>
                  <a:srgbClr val="FFFFFF"/>
                </a:solidFill>
              </a:rPr>
              <a:t>Sustancia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CFB588-AE74-87D4-A21B-819ADDE60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6330722"/>
          </a:xfrm>
        </p:spPr>
        <p:txBody>
          <a:bodyPr anchor="ctr">
            <a:normAutofit/>
          </a:bodyPr>
          <a:lstStyle/>
          <a:p>
            <a:r>
              <a:rPr lang="es-AR" sz="2400" dirty="0">
                <a:solidFill>
                  <a:schemeClr val="tx1">
                    <a:alpha val="80000"/>
                  </a:schemeClr>
                </a:solidFill>
              </a:rPr>
              <a:t>Sustancias compuestas, pueden ser: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>
                    <a:alpha val="80000"/>
                  </a:schemeClr>
                </a:solidFill>
              </a:rPr>
              <a:t>          1- Inanimadas (carece de vida, minerales, artificios)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>
                    <a:alpha val="80000"/>
                  </a:schemeClr>
                </a:solidFill>
              </a:rPr>
              <a:t>           2- Animadas (tiene vida, vegetal, animal), pueden ser: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>
                    <a:alpha val="80000"/>
                  </a:schemeClr>
                </a:solidFill>
              </a:rPr>
              <a:t>                     -Vegetativas (vegetales)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>
                    <a:alpha val="80000"/>
                  </a:schemeClr>
                </a:solidFill>
              </a:rPr>
              <a:t>                     -Sensitivas (animales)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>
                    <a:alpha val="80000"/>
                  </a:schemeClr>
                </a:solidFill>
              </a:rPr>
              <a:t>                                 . Irracionales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>
                    <a:alpha val="80000"/>
                  </a:schemeClr>
                </a:solidFill>
              </a:rPr>
              <a:t>                                 . Racionales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>
                    <a:alpha val="80000"/>
                  </a:schemeClr>
                </a:solidFill>
              </a:rPr>
              <a:t>                                                             </a:t>
            </a:r>
          </a:p>
          <a:p>
            <a:pPr marL="0" indent="0">
              <a:buNone/>
            </a:pP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                                   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60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99AFFA-AAEC-1AD2-79F5-7294D31DC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s-AR" sz="7400">
                <a:solidFill>
                  <a:srgbClr val="FFFFFF"/>
                </a:solidFill>
              </a:rPr>
              <a:t>Sustancia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E16962-999D-7AFE-2DF8-48F4A11AC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337" y="518400"/>
            <a:ext cx="5449171" cy="6118374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s-AR" sz="1800" b="1" u="sng" dirty="0">
                <a:solidFill>
                  <a:schemeClr val="tx1">
                    <a:alpha val="80000"/>
                  </a:schemeClr>
                </a:solidFill>
              </a:rPr>
              <a:t>Clasificación</a:t>
            </a:r>
          </a:p>
          <a:p>
            <a:pPr>
              <a:buFontTx/>
              <a:buChar char="-"/>
            </a:pP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Sustancia </a:t>
            </a: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primera (es el sujeto, el individuo)</a:t>
            </a: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    sustancia </a:t>
            </a: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segunda (concepto, abstracción de lo que algo es, su esencia conocida)</a:t>
            </a:r>
          </a:p>
          <a:p>
            <a:pPr marL="0" indent="0">
              <a:buNone/>
            </a:pPr>
            <a:endParaRPr lang="es-AR" sz="1800" i="1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- Sustancia </a:t>
            </a: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simple</a:t>
            </a: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 (cuya realidad carece de partes)</a:t>
            </a:r>
          </a:p>
          <a:p>
            <a:pPr marL="0" indent="0">
              <a:buNone/>
            </a:pPr>
            <a:r>
              <a:rPr lang="es-AR" sz="1800" b="1" dirty="0">
                <a:solidFill>
                  <a:schemeClr val="tx1">
                    <a:alpha val="80000"/>
                  </a:schemeClr>
                </a:solidFill>
              </a:rPr>
              <a:t>   sustancia </a:t>
            </a:r>
            <a:r>
              <a:rPr lang="es-AR" sz="1800" b="1" i="1" dirty="0">
                <a:solidFill>
                  <a:schemeClr val="tx1">
                    <a:alpha val="80000"/>
                  </a:schemeClr>
                </a:solidFill>
              </a:rPr>
              <a:t>compuesta (consta de partes): materia y forma substancial. En el caso del hombre, el cuerpo (que es material) y su alma (</a:t>
            </a:r>
            <a:r>
              <a:rPr lang="es-AR" sz="1800" b="1" dirty="0">
                <a:solidFill>
                  <a:schemeClr val="tx1">
                    <a:alpha val="80000"/>
                  </a:schemeClr>
                </a:solidFill>
              </a:rPr>
              <a:t>como</a:t>
            </a:r>
            <a:r>
              <a:rPr lang="es-AR" sz="1800" b="1" i="1" dirty="0">
                <a:solidFill>
                  <a:schemeClr val="tx1">
                    <a:alpha val="80000"/>
                  </a:schemeClr>
                </a:solidFill>
              </a:rPr>
              <a:t> forma)</a:t>
            </a:r>
          </a:p>
          <a:p>
            <a:pPr marL="0" indent="0">
              <a:buNone/>
            </a:pPr>
            <a:endParaRPr lang="es-AR" sz="1800" i="1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- Sustancia completa: existe en sí, no se ordena a constituir una esencia substancial compuesta.</a:t>
            </a:r>
          </a:p>
          <a:p>
            <a:pPr marL="0" indent="0">
              <a:buNone/>
            </a:pP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   sustancia incompleta: se realiza en composición con otro principio sustancial. Se comporta según la estructura de potencia y acto. Se divide a su vez en </a:t>
            </a:r>
          </a:p>
          <a:p>
            <a:pPr marL="0" indent="0">
              <a:buNone/>
            </a:pP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                         -Incompleta como sustancia e incompleta como naturaleza</a:t>
            </a:r>
          </a:p>
          <a:p>
            <a:pPr marL="0" indent="0">
              <a:buNone/>
            </a:pP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                         </a:t>
            </a:r>
            <a:r>
              <a:rPr lang="es-AR" sz="1800" b="1" i="1" dirty="0">
                <a:solidFill>
                  <a:schemeClr val="tx1">
                    <a:alpha val="80000"/>
                  </a:schemeClr>
                </a:solidFill>
              </a:rPr>
              <a:t>-Completa como sustancia e incompleta como naturaleza ( es el caso del alma humana)</a:t>
            </a:r>
          </a:p>
          <a:p>
            <a:pPr marL="0" indent="0">
              <a:buNone/>
            </a:pPr>
            <a:r>
              <a:rPr lang="es-AR" sz="1600" b="1" dirty="0">
                <a:solidFill>
                  <a:schemeClr val="tx1">
                    <a:alpha val="80000"/>
                  </a:schemeClr>
                </a:solidFill>
              </a:rPr>
              <a:t>    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617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99AFFA-AAEC-1AD2-79F5-7294D31DC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s-AR">
                <a:solidFill>
                  <a:srgbClr val="FFFFFF"/>
                </a:solidFill>
              </a:rPr>
              <a:t>Accidentes</a:t>
            </a: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E16962-999D-7AFE-2DF8-48F4A11AC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986" y="1694218"/>
            <a:ext cx="5911799" cy="4913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400" dirty="0"/>
              <a:t>1 Cualidad: justo</a:t>
            </a:r>
          </a:p>
          <a:p>
            <a:pPr marL="0" indent="0">
              <a:buNone/>
            </a:pPr>
            <a:r>
              <a:rPr lang="es-AR" sz="2400" dirty="0"/>
              <a:t>2 cantidad: de dos metros</a:t>
            </a:r>
          </a:p>
          <a:p>
            <a:pPr marL="0" indent="0">
              <a:buNone/>
            </a:pPr>
            <a:r>
              <a:rPr lang="es-AR" sz="2400" dirty="0"/>
              <a:t>3 Relación: hermano de, mayor que</a:t>
            </a:r>
          </a:p>
          <a:p>
            <a:pPr marL="0" indent="0">
              <a:buNone/>
            </a:pPr>
            <a:r>
              <a:rPr lang="es-AR" sz="2400" dirty="0"/>
              <a:t>4 Lugar: en Santa Fe</a:t>
            </a:r>
          </a:p>
          <a:p>
            <a:pPr marL="0" indent="0">
              <a:buNone/>
            </a:pPr>
            <a:r>
              <a:rPr lang="es-AR" sz="2400" dirty="0"/>
              <a:t>5 Tiempo: ayer</a:t>
            </a:r>
          </a:p>
          <a:p>
            <a:pPr marL="0" indent="0">
              <a:buNone/>
            </a:pPr>
            <a:r>
              <a:rPr lang="es-AR" sz="2400" dirty="0"/>
              <a:t>6 Posición: sentado, parado</a:t>
            </a:r>
          </a:p>
          <a:p>
            <a:pPr marL="0" indent="0">
              <a:buNone/>
            </a:pPr>
            <a:r>
              <a:rPr lang="es-AR" sz="2400" dirty="0"/>
              <a:t>7 Estado: armado, vestido</a:t>
            </a:r>
          </a:p>
          <a:p>
            <a:pPr marL="0" indent="0">
              <a:buNone/>
            </a:pPr>
            <a:r>
              <a:rPr lang="es-AR" sz="2400" dirty="0"/>
              <a:t>8 Acción: luchar, correr</a:t>
            </a:r>
          </a:p>
          <a:p>
            <a:pPr marL="0" indent="0">
              <a:buNone/>
            </a:pPr>
            <a:r>
              <a:rPr lang="es-AR" sz="2400" dirty="0"/>
              <a:t>9 Pasión: estar golpeado, triste</a:t>
            </a:r>
          </a:p>
          <a:p>
            <a:pPr marL="0" indent="0">
              <a:buNone/>
            </a:pPr>
            <a:endParaRPr lang="es-AR" sz="2200" dirty="0"/>
          </a:p>
        </p:txBody>
      </p:sp>
    </p:spTree>
    <p:extLst>
      <p:ext uri="{BB962C8B-B14F-4D97-AF65-F5344CB8AC3E}">
        <p14:creationId xmlns:p14="http://schemas.microsoft.com/office/powerpoint/2010/main" val="22769077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477</Words>
  <Application>Microsoft Office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Tema de Office</vt:lpstr>
      <vt:lpstr>Ser</vt:lpstr>
      <vt:lpstr>Categorías</vt:lpstr>
      <vt:lpstr>Sustancia</vt:lpstr>
      <vt:lpstr>Sustancia</vt:lpstr>
      <vt:lpstr>Sustancia</vt:lpstr>
      <vt:lpstr>Accidentes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Capelari Luis Gabriel</dc:creator>
  <cp:lastModifiedBy>Capelari Luis Gabriel</cp:lastModifiedBy>
  <cp:revision>1</cp:revision>
  <dcterms:created xsi:type="dcterms:W3CDTF">2024-08-20T10:45:02Z</dcterms:created>
  <dcterms:modified xsi:type="dcterms:W3CDTF">2024-08-22T12:28:35Z</dcterms:modified>
</cp:coreProperties>
</file>