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3" r:id="rId4"/>
    <p:sldId id="264" r:id="rId5"/>
    <p:sldId id="271" r:id="rId6"/>
    <p:sldId id="273" r:id="rId7"/>
    <p:sldId id="274" r:id="rId8"/>
    <p:sldId id="272" r:id="rId9"/>
    <p:sldId id="266" r:id="rId10"/>
    <p:sldId id="267" r:id="rId11"/>
    <p:sldId id="269" r:id="rId12"/>
    <p:sldId id="265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560"/>
    <a:srgbClr val="E97A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A8F385-F072-4350-A56B-3FE8D9384371}" v="11" dt="2024-08-08T20:34:33.7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na Werlen" userId="61d1fbc238f0ca0b" providerId="LiveId" clId="{416474E9-08B0-4EE5-86D9-B532B0BA54B2}"/>
    <pc:docChg chg="undo custSel addSld delSld modSld sldOrd">
      <pc:chgData name="Melina Werlen" userId="61d1fbc238f0ca0b" providerId="LiveId" clId="{416474E9-08B0-4EE5-86D9-B532B0BA54B2}" dt="2023-08-07T16:55:22.798" v="1292" actId="207"/>
      <pc:docMkLst>
        <pc:docMk/>
      </pc:docMkLst>
      <pc:sldChg chg="addSp delSp modSp del">
        <pc:chgData name="Melina Werlen" userId="61d1fbc238f0ca0b" providerId="LiveId" clId="{416474E9-08B0-4EE5-86D9-B532B0BA54B2}" dt="2023-07-28T22:13:15.817" v="437" actId="2696"/>
        <pc:sldMkLst>
          <pc:docMk/>
          <pc:sldMk cId="383547202" sldId="256"/>
        </pc:sldMkLst>
        <pc:spChg chg="mod">
          <ac:chgData name="Melina Werlen" userId="61d1fbc238f0ca0b" providerId="LiveId" clId="{416474E9-08B0-4EE5-86D9-B532B0BA54B2}" dt="2023-07-28T16:37:00.367" v="60"/>
          <ac:spMkLst>
            <pc:docMk/>
            <pc:sldMk cId="383547202" sldId="256"/>
            <ac:spMk id="2" creationId="{E351677E-1976-FE6E-090D-66091702A772}"/>
          </ac:spMkLst>
        </pc:spChg>
        <pc:spChg chg="del">
          <ac:chgData name="Melina Werlen" userId="61d1fbc238f0ca0b" providerId="LiveId" clId="{416474E9-08B0-4EE5-86D9-B532B0BA54B2}" dt="2023-07-28T16:28:18.221" v="23"/>
          <ac:spMkLst>
            <pc:docMk/>
            <pc:sldMk cId="383547202" sldId="256"/>
            <ac:spMk id="4" creationId="{2D4F256E-2E8E-A06B-3ACD-97791B75F1E9}"/>
          </ac:spMkLst>
        </pc:spChg>
        <pc:picChg chg="add mod">
          <ac:chgData name="Melina Werlen" userId="61d1fbc238f0ca0b" providerId="LiveId" clId="{416474E9-08B0-4EE5-86D9-B532B0BA54B2}" dt="2023-07-28T16:34:50.451" v="51"/>
          <ac:picMkLst>
            <pc:docMk/>
            <pc:sldMk cId="383547202" sldId="256"/>
            <ac:picMk id="1026" creationId="{2BFC5E45-7A67-A4F5-C377-65A70A025DE8}"/>
          </ac:picMkLst>
        </pc:picChg>
      </pc:sldChg>
      <pc:sldChg chg="del">
        <pc:chgData name="Melina Werlen" userId="61d1fbc238f0ca0b" providerId="LiveId" clId="{416474E9-08B0-4EE5-86D9-B532B0BA54B2}" dt="2023-07-28T22:13:23.792" v="439" actId="2696"/>
        <pc:sldMkLst>
          <pc:docMk/>
          <pc:sldMk cId="1000285783" sldId="257"/>
        </pc:sldMkLst>
      </pc:sldChg>
      <pc:sldChg chg="del">
        <pc:chgData name="Melina Werlen" userId="61d1fbc238f0ca0b" providerId="LiveId" clId="{416474E9-08B0-4EE5-86D9-B532B0BA54B2}" dt="2023-07-28T22:13:26.673" v="440" actId="2696"/>
        <pc:sldMkLst>
          <pc:docMk/>
          <pc:sldMk cId="1937718089" sldId="258"/>
        </pc:sldMkLst>
      </pc:sldChg>
      <pc:sldChg chg="addSp delSp modSp mod ord delAnim modAnim">
        <pc:chgData name="Melina Werlen" userId="61d1fbc238f0ca0b" providerId="LiveId" clId="{416474E9-08B0-4EE5-86D9-B532B0BA54B2}" dt="2023-08-04T20:44:35.573" v="534"/>
        <pc:sldMkLst>
          <pc:docMk/>
          <pc:sldMk cId="3068266780" sldId="259"/>
        </pc:sldMkLst>
        <pc:spChg chg="add mod">
          <ac:chgData name="Melina Werlen" userId="61d1fbc238f0ca0b" providerId="LiveId" clId="{416474E9-08B0-4EE5-86D9-B532B0BA54B2}" dt="2023-07-28T20:35:21.314" v="167" actId="1076"/>
          <ac:spMkLst>
            <pc:docMk/>
            <pc:sldMk cId="3068266780" sldId="259"/>
            <ac:spMk id="2" creationId="{0CDF290E-5022-8385-B8DA-3CC4F347E850}"/>
          </ac:spMkLst>
        </pc:spChg>
        <pc:spChg chg="add del mod">
          <ac:chgData name="Melina Werlen" userId="61d1fbc238f0ca0b" providerId="LiveId" clId="{416474E9-08B0-4EE5-86D9-B532B0BA54B2}" dt="2023-07-28T16:41:33.271" v="112" actId="478"/>
          <ac:spMkLst>
            <pc:docMk/>
            <pc:sldMk cId="3068266780" sldId="259"/>
            <ac:spMk id="2" creationId="{B7B94766-AAE8-7F30-6CC3-328C285B2DC1}"/>
          </ac:spMkLst>
        </pc:spChg>
        <pc:spChg chg="add mod">
          <ac:chgData name="Melina Werlen" userId="61d1fbc238f0ca0b" providerId="LiveId" clId="{416474E9-08B0-4EE5-86D9-B532B0BA54B2}" dt="2023-07-28T16:41:40.027" v="113" actId="1076"/>
          <ac:spMkLst>
            <pc:docMk/>
            <pc:sldMk cId="3068266780" sldId="259"/>
            <ac:spMk id="3" creationId="{691374A0-CFAB-3732-D155-1339F0718F27}"/>
          </ac:spMkLst>
        </pc:spChg>
        <pc:spChg chg="add mod">
          <ac:chgData name="Melina Werlen" userId="61d1fbc238f0ca0b" providerId="LiveId" clId="{416474E9-08B0-4EE5-86D9-B532B0BA54B2}" dt="2023-07-28T16:41:47.904" v="114" actId="1076"/>
          <ac:spMkLst>
            <pc:docMk/>
            <pc:sldMk cId="3068266780" sldId="259"/>
            <ac:spMk id="4" creationId="{BBB5B697-9E81-0EE5-8BF8-C3C054183926}"/>
          </ac:spMkLst>
        </pc:spChg>
        <pc:spChg chg="add del mod">
          <ac:chgData name="Melina Werlen" userId="61d1fbc238f0ca0b" providerId="LiveId" clId="{416474E9-08B0-4EE5-86D9-B532B0BA54B2}" dt="2023-08-04T20:44:35.573" v="534"/>
          <ac:spMkLst>
            <pc:docMk/>
            <pc:sldMk cId="3068266780" sldId="259"/>
            <ac:spMk id="7" creationId="{F1A46230-E895-4201-18E9-D13547F8033E}"/>
          </ac:spMkLst>
        </pc:spChg>
        <pc:spChg chg="mod">
          <ac:chgData name="Melina Werlen" userId="61d1fbc238f0ca0b" providerId="LiveId" clId="{416474E9-08B0-4EE5-86D9-B532B0BA54B2}" dt="2023-07-28T16:27:55.774" v="21" actId="1076"/>
          <ac:spMkLst>
            <pc:docMk/>
            <pc:sldMk cId="3068266780" sldId="259"/>
            <ac:spMk id="10" creationId="{457B8D4C-A6EF-1CBC-125A-342230828716}"/>
          </ac:spMkLst>
        </pc:spChg>
        <pc:spChg chg="add del mod">
          <ac:chgData name="Melina Werlen" userId="61d1fbc238f0ca0b" providerId="LiveId" clId="{416474E9-08B0-4EE5-86D9-B532B0BA54B2}" dt="2023-08-04T20:44:35.573" v="532"/>
          <ac:spMkLst>
            <pc:docMk/>
            <pc:sldMk cId="3068266780" sldId="259"/>
            <ac:spMk id="11" creationId="{ABF3D542-B22E-90B3-666A-E07B967E2765}"/>
          </ac:spMkLst>
        </pc:spChg>
        <pc:spChg chg="mod">
          <ac:chgData name="Melina Werlen" userId="61d1fbc238f0ca0b" providerId="LiveId" clId="{416474E9-08B0-4EE5-86D9-B532B0BA54B2}" dt="2023-08-04T20:27:17.696" v="450"/>
          <ac:spMkLst>
            <pc:docMk/>
            <pc:sldMk cId="3068266780" sldId="259"/>
            <ac:spMk id="15" creationId="{A89E0FD4-9899-A9C9-A427-89E2CF69951D}"/>
          </ac:spMkLst>
        </pc:spChg>
        <pc:spChg chg="mod">
          <ac:chgData name="Melina Werlen" userId="61d1fbc238f0ca0b" providerId="LiveId" clId="{416474E9-08B0-4EE5-86D9-B532B0BA54B2}" dt="2023-08-04T20:43:59.406" v="526" actId="14100"/>
          <ac:spMkLst>
            <pc:docMk/>
            <pc:sldMk cId="3068266780" sldId="259"/>
            <ac:spMk id="22" creationId="{46E91D47-0CC6-732C-2332-31A6FD41665B}"/>
          </ac:spMkLst>
        </pc:spChg>
        <pc:spChg chg="mod">
          <ac:chgData name="Melina Werlen" userId="61d1fbc238f0ca0b" providerId="LiveId" clId="{416474E9-08B0-4EE5-86D9-B532B0BA54B2}" dt="2023-08-04T20:44:26.291" v="530" actId="1076"/>
          <ac:spMkLst>
            <pc:docMk/>
            <pc:sldMk cId="3068266780" sldId="259"/>
            <ac:spMk id="25" creationId="{F36EC17F-E5BB-E21E-C99D-54B6B212EDB6}"/>
          </ac:spMkLst>
        </pc:spChg>
        <pc:spChg chg="del mod">
          <ac:chgData name="Melina Werlen" userId="61d1fbc238f0ca0b" providerId="LiveId" clId="{416474E9-08B0-4EE5-86D9-B532B0BA54B2}" dt="2023-07-28T16:24:29.300" v="16" actId="478"/>
          <ac:spMkLst>
            <pc:docMk/>
            <pc:sldMk cId="3068266780" sldId="259"/>
            <ac:spMk id="26" creationId="{6E2CCB6A-44A0-DC60-866B-466F1C03F247}"/>
          </ac:spMkLst>
        </pc:spChg>
        <pc:spChg chg="del">
          <ac:chgData name="Melina Werlen" userId="61d1fbc238f0ca0b" providerId="LiveId" clId="{416474E9-08B0-4EE5-86D9-B532B0BA54B2}" dt="2023-07-28T16:23:30.555" v="2" actId="21"/>
          <ac:spMkLst>
            <pc:docMk/>
            <pc:sldMk cId="3068266780" sldId="259"/>
            <ac:spMk id="28" creationId="{5A7707C4-ED3F-4224-8C5F-15587C481C97}"/>
          </ac:spMkLst>
        </pc:spChg>
        <pc:spChg chg="del">
          <ac:chgData name="Melina Werlen" userId="61d1fbc238f0ca0b" providerId="LiveId" clId="{416474E9-08B0-4EE5-86D9-B532B0BA54B2}" dt="2023-07-28T16:23:47.328" v="6" actId="21"/>
          <ac:spMkLst>
            <pc:docMk/>
            <pc:sldMk cId="3068266780" sldId="259"/>
            <ac:spMk id="30" creationId="{3B5EACB8-AA33-A070-D1AB-C579F6D144E4}"/>
          </ac:spMkLst>
        </pc:spChg>
        <pc:picChg chg="add del mod">
          <ac:chgData name="Melina Werlen" userId="61d1fbc238f0ca0b" providerId="LiveId" clId="{416474E9-08B0-4EE5-86D9-B532B0BA54B2}" dt="2023-07-28T16:38:25.878" v="75"/>
          <ac:picMkLst>
            <pc:docMk/>
            <pc:sldMk cId="3068266780" sldId="259"/>
            <ac:picMk id="6" creationId="{F966E1FC-2AED-BC5A-8152-631A700C8BC2}"/>
          </ac:picMkLst>
        </pc:picChg>
        <pc:picChg chg="add del mod ord">
          <ac:chgData name="Melina Werlen" userId="61d1fbc238f0ca0b" providerId="LiveId" clId="{416474E9-08B0-4EE5-86D9-B532B0BA54B2}" dt="2023-07-28T16:32:26.140" v="48" actId="478"/>
          <ac:picMkLst>
            <pc:docMk/>
            <pc:sldMk cId="3068266780" sldId="259"/>
            <ac:picMk id="7" creationId="{03ED6975-62C7-9AED-A6CF-BC9F4E3EA6F3}"/>
          </ac:picMkLst>
        </pc:picChg>
        <pc:picChg chg="add mod ord">
          <ac:chgData name="Melina Werlen" userId="61d1fbc238f0ca0b" providerId="LiveId" clId="{416474E9-08B0-4EE5-86D9-B532B0BA54B2}" dt="2023-07-28T16:41:21.184" v="109" actId="1076"/>
          <ac:picMkLst>
            <pc:docMk/>
            <pc:sldMk cId="3068266780" sldId="259"/>
            <ac:picMk id="8" creationId="{80EC1034-C5E8-3C70-0235-EC05F4A9606E}"/>
          </ac:picMkLst>
        </pc:picChg>
        <pc:picChg chg="del">
          <ac:chgData name="Melina Werlen" userId="61d1fbc238f0ca0b" providerId="LiveId" clId="{416474E9-08B0-4EE5-86D9-B532B0BA54B2}" dt="2023-08-04T20:30:01.087" v="517" actId="478"/>
          <ac:picMkLst>
            <pc:docMk/>
            <pc:sldMk cId="3068266780" sldId="259"/>
            <ac:picMk id="21" creationId="{A2F78BDE-BB86-4A17-6C10-545A686011C3}"/>
          </ac:picMkLst>
        </pc:picChg>
      </pc:sldChg>
      <pc:sldChg chg="del">
        <pc:chgData name="Melina Werlen" userId="61d1fbc238f0ca0b" providerId="LiveId" clId="{416474E9-08B0-4EE5-86D9-B532B0BA54B2}" dt="2023-07-28T22:13:19.077" v="438" actId="2696"/>
        <pc:sldMkLst>
          <pc:docMk/>
          <pc:sldMk cId="1628486511" sldId="260"/>
        </pc:sldMkLst>
      </pc:sldChg>
      <pc:sldChg chg="addSp delSp modSp new mod ord setBg">
        <pc:chgData name="Melina Werlen" userId="61d1fbc238f0ca0b" providerId="LiveId" clId="{416474E9-08B0-4EE5-86D9-B532B0BA54B2}" dt="2023-08-05T00:35:59.721" v="667" actId="1076"/>
        <pc:sldMkLst>
          <pc:docMk/>
          <pc:sldMk cId="2269861099" sldId="261"/>
        </pc:sldMkLst>
        <pc:spChg chg="add mod">
          <ac:chgData name="Melina Werlen" userId="61d1fbc238f0ca0b" providerId="LiveId" clId="{416474E9-08B0-4EE5-86D9-B532B0BA54B2}" dt="2023-07-28T20:45:36.857" v="201" actId="255"/>
          <ac:spMkLst>
            <pc:docMk/>
            <pc:sldMk cId="2269861099" sldId="261"/>
            <ac:spMk id="2" creationId="{443C6F58-7818-C9CB-9B99-E40121D051A7}"/>
          </ac:spMkLst>
        </pc:spChg>
        <pc:spChg chg="add mod">
          <ac:chgData name="Melina Werlen" userId="61d1fbc238f0ca0b" providerId="LiveId" clId="{416474E9-08B0-4EE5-86D9-B532B0BA54B2}" dt="2023-07-28T20:45:15.342" v="199" actId="2711"/>
          <ac:spMkLst>
            <pc:docMk/>
            <pc:sldMk cId="2269861099" sldId="261"/>
            <ac:spMk id="4" creationId="{0C3086B9-7789-7100-C471-59B222E1FE9A}"/>
          </ac:spMkLst>
        </pc:spChg>
        <pc:spChg chg="add mod">
          <ac:chgData name="Melina Werlen" userId="61d1fbc238f0ca0b" providerId="LiveId" clId="{416474E9-08B0-4EE5-86D9-B532B0BA54B2}" dt="2023-07-28T20:38:44.937" v="176" actId="1076"/>
          <ac:spMkLst>
            <pc:docMk/>
            <pc:sldMk cId="2269861099" sldId="261"/>
            <ac:spMk id="6" creationId="{F349463B-0455-DCC8-5B1F-7CD68BB2F983}"/>
          </ac:spMkLst>
        </pc:spChg>
        <pc:spChg chg="add mod">
          <ac:chgData name="Melina Werlen" userId="61d1fbc238f0ca0b" providerId="LiveId" clId="{416474E9-08B0-4EE5-86D9-B532B0BA54B2}" dt="2023-07-28T20:42:07.630" v="197" actId="1076"/>
          <ac:spMkLst>
            <pc:docMk/>
            <pc:sldMk cId="2269861099" sldId="261"/>
            <ac:spMk id="9" creationId="{A6BE5C26-5739-DC21-BA21-395036B875DF}"/>
          </ac:spMkLst>
        </pc:spChg>
        <pc:spChg chg="add del">
          <ac:chgData name="Melina Werlen" userId="61d1fbc238f0ca0b" providerId="LiveId" clId="{416474E9-08B0-4EE5-86D9-B532B0BA54B2}" dt="2023-07-28T16:42:23.406" v="121" actId="26606"/>
          <ac:spMkLst>
            <pc:docMk/>
            <pc:sldMk cId="2269861099" sldId="261"/>
            <ac:spMk id="1031" creationId="{B9FF99BD-075F-4761-A995-6FC574BD25EA}"/>
          </ac:spMkLst>
        </pc:spChg>
        <pc:spChg chg="add del">
          <ac:chgData name="Melina Werlen" userId="61d1fbc238f0ca0b" providerId="LiveId" clId="{416474E9-08B0-4EE5-86D9-B532B0BA54B2}" dt="2023-07-28T16:42:23.406" v="121" actId="26606"/>
          <ac:spMkLst>
            <pc:docMk/>
            <pc:sldMk cId="2269861099" sldId="261"/>
            <ac:spMk id="1033" creationId="{A7B21A54-9BA3-4EA9-B460-5A829ADD9051}"/>
          </ac:spMkLst>
        </pc:spChg>
        <pc:spChg chg="add del">
          <ac:chgData name="Melina Werlen" userId="61d1fbc238f0ca0b" providerId="LiveId" clId="{416474E9-08B0-4EE5-86D9-B532B0BA54B2}" dt="2023-07-28T16:42:23.406" v="121" actId="26606"/>
          <ac:spMkLst>
            <pc:docMk/>
            <pc:sldMk cId="2269861099" sldId="261"/>
            <ac:spMk id="1035" creationId="{6FA8F714-B9D8-488A-8CCA-E9948FF913A9}"/>
          </ac:spMkLst>
        </pc:spChg>
        <pc:spChg chg="add del">
          <ac:chgData name="Melina Werlen" userId="61d1fbc238f0ca0b" providerId="LiveId" clId="{416474E9-08B0-4EE5-86D9-B532B0BA54B2}" dt="2023-07-28T16:42:17.367" v="116" actId="26606"/>
          <ac:spMkLst>
            <pc:docMk/>
            <pc:sldMk cId="2269861099" sldId="261"/>
            <ac:spMk id="1040" creationId="{69D184B2-2226-4E31-BCCB-444330767440}"/>
          </ac:spMkLst>
        </pc:spChg>
        <pc:spChg chg="add del">
          <ac:chgData name="Melina Werlen" userId="61d1fbc238f0ca0b" providerId="LiveId" clId="{416474E9-08B0-4EE5-86D9-B532B0BA54B2}" dt="2023-07-28T16:42:17.367" v="116" actId="26606"/>
          <ac:spMkLst>
            <pc:docMk/>
            <pc:sldMk cId="2269861099" sldId="261"/>
            <ac:spMk id="1042" creationId="{1AC4D4E3-486A-464A-8EC8-D44881097267}"/>
          </ac:spMkLst>
        </pc:spChg>
        <pc:spChg chg="add del">
          <ac:chgData name="Melina Werlen" userId="61d1fbc238f0ca0b" providerId="LiveId" clId="{416474E9-08B0-4EE5-86D9-B532B0BA54B2}" dt="2023-07-28T16:42:17.367" v="116" actId="26606"/>
          <ac:spMkLst>
            <pc:docMk/>
            <pc:sldMk cId="2269861099" sldId="261"/>
            <ac:spMk id="1044" creationId="{864DE13E-58EB-4475-B79C-0D4FC651239B}"/>
          </ac:spMkLst>
        </pc:spChg>
        <pc:spChg chg="add del">
          <ac:chgData name="Melina Werlen" userId="61d1fbc238f0ca0b" providerId="LiveId" clId="{416474E9-08B0-4EE5-86D9-B532B0BA54B2}" dt="2023-07-28T16:42:19.051" v="118" actId="26606"/>
          <ac:spMkLst>
            <pc:docMk/>
            <pc:sldMk cId="2269861099" sldId="261"/>
            <ac:spMk id="1046" creationId="{C3862298-AF85-4572-BED3-52E573EBD410}"/>
          </ac:spMkLst>
        </pc:spChg>
        <pc:spChg chg="add del">
          <ac:chgData name="Melina Werlen" userId="61d1fbc238f0ca0b" providerId="LiveId" clId="{416474E9-08B0-4EE5-86D9-B532B0BA54B2}" dt="2023-07-28T16:42:19.051" v="118" actId="26606"/>
          <ac:spMkLst>
            <pc:docMk/>
            <pc:sldMk cId="2269861099" sldId="261"/>
            <ac:spMk id="1047" creationId="{1C897582-CB19-41B5-9426-8BD7BD008256}"/>
          </ac:spMkLst>
        </pc:spChg>
        <pc:spChg chg="add del">
          <ac:chgData name="Melina Werlen" userId="61d1fbc238f0ca0b" providerId="LiveId" clId="{416474E9-08B0-4EE5-86D9-B532B0BA54B2}" dt="2023-07-28T16:42:19.051" v="118" actId="26606"/>
          <ac:spMkLst>
            <pc:docMk/>
            <pc:sldMk cId="2269861099" sldId="261"/>
            <ac:spMk id="1048" creationId="{0E7066FC-B004-4B5A-B02B-599B51EF3221}"/>
          </ac:spMkLst>
        </pc:spChg>
        <pc:spChg chg="add del">
          <ac:chgData name="Melina Werlen" userId="61d1fbc238f0ca0b" providerId="LiveId" clId="{416474E9-08B0-4EE5-86D9-B532B0BA54B2}" dt="2023-07-28T16:42:23.388" v="120" actId="26606"/>
          <ac:spMkLst>
            <pc:docMk/>
            <pc:sldMk cId="2269861099" sldId="261"/>
            <ac:spMk id="1050" creationId="{22F15A2D-2324-487D-A02A-BF46C5C580EB}"/>
          </ac:spMkLst>
        </pc:spChg>
        <pc:spChg chg="add del">
          <ac:chgData name="Melina Werlen" userId="61d1fbc238f0ca0b" providerId="LiveId" clId="{416474E9-08B0-4EE5-86D9-B532B0BA54B2}" dt="2023-07-28T16:42:23.388" v="120" actId="26606"/>
          <ac:spMkLst>
            <pc:docMk/>
            <pc:sldMk cId="2269861099" sldId="261"/>
            <ac:spMk id="1051" creationId="{17A7F34E-D418-47E2-9F86-2C45BBC31210}"/>
          </ac:spMkLst>
        </pc:spChg>
        <pc:spChg chg="add del">
          <ac:chgData name="Melina Werlen" userId="61d1fbc238f0ca0b" providerId="LiveId" clId="{416474E9-08B0-4EE5-86D9-B532B0BA54B2}" dt="2023-07-28T16:42:23.388" v="120" actId="26606"/>
          <ac:spMkLst>
            <pc:docMk/>
            <pc:sldMk cId="2269861099" sldId="261"/>
            <ac:spMk id="1052" creationId="{2AEAFA59-923A-4F54-8B49-44C970BCC323}"/>
          </ac:spMkLst>
        </pc:spChg>
        <pc:spChg chg="add">
          <ac:chgData name="Melina Werlen" userId="61d1fbc238f0ca0b" providerId="LiveId" clId="{416474E9-08B0-4EE5-86D9-B532B0BA54B2}" dt="2023-07-28T16:42:23.406" v="121" actId="26606"/>
          <ac:spMkLst>
            <pc:docMk/>
            <pc:sldMk cId="2269861099" sldId="261"/>
            <ac:spMk id="1054" creationId="{69D184B2-2226-4E31-BCCB-444330767440}"/>
          </ac:spMkLst>
        </pc:spChg>
        <pc:spChg chg="add">
          <ac:chgData name="Melina Werlen" userId="61d1fbc238f0ca0b" providerId="LiveId" clId="{416474E9-08B0-4EE5-86D9-B532B0BA54B2}" dt="2023-07-28T16:42:23.406" v="121" actId="26606"/>
          <ac:spMkLst>
            <pc:docMk/>
            <pc:sldMk cId="2269861099" sldId="261"/>
            <ac:spMk id="1055" creationId="{1AC4D4E3-486A-464A-8EC8-D44881097267}"/>
          </ac:spMkLst>
        </pc:spChg>
        <pc:spChg chg="add">
          <ac:chgData name="Melina Werlen" userId="61d1fbc238f0ca0b" providerId="LiveId" clId="{416474E9-08B0-4EE5-86D9-B532B0BA54B2}" dt="2023-07-28T16:42:23.406" v="121" actId="26606"/>
          <ac:spMkLst>
            <pc:docMk/>
            <pc:sldMk cId="2269861099" sldId="261"/>
            <ac:spMk id="1056" creationId="{864DE13E-58EB-4475-B79C-0D4FC651239B}"/>
          </ac:spMkLst>
        </pc:spChg>
        <pc:picChg chg="add mod">
          <ac:chgData name="Melina Werlen" userId="61d1fbc238f0ca0b" providerId="LiveId" clId="{416474E9-08B0-4EE5-86D9-B532B0BA54B2}" dt="2023-08-05T00:35:59.721" v="667" actId="1076"/>
          <ac:picMkLst>
            <pc:docMk/>
            <pc:sldMk cId="2269861099" sldId="261"/>
            <ac:picMk id="5" creationId="{2E6FDC39-1135-864F-1DD1-BBDD17FAF46C}"/>
          </ac:picMkLst>
        </pc:picChg>
        <pc:picChg chg="add del mod">
          <ac:chgData name="Melina Werlen" userId="61d1fbc238f0ca0b" providerId="LiveId" clId="{416474E9-08B0-4EE5-86D9-B532B0BA54B2}" dt="2023-07-28T20:41:15.260" v="186"/>
          <ac:picMkLst>
            <pc:docMk/>
            <pc:sldMk cId="2269861099" sldId="261"/>
            <ac:picMk id="7" creationId="{1E02E128-270D-DB1A-30BE-A5315B07A02A}"/>
          </ac:picMkLst>
        </pc:picChg>
        <pc:picChg chg="add mod">
          <ac:chgData name="Melina Werlen" userId="61d1fbc238f0ca0b" providerId="LiveId" clId="{416474E9-08B0-4EE5-86D9-B532B0BA54B2}" dt="2023-07-28T16:42:23.406" v="121" actId="26606"/>
          <ac:picMkLst>
            <pc:docMk/>
            <pc:sldMk cId="2269861099" sldId="261"/>
            <ac:picMk id="1026" creationId="{9DC11CC7-B40C-68B5-4EE7-550B39850AA8}"/>
          </ac:picMkLst>
        </pc:picChg>
      </pc:sldChg>
      <pc:sldChg chg="addSp modSp new del mod setBg">
        <pc:chgData name="Melina Werlen" userId="61d1fbc238f0ca0b" providerId="LiveId" clId="{416474E9-08B0-4EE5-86D9-B532B0BA54B2}" dt="2023-07-28T22:13:36.679" v="441" actId="2696"/>
        <pc:sldMkLst>
          <pc:docMk/>
          <pc:sldMk cId="782589581" sldId="262"/>
        </pc:sldMkLst>
        <pc:spChg chg="add">
          <ac:chgData name="Melina Werlen" userId="61d1fbc238f0ca0b" providerId="LiveId" clId="{416474E9-08B0-4EE5-86D9-B532B0BA54B2}" dt="2023-07-28T16:39:34.087" v="78" actId="26606"/>
          <ac:spMkLst>
            <pc:docMk/>
            <pc:sldMk cId="782589581" sldId="262"/>
            <ac:spMk id="2055" creationId="{42A4FC2C-047E-45A5-965D-8E1E3BF09BC6}"/>
          </ac:spMkLst>
        </pc:spChg>
        <pc:picChg chg="add mod">
          <ac:chgData name="Melina Werlen" userId="61d1fbc238f0ca0b" providerId="LiveId" clId="{416474E9-08B0-4EE5-86D9-B532B0BA54B2}" dt="2023-07-28T16:39:34.087" v="78" actId="26606"/>
          <ac:picMkLst>
            <pc:docMk/>
            <pc:sldMk cId="782589581" sldId="262"/>
            <ac:picMk id="2050" creationId="{E9CDB1C9-C31A-D851-9F21-809846F6B585}"/>
          </ac:picMkLst>
        </pc:picChg>
      </pc:sldChg>
      <pc:sldChg chg="addSp delSp modSp new mod">
        <pc:chgData name="Melina Werlen" userId="61d1fbc238f0ca0b" providerId="LiveId" clId="{416474E9-08B0-4EE5-86D9-B532B0BA54B2}" dt="2023-08-04T22:06:41.039" v="615" actId="1076"/>
        <pc:sldMkLst>
          <pc:docMk/>
          <pc:sldMk cId="1494238486" sldId="263"/>
        </pc:sldMkLst>
        <pc:spChg chg="add del mod">
          <ac:chgData name="Melina Werlen" userId="61d1fbc238f0ca0b" providerId="LiveId" clId="{416474E9-08B0-4EE5-86D9-B532B0BA54B2}" dt="2023-08-04T21:29:14.165" v="546" actId="21"/>
          <ac:spMkLst>
            <pc:docMk/>
            <pc:sldMk cId="1494238486" sldId="263"/>
            <ac:spMk id="3" creationId="{83E308C3-1B10-D09D-80A2-F78583CF63AB}"/>
          </ac:spMkLst>
        </pc:spChg>
        <pc:spChg chg="add del mod">
          <ac:chgData name="Melina Werlen" userId="61d1fbc238f0ca0b" providerId="LiveId" clId="{416474E9-08B0-4EE5-86D9-B532B0BA54B2}" dt="2023-08-04T21:29:02.155" v="542" actId="21"/>
          <ac:spMkLst>
            <pc:docMk/>
            <pc:sldMk cId="1494238486" sldId="263"/>
            <ac:spMk id="5" creationId="{6EAB908B-1B74-2C23-4FF8-09B279D75C7E}"/>
          </ac:spMkLst>
        </pc:spChg>
        <pc:spChg chg="add mod">
          <ac:chgData name="Melina Werlen" userId="61d1fbc238f0ca0b" providerId="LiveId" clId="{416474E9-08B0-4EE5-86D9-B532B0BA54B2}" dt="2023-08-04T21:30:31.825" v="562" actId="1076"/>
          <ac:spMkLst>
            <pc:docMk/>
            <pc:sldMk cId="1494238486" sldId="263"/>
            <ac:spMk id="7" creationId="{C4596177-43BA-3042-0217-BC60EFD3DE15}"/>
          </ac:spMkLst>
        </pc:spChg>
        <pc:spChg chg="add mod">
          <ac:chgData name="Melina Werlen" userId="61d1fbc238f0ca0b" providerId="LiveId" clId="{416474E9-08B0-4EE5-86D9-B532B0BA54B2}" dt="2023-08-04T21:30:18.477" v="560" actId="1076"/>
          <ac:spMkLst>
            <pc:docMk/>
            <pc:sldMk cId="1494238486" sldId="263"/>
            <ac:spMk id="8" creationId="{022798E6-B7B2-B54D-3A87-876F522166BC}"/>
          </ac:spMkLst>
        </pc:spChg>
        <pc:spChg chg="add del mod">
          <ac:chgData name="Melina Werlen" userId="61d1fbc238f0ca0b" providerId="LiveId" clId="{416474E9-08B0-4EE5-86D9-B532B0BA54B2}" dt="2023-08-04T21:28:44.182" v="539" actId="21"/>
          <ac:spMkLst>
            <pc:docMk/>
            <pc:sldMk cId="1494238486" sldId="263"/>
            <ac:spMk id="9" creationId="{7A6CD770-AD90-F66C-642C-83E99BE6E614}"/>
          </ac:spMkLst>
        </pc:spChg>
        <pc:spChg chg="add mod">
          <ac:chgData name="Melina Werlen" userId="61d1fbc238f0ca0b" providerId="LiveId" clId="{416474E9-08B0-4EE5-86D9-B532B0BA54B2}" dt="2023-08-04T21:29:39.270" v="552" actId="1076"/>
          <ac:spMkLst>
            <pc:docMk/>
            <pc:sldMk cId="1494238486" sldId="263"/>
            <ac:spMk id="10" creationId="{4E7D634B-26F2-47F8-1A36-9BD31FCFADEE}"/>
          </ac:spMkLst>
        </pc:spChg>
        <pc:spChg chg="add mod">
          <ac:chgData name="Melina Werlen" userId="61d1fbc238f0ca0b" providerId="LiveId" clId="{416474E9-08B0-4EE5-86D9-B532B0BA54B2}" dt="2023-07-28T21:16:25.897" v="292" actId="1076"/>
          <ac:spMkLst>
            <pc:docMk/>
            <pc:sldMk cId="1494238486" sldId="263"/>
            <ac:spMk id="11" creationId="{C212D8B2-B82A-170B-68B9-9C862B11DE44}"/>
          </ac:spMkLst>
        </pc:spChg>
        <pc:spChg chg="add mod">
          <ac:chgData name="Melina Werlen" userId="61d1fbc238f0ca0b" providerId="LiveId" clId="{416474E9-08B0-4EE5-86D9-B532B0BA54B2}" dt="2023-08-04T21:31:26.357" v="573" actId="1076"/>
          <ac:spMkLst>
            <pc:docMk/>
            <pc:sldMk cId="1494238486" sldId="263"/>
            <ac:spMk id="13" creationId="{6716A543-F076-FF07-371C-A168FF71F0EA}"/>
          </ac:spMkLst>
        </pc:spChg>
        <pc:spChg chg="add mod">
          <ac:chgData name="Melina Werlen" userId="61d1fbc238f0ca0b" providerId="LiveId" clId="{416474E9-08B0-4EE5-86D9-B532B0BA54B2}" dt="2023-08-04T21:31:31.701" v="574" actId="1076"/>
          <ac:spMkLst>
            <pc:docMk/>
            <pc:sldMk cId="1494238486" sldId="263"/>
            <ac:spMk id="15" creationId="{34004B1F-5890-1F5B-666B-F7DBCA93EB7C}"/>
          </ac:spMkLst>
        </pc:spChg>
        <pc:spChg chg="add del mod">
          <ac:chgData name="Melina Werlen" userId="61d1fbc238f0ca0b" providerId="LiveId" clId="{416474E9-08B0-4EE5-86D9-B532B0BA54B2}" dt="2023-07-28T21:17:15.932" v="305" actId="21"/>
          <ac:spMkLst>
            <pc:docMk/>
            <pc:sldMk cId="1494238486" sldId="263"/>
            <ac:spMk id="23" creationId="{188BDA0C-29E2-6BE3-38F4-CEB68A1B6653}"/>
          </ac:spMkLst>
        </pc:spChg>
        <pc:spChg chg="add del mod ord">
          <ac:chgData name="Melina Werlen" userId="61d1fbc238f0ca0b" providerId="LiveId" clId="{416474E9-08B0-4EE5-86D9-B532B0BA54B2}" dt="2023-07-28T21:17:00.663" v="301" actId="21"/>
          <ac:spMkLst>
            <pc:docMk/>
            <pc:sldMk cId="1494238486" sldId="263"/>
            <ac:spMk id="24" creationId="{52FA783B-D58F-A1FA-661D-EA8F967219F9}"/>
          </ac:spMkLst>
        </pc:spChg>
        <pc:spChg chg="add mod">
          <ac:chgData name="Melina Werlen" userId="61d1fbc238f0ca0b" providerId="LiveId" clId="{416474E9-08B0-4EE5-86D9-B532B0BA54B2}" dt="2023-08-04T22:06:41.039" v="615" actId="1076"/>
          <ac:spMkLst>
            <pc:docMk/>
            <pc:sldMk cId="1494238486" sldId="263"/>
            <ac:spMk id="28" creationId="{F1122C51-BCD0-C518-98C2-BE6AE1B74864}"/>
          </ac:spMkLst>
        </pc:spChg>
        <pc:spChg chg="add mod">
          <ac:chgData name="Melina Werlen" userId="61d1fbc238f0ca0b" providerId="LiveId" clId="{416474E9-08B0-4EE5-86D9-B532B0BA54B2}" dt="2023-08-04T22:06:08" v="578" actId="1076"/>
          <ac:spMkLst>
            <pc:docMk/>
            <pc:sldMk cId="1494238486" sldId="263"/>
            <ac:spMk id="30" creationId="{B8D103DC-B041-6300-31C8-EC41F2416B7B}"/>
          </ac:spMkLst>
        </pc:spChg>
        <pc:spChg chg="add mod">
          <ac:chgData name="Melina Werlen" userId="61d1fbc238f0ca0b" providerId="LiveId" clId="{416474E9-08B0-4EE5-86D9-B532B0BA54B2}" dt="2023-08-04T22:06:33.605" v="613" actId="14100"/>
          <ac:spMkLst>
            <pc:docMk/>
            <pc:sldMk cId="1494238486" sldId="263"/>
            <ac:spMk id="32" creationId="{BD7E859B-A2A8-10DD-AAE7-C826EBBA91DA}"/>
          </ac:spMkLst>
        </pc:spChg>
        <pc:spChg chg="add del mod">
          <ac:chgData name="Melina Werlen" userId="61d1fbc238f0ca0b" providerId="LiveId" clId="{416474E9-08B0-4EE5-86D9-B532B0BA54B2}" dt="2023-08-04T22:06:01.596" v="577" actId="478"/>
          <ac:spMkLst>
            <pc:docMk/>
            <pc:sldMk cId="1494238486" sldId="263"/>
            <ac:spMk id="34" creationId="{D3AE7A00-349B-9C97-1CE8-B713D5329846}"/>
          </ac:spMkLst>
        </pc:spChg>
        <pc:spChg chg="add mod">
          <ac:chgData name="Melina Werlen" userId="61d1fbc238f0ca0b" providerId="LiveId" clId="{416474E9-08B0-4EE5-86D9-B532B0BA54B2}" dt="2023-08-04T22:06:12.877" v="579" actId="1076"/>
          <ac:spMkLst>
            <pc:docMk/>
            <pc:sldMk cId="1494238486" sldId="263"/>
            <ac:spMk id="35" creationId="{00C60122-4240-EF90-F8C3-9023405FACCB}"/>
          </ac:spMkLst>
        </pc:spChg>
        <pc:picChg chg="add mod">
          <ac:chgData name="Melina Werlen" userId="61d1fbc238f0ca0b" providerId="LiveId" clId="{416474E9-08B0-4EE5-86D9-B532B0BA54B2}" dt="2023-08-04T21:29:36.554" v="551" actId="1076"/>
          <ac:picMkLst>
            <pc:docMk/>
            <pc:sldMk cId="1494238486" sldId="263"/>
            <ac:picMk id="4" creationId="{3DE9505F-A9E2-DC1E-4022-B98EF9FB38E6}"/>
          </ac:picMkLst>
        </pc:picChg>
        <pc:picChg chg="add mod">
          <ac:chgData name="Melina Werlen" userId="61d1fbc238f0ca0b" providerId="LiveId" clId="{416474E9-08B0-4EE5-86D9-B532B0BA54B2}" dt="2023-08-04T21:30:50.589" v="564" actId="1076"/>
          <ac:picMkLst>
            <pc:docMk/>
            <pc:sldMk cId="1494238486" sldId="263"/>
            <ac:picMk id="6" creationId="{4A86C845-E263-F7AD-6380-E92E54FFDD6F}"/>
          </ac:picMkLst>
        </pc:picChg>
        <pc:picChg chg="add mod">
          <ac:chgData name="Melina Werlen" userId="61d1fbc238f0ca0b" providerId="LiveId" clId="{416474E9-08B0-4EE5-86D9-B532B0BA54B2}" dt="2023-07-28T21:27:54.644" v="378" actId="14100"/>
          <ac:picMkLst>
            <pc:docMk/>
            <pc:sldMk cId="1494238486" sldId="263"/>
            <ac:picMk id="26" creationId="{9755C3C9-762C-D673-59BE-FA4377B0308E}"/>
          </ac:picMkLst>
        </pc:picChg>
        <pc:picChg chg="add mod">
          <ac:chgData name="Melina Werlen" userId="61d1fbc238f0ca0b" providerId="LiveId" clId="{416474E9-08B0-4EE5-86D9-B532B0BA54B2}" dt="2023-08-04T22:06:36.664" v="614" actId="1076"/>
          <ac:picMkLst>
            <pc:docMk/>
            <pc:sldMk cId="1494238486" sldId="263"/>
            <ac:picMk id="27" creationId="{64C1D9F6-FE2E-BEA4-B0D8-70360885B8D2}"/>
          </ac:picMkLst>
        </pc:picChg>
        <pc:cxnChg chg="add mod">
          <ac:chgData name="Melina Werlen" userId="61d1fbc238f0ca0b" providerId="LiveId" clId="{416474E9-08B0-4EE5-86D9-B532B0BA54B2}" dt="2023-08-04T21:30:41.473" v="563" actId="1076"/>
          <ac:cxnSpMkLst>
            <pc:docMk/>
            <pc:sldMk cId="1494238486" sldId="263"/>
            <ac:cxnSpMk id="17" creationId="{28DCDF26-0FFF-867A-D3B7-DEC3AAD9025B}"/>
          </ac:cxnSpMkLst>
        </pc:cxnChg>
        <pc:cxnChg chg="add mod">
          <ac:chgData name="Melina Werlen" userId="61d1fbc238f0ca0b" providerId="LiveId" clId="{416474E9-08B0-4EE5-86D9-B532B0BA54B2}" dt="2023-08-04T21:30:56.430" v="566" actId="14100"/>
          <ac:cxnSpMkLst>
            <pc:docMk/>
            <pc:sldMk cId="1494238486" sldId="263"/>
            <ac:cxnSpMk id="21" creationId="{1498DCFD-5457-4504-06E1-2ABB1D9839A5}"/>
          </ac:cxnSpMkLst>
        </pc:cxnChg>
      </pc:sldChg>
      <pc:sldChg chg="addSp delSp modSp new mod">
        <pc:chgData name="Melina Werlen" userId="61d1fbc238f0ca0b" providerId="LiveId" clId="{416474E9-08B0-4EE5-86D9-B532B0BA54B2}" dt="2023-08-07T16:55:22.798" v="1292" actId="207"/>
        <pc:sldMkLst>
          <pc:docMk/>
          <pc:sldMk cId="2909518899" sldId="264"/>
        </pc:sldMkLst>
        <pc:spChg chg="add mod">
          <ac:chgData name="Melina Werlen" userId="61d1fbc238f0ca0b" providerId="LiveId" clId="{416474E9-08B0-4EE5-86D9-B532B0BA54B2}" dt="2023-08-07T16:55:22.798" v="1292" actId="207"/>
          <ac:spMkLst>
            <pc:docMk/>
            <pc:sldMk cId="2909518899" sldId="264"/>
            <ac:spMk id="2" creationId="{EA1F650B-F79F-01FF-9375-4F30491C9D0A}"/>
          </ac:spMkLst>
        </pc:spChg>
        <pc:spChg chg="add mod">
          <ac:chgData name="Melina Werlen" userId="61d1fbc238f0ca0b" providerId="LiveId" clId="{416474E9-08B0-4EE5-86D9-B532B0BA54B2}" dt="2023-08-04T22:14:11.892" v="623" actId="14100"/>
          <ac:spMkLst>
            <pc:docMk/>
            <pc:sldMk cId="2909518899" sldId="264"/>
            <ac:spMk id="4" creationId="{FF42F0C6-92A5-1BA7-33BB-49594718B820}"/>
          </ac:spMkLst>
        </pc:spChg>
        <pc:spChg chg="add mod">
          <ac:chgData name="Melina Werlen" userId="61d1fbc238f0ca0b" providerId="LiveId" clId="{416474E9-08B0-4EE5-86D9-B532B0BA54B2}" dt="2023-08-04T22:14:41.307" v="629" actId="1076"/>
          <ac:spMkLst>
            <pc:docMk/>
            <pc:sldMk cId="2909518899" sldId="264"/>
            <ac:spMk id="5" creationId="{7BFECE89-62E3-D53E-02EB-BA286DE3A5A1}"/>
          </ac:spMkLst>
        </pc:spChg>
        <pc:spChg chg="add mod">
          <ac:chgData name="Melina Werlen" userId="61d1fbc238f0ca0b" providerId="LiveId" clId="{416474E9-08B0-4EE5-86D9-B532B0BA54B2}" dt="2023-08-04T22:14:44.511" v="630" actId="1076"/>
          <ac:spMkLst>
            <pc:docMk/>
            <pc:sldMk cId="2909518899" sldId="264"/>
            <ac:spMk id="6" creationId="{B9CDF066-0F4B-34D8-0555-4F2363C4C5C6}"/>
          </ac:spMkLst>
        </pc:spChg>
        <pc:spChg chg="add del">
          <ac:chgData name="Melina Werlen" userId="61d1fbc238f0ca0b" providerId="LiveId" clId="{416474E9-08B0-4EE5-86D9-B532B0BA54B2}" dt="2023-07-28T22:09:29.180" v="419" actId="11529"/>
          <ac:spMkLst>
            <pc:docMk/>
            <pc:sldMk cId="2909518899" sldId="264"/>
            <ac:spMk id="7" creationId="{201044CC-7027-D3F8-E3D1-686D6FD8998F}"/>
          </ac:spMkLst>
        </pc:spChg>
        <pc:spChg chg="add del mod">
          <ac:chgData name="Melina Werlen" userId="61d1fbc238f0ca0b" providerId="LiveId" clId="{416474E9-08B0-4EE5-86D9-B532B0BA54B2}" dt="2023-08-04T22:15:02.304" v="633" actId="478"/>
          <ac:spMkLst>
            <pc:docMk/>
            <pc:sldMk cId="2909518899" sldId="264"/>
            <ac:spMk id="7" creationId="{3FB61223-B033-00F5-49E9-255676463AB8}"/>
          </ac:spMkLst>
        </pc:spChg>
        <pc:spChg chg="add del">
          <ac:chgData name="Melina Werlen" userId="61d1fbc238f0ca0b" providerId="LiveId" clId="{416474E9-08B0-4EE5-86D9-B532B0BA54B2}" dt="2023-07-28T22:09:53.884" v="425" actId="11529"/>
          <ac:spMkLst>
            <pc:docMk/>
            <pc:sldMk cId="2909518899" sldId="264"/>
            <ac:spMk id="8" creationId="{6D44E6E6-26E6-18FB-3233-3A45DE00A79C}"/>
          </ac:spMkLst>
        </pc:spChg>
        <pc:spChg chg="add mod">
          <ac:chgData name="Melina Werlen" userId="61d1fbc238f0ca0b" providerId="LiveId" clId="{416474E9-08B0-4EE5-86D9-B532B0BA54B2}" dt="2023-08-04T22:13:49.735" v="620" actId="1076"/>
          <ac:spMkLst>
            <pc:docMk/>
            <pc:sldMk cId="2909518899" sldId="264"/>
            <ac:spMk id="9" creationId="{C75FF0A8-774E-9CB0-26B5-8624A591EE13}"/>
          </ac:spMkLst>
        </pc:spChg>
        <pc:spChg chg="add mod">
          <ac:chgData name="Melina Werlen" userId="61d1fbc238f0ca0b" providerId="LiveId" clId="{416474E9-08B0-4EE5-86D9-B532B0BA54B2}" dt="2023-07-28T22:10:28.430" v="432" actId="688"/>
          <ac:spMkLst>
            <pc:docMk/>
            <pc:sldMk cId="2909518899" sldId="264"/>
            <ac:spMk id="10" creationId="{B5DB2DFF-5F75-2542-B3A0-DB6F6ED017B2}"/>
          </ac:spMkLst>
        </pc:spChg>
        <pc:picChg chg="add mod">
          <ac:chgData name="Melina Werlen" userId="61d1fbc238f0ca0b" providerId="LiveId" clId="{416474E9-08B0-4EE5-86D9-B532B0BA54B2}" dt="2023-08-04T22:13:47.987" v="619" actId="1076"/>
          <ac:picMkLst>
            <pc:docMk/>
            <pc:sldMk cId="2909518899" sldId="264"/>
            <ac:picMk id="3" creationId="{32465658-D2F5-A853-4D15-8B7FD4DAAAEC}"/>
          </ac:picMkLst>
        </pc:picChg>
        <pc:picChg chg="add mod">
          <ac:chgData name="Melina Werlen" userId="61d1fbc238f0ca0b" providerId="LiveId" clId="{416474E9-08B0-4EE5-86D9-B532B0BA54B2}" dt="2023-08-04T22:13:46.674" v="618" actId="1076"/>
          <ac:picMkLst>
            <pc:docMk/>
            <pc:sldMk cId="2909518899" sldId="264"/>
            <ac:picMk id="1026" creationId="{B264C967-B9F7-4FB6-0DD2-45B3B4AF3D58}"/>
          </ac:picMkLst>
        </pc:picChg>
        <pc:picChg chg="add mod">
          <ac:chgData name="Melina Werlen" userId="61d1fbc238f0ca0b" providerId="LiveId" clId="{416474E9-08B0-4EE5-86D9-B532B0BA54B2}" dt="2023-07-28T22:09:52.817" v="424" actId="1076"/>
          <ac:picMkLst>
            <pc:docMk/>
            <pc:sldMk cId="2909518899" sldId="264"/>
            <ac:picMk id="1028" creationId="{AE6F928B-FD9D-D23B-FBE5-CD088DFB43C4}"/>
          </ac:picMkLst>
        </pc:picChg>
        <pc:picChg chg="add mod">
          <ac:chgData name="Melina Werlen" userId="61d1fbc238f0ca0b" providerId="LiveId" clId="{416474E9-08B0-4EE5-86D9-B532B0BA54B2}" dt="2023-08-04T22:14:35.877" v="628" actId="1076"/>
          <ac:picMkLst>
            <pc:docMk/>
            <pc:sldMk cId="2909518899" sldId="264"/>
            <ac:picMk id="1030" creationId="{8D298B8C-2EC0-0973-AB33-0168A0D06C8E}"/>
          </ac:picMkLst>
        </pc:picChg>
      </pc:sldChg>
      <pc:sldChg chg="new">
        <pc:chgData name="Melina Werlen" userId="61d1fbc238f0ca0b" providerId="LiveId" clId="{416474E9-08B0-4EE5-86D9-B532B0BA54B2}" dt="2023-07-31T21:01:10.233" v="443" actId="680"/>
        <pc:sldMkLst>
          <pc:docMk/>
          <pc:sldMk cId="2607533832" sldId="265"/>
        </pc:sldMkLst>
      </pc:sldChg>
      <pc:sldChg chg="addSp delSp modSp new mod setBg">
        <pc:chgData name="Melina Werlen" userId="61d1fbc238f0ca0b" providerId="LiveId" clId="{416474E9-08B0-4EE5-86D9-B532B0BA54B2}" dt="2023-08-05T20:44:25.151" v="826" actId="1076"/>
        <pc:sldMkLst>
          <pc:docMk/>
          <pc:sldMk cId="2760105015" sldId="266"/>
        </pc:sldMkLst>
        <pc:spChg chg="add mod">
          <ac:chgData name="Melina Werlen" userId="61d1fbc238f0ca0b" providerId="LiveId" clId="{416474E9-08B0-4EE5-86D9-B532B0BA54B2}" dt="2023-08-05T20:42:23.579" v="784" actId="1076"/>
          <ac:spMkLst>
            <pc:docMk/>
            <pc:sldMk cId="2760105015" sldId="266"/>
            <ac:spMk id="3" creationId="{E787DF16-2E06-3B15-ADDF-A305D79AF5E6}"/>
          </ac:spMkLst>
        </pc:spChg>
        <pc:spChg chg="add del">
          <ac:chgData name="Melina Werlen" userId="61d1fbc238f0ca0b" providerId="LiveId" clId="{416474E9-08B0-4EE5-86D9-B532B0BA54B2}" dt="2023-08-05T20:33:34.017" v="738" actId="478"/>
          <ac:spMkLst>
            <pc:docMk/>
            <pc:sldMk cId="2760105015" sldId="266"/>
            <ac:spMk id="8" creationId="{5E2ECD32-C6E6-C97B-6745-2B34329B45AE}"/>
          </ac:spMkLst>
        </pc:spChg>
        <pc:spChg chg="add del">
          <ac:chgData name="Melina Werlen" userId="61d1fbc238f0ca0b" providerId="LiveId" clId="{416474E9-08B0-4EE5-86D9-B532B0BA54B2}" dt="2023-08-05T00:38:37.456" v="669" actId="26606"/>
          <ac:spMkLst>
            <pc:docMk/>
            <pc:sldMk cId="2760105015" sldId="266"/>
            <ac:spMk id="9" creationId="{131BAD53-4E89-4F62-BBB7-26359763ED39}"/>
          </ac:spMkLst>
        </pc:spChg>
        <pc:spChg chg="add del">
          <ac:chgData name="Melina Werlen" userId="61d1fbc238f0ca0b" providerId="LiveId" clId="{416474E9-08B0-4EE5-86D9-B532B0BA54B2}" dt="2023-08-05T20:33:34.017" v="738" actId="478"/>
          <ac:spMkLst>
            <pc:docMk/>
            <pc:sldMk cId="2760105015" sldId="266"/>
            <ac:spMk id="10" creationId="{66B5D1AF-D1BD-B2A6-BB56-A4432C24856D}"/>
          </ac:spMkLst>
        </pc:spChg>
        <pc:spChg chg="add del">
          <ac:chgData name="Melina Werlen" userId="61d1fbc238f0ca0b" providerId="LiveId" clId="{416474E9-08B0-4EE5-86D9-B532B0BA54B2}" dt="2023-08-05T00:38:37.456" v="669" actId="26606"/>
          <ac:spMkLst>
            <pc:docMk/>
            <pc:sldMk cId="2760105015" sldId="266"/>
            <ac:spMk id="11" creationId="{62756DA2-40EB-4C6F-B962-5822FFB54FB6}"/>
          </ac:spMkLst>
        </pc:spChg>
        <pc:spChg chg="add del mod">
          <ac:chgData name="Melina Werlen" userId="61d1fbc238f0ca0b" providerId="LiveId" clId="{416474E9-08B0-4EE5-86D9-B532B0BA54B2}" dt="2023-08-05T20:44:17.219" v="824"/>
          <ac:spMkLst>
            <pc:docMk/>
            <pc:sldMk cId="2760105015" sldId="266"/>
            <ac:spMk id="13" creationId="{C02C2AA4-A866-A142-6274-75DFEF8FDEB1}"/>
          </ac:spMkLst>
        </pc:spChg>
        <pc:spChg chg="add mod">
          <ac:chgData name="Melina Werlen" userId="61d1fbc238f0ca0b" providerId="LiveId" clId="{416474E9-08B0-4EE5-86D9-B532B0BA54B2}" dt="2023-08-05T20:37:32.331" v="768" actId="1076"/>
          <ac:spMkLst>
            <pc:docMk/>
            <pc:sldMk cId="2760105015" sldId="266"/>
            <ac:spMk id="15" creationId="{51670ABF-579B-C0FB-475C-1D1EBBA95409}"/>
          </ac:spMkLst>
        </pc:spChg>
        <pc:spChg chg="add">
          <ac:chgData name="Melina Werlen" userId="61d1fbc238f0ca0b" providerId="LiveId" clId="{416474E9-08B0-4EE5-86D9-B532B0BA54B2}" dt="2023-08-05T00:38:37.456" v="669" actId="26606"/>
          <ac:spMkLst>
            <pc:docMk/>
            <pc:sldMk cId="2760105015" sldId="266"/>
            <ac:spMk id="16" creationId="{0E3596DD-156A-473E-9BB3-C6A29F7574E9}"/>
          </ac:spMkLst>
        </pc:spChg>
        <pc:spChg chg="add">
          <ac:chgData name="Melina Werlen" userId="61d1fbc238f0ca0b" providerId="LiveId" clId="{416474E9-08B0-4EE5-86D9-B532B0BA54B2}" dt="2023-08-05T00:38:37.456" v="669" actId="26606"/>
          <ac:spMkLst>
            <pc:docMk/>
            <pc:sldMk cId="2760105015" sldId="266"/>
            <ac:spMk id="18" creationId="{2C46C4D6-C474-4E92-B52E-944C1118F7B6}"/>
          </ac:spMkLst>
        </pc:spChg>
        <pc:spChg chg="add mod">
          <ac:chgData name="Melina Werlen" userId="61d1fbc238f0ca0b" providerId="LiveId" clId="{416474E9-08B0-4EE5-86D9-B532B0BA54B2}" dt="2023-08-05T20:38:10.269" v="771"/>
          <ac:spMkLst>
            <pc:docMk/>
            <pc:sldMk cId="2760105015" sldId="266"/>
            <ac:spMk id="19" creationId="{1528C31C-F71F-0F85-B8F6-BBB9D234401C}"/>
          </ac:spMkLst>
        </pc:spChg>
        <pc:spChg chg="add mod">
          <ac:chgData name="Melina Werlen" userId="61d1fbc238f0ca0b" providerId="LiveId" clId="{416474E9-08B0-4EE5-86D9-B532B0BA54B2}" dt="2023-08-05T20:40:03.859" v="774" actId="33524"/>
          <ac:spMkLst>
            <pc:docMk/>
            <pc:sldMk cId="2760105015" sldId="266"/>
            <ac:spMk id="21" creationId="{70705E2B-2C77-EB23-CFD2-C227B80F1A3B}"/>
          </ac:spMkLst>
        </pc:spChg>
        <pc:spChg chg="add del mod">
          <ac:chgData name="Melina Werlen" userId="61d1fbc238f0ca0b" providerId="LiveId" clId="{416474E9-08B0-4EE5-86D9-B532B0BA54B2}" dt="2023-08-05T20:43:08.595" v="808" actId="21"/>
          <ac:spMkLst>
            <pc:docMk/>
            <pc:sldMk cId="2760105015" sldId="266"/>
            <ac:spMk id="22" creationId="{F3DE6AF6-199A-4363-6A81-9A95D39B845A}"/>
          </ac:spMkLst>
        </pc:spChg>
        <pc:spChg chg="add mod">
          <ac:chgData name="Melina Werlen" userId="61d1fbc238f0ca0b" providerId="LiveId" clId="{416474E9-08B0-4EE5-86D9-B532B0BA54B2}" dt="2023-08-05T20:43:29.079" v="813" actId="1076"/>
          <ac:spMkLst>
            <pc:docMk/>
            <pc:sldMk cId="2760105015" sldId="266"/>
            <ac:spMk id="23" creationId="{5290EBDA-54C4-D573-5353-C64F6921E2D6}"/>
          </ac:spMkLst>
        </pc:spChg>
        <pc:spChg chg="add mod">
          <ac:chgData name="Melina Werlen" userId="61d1fbc238f0ca0b" providerId="LiveId" clId="{416474E9-08B0-4EE5-86D9-B532B0BA54B2}" dt="2023-08-05T20:43:24.735" v="812" actId="1076"/>
          <ac:spMkLst>
            <pc:docMk/>
            <pc:sldMk cId="2760105015" sldId="266"/>
            <ac:spMk id="24" creationId="{1C6A27BD-7F01-507A-3111-1240E8E3D443}"/>
          </ac:spMkLst>
        </pc:spChg>
        <pc:spChg chg="add mod">
          <ac:chgData name="Melina Werlen" userId="61d1fbc238f0ca0b" providerId="LiveId" clId="{416474E9-08B0-4EE5-86D9-B532B0BA54B2}" dt="2023-08-05T20:44:25.151" v="826" actId="1076"/>
          <ac:spMkLst>
            <pc:docMk/>
            <pc:sldMk cId="2760105015" sldId="266"/>
            <ac:spMk id="25" creationId="{314DB595-43C0-8264-71CE-EEAEC61E786A}"/>
          </ac:spMkLst>
        </pc:spChg>
        <pc:graphicFrameChg chg="add del mod modGraphic">
          <ac:chgData name="Melina Werlen" userId="61d1fbc238f0ca0b" providerId="LiveId" clId="{416474E9-08B0-4EE5-86D9-B532B0BA54B2}" dt="2023-08-05T00:24:53.344" v="662" actId="478"/>
          <ac:graphicFrameMkLst>
            <pc:docMk/>
            <pc:sldMk cId="2760105015" sldId="266"/>
            <ac:graphicFrameMk id="4" creationId="{47FA4922-CC38-7696-5BAF-B4E674EA8C92}"/>
          </ac:graphicFrameMkLst>
        </pc:graphicFrameChg>
        <pc:graphicFrameChg chg="add del mod modGraphic">
          <ac:chgData name="Melina Werlen" userId="61d1fbc238f0ca0b" providerId="LiveId" clId="{416474E9-08B0-4EE5-86D9-B532B0BA54B2}" dt="2023-08-05T20:32:18.810" v="687" actId="478"/>
          <ac:graphicFrameMkLst>
            <pc:docMk/>
            <pc:sldMk cId="2760105015" sldId="266"/>
            <ac:graphicFrameMk id="5" creationId="{1FF48A06-A47C-3155-325E-45B14D420FD0}"/>
          </ac:graphicFrameMkLst>
        </pc:graphicFrameChg>
        <pc:picChg chg="add del mod">
          <ac:chgData name="Melina Werlen" userId="61d1fbc238f0ca0b" providerId="LiveId" clId="{416474E9-08B0-4EE5-86D9-B532B0BA54B2}" dt="2023-08-05T00:40:34.956" v="680" actId="22"/>
          <ac:picMkLst>
            <pc:docMk/>
            <pc:sldMk cId="2760105015" sldId="266"/>
            <ac:picMk id="7" creationId="{7B40A761-A650-A007-C855-454FE1933E30}"/>
          </ac:picMkLst>
        </pc:picChg>
        <pc:picChg chg="add del">
          <ac:chgData name="Melina Werlen" userId="61d1fbc238f0ca0b" providerId="LiveId" clId="{416474E9-08B0-4EE5-86D9-B532B0BA54B2}" dt="2023-08-05T20:33:34.017" v="738" actId="478"/>
          <ac:picMkLst>
            <pc:docMk/>
            <pc:sldMk cId="2760105015" sldId="266"/>
            <ac:picMk id="1025" creationId="{87B0E19D-EFBB-D22E-93C2-B1020F7E7C48}"/>
          </ac:picMkLst>
        </pc:picChg>
      </pc:sldChg>
      <pc:sldChg chg="new del">
        <pc:chgData name="Melina Werlen" userId="61d1fbc238f0ca0b" providerId="LiveId" clId="{416474E9-08B0-4EE5-86D9-B532B0BA54B2}" dt="2023-08-05T00:40:37.340" v="684" actId="680"/>
        <pc:sldMkLst>
          <pc:docMk/>
          <pc:sldMk cId="2541086673" sldId="267"/>
        </pc:sldMkLst>
      </pc:sldChg>
      <pc:sldChg chg="addSp delSp modSp new mod">
        <pc:chgData name="Melina Werlen" userId="61d1fbc238f0ca0b" providerId="LiveId" clId="{416474E9-08B0-4EE5-86D9-B532B0BA54B2}" dt="2023-08-05T21:27:58.054" v="1277" actId="1076"/>
        <pc:sldMkLst>
          <pc:docMk/>
          <pc:sldMk cId="3673592878" sldId="267"/>
        </pc:sldMkLst>
        <pc:spChg chg="add del mod">
          <ac:chgData name="Melina Werlen" userId="61d1fbc238f0ca0b" providerId="LiveId" clId="{416474E9-08B0-4EE5-86D9-B532B0BA54B2}" dt="2023-08-05T20:54:31.941" v="1058"/>
          <ac:spMkLst>
            <pc:docMk/>
            <pc:sldMk cId="3673592878" sldId="267"/>
            <ac:spMk id="6" creationId="{3BFCCE56-BAB9-05DA-AFD6-C08E44E3941B}"/>
          </ac:spMkLst>
        </pc:spChg>
        <pc:graphicFrameChg chg="add del mod modGraphic">
          <ac:chgData name="Melina Werlen" userId="61d1fbc238f0ca0b" providerId="LiveId" clId="{416474E9-08B0-4EE5-86D9-B532B0BA54B2}" dt="2023-08-05T20:58:22.472" v="1105" actId="478"/>
          <ac:graphicFrameMkLst>
            <pc:docMk/>
            <pc:sldMk cId="3673592878" sldId="267"/>
            <ac:graphicFrameMk id="7" creationId="{FE3E5B41-F2A1-CD5E-C5D0-1AF12733B350}"/>
          </ac:graphicFrameMkLst>
        </pc:graphicFrameChg>
        <pc:graphicFrameChg chg="add del mod modGraphic">
          <ac:chgData name="Melina Werlen" userId="61d1fbc238f0ca0b" providerId="LiveId" clId="{416474E9-08B0-4EE5-86D9-B532B0BA54B2}" dt="2023-08-05T20:55:54.074" v="1071" actId="3680"/>
          <ac:graphicFrameMkLst>
            <pc:docMk/>
            <pc:sldMk cId="3673592878" sldId="267"/>
            <ac:graphicFrameMk id="8" creationId="{E4A88832-30E2-9EB5-7336-93AB36222A21}"/>
          </ac:graphicFrameMkLst>
        </pc:graphicFrameChg>
        <pc:graphicFrameChg chg="add mod modGraphic">
          <ac:chgData name="Melina Werlen" userId="61d1fbc238f0ca0b" providerId="LiveId" clId="{416474E9-08B0-4EE5-86D9-B532B0BA54B2}" dt="2023-08-05T21:15:59.502" v="1254" actId="20577"/>
          <ac:graphicFrameMkLst>
            <pc:docMk/>
            <pc:sldMk cId="3673592878" sldId="267"/>
            <ac:graphicFrameMk id="9" creationId="{1EBC9E6A-D49F-5AA3-0CE1-5F5EA6F95CA9}"/>
          </ac:graphicFrameMkLst>
        </pc:graphicFrameChg>
        <pc:picChg chg="add mod">
          <ac:chgData name="Melina Werlen" userId="61d1fbc238f0ca0b" providerId="LiveId" clId="{416474E9-08B0-4EE5-86D9-B532B0BA54B2}" dt="2023-08-05T21:27:46.337" v="1275" actId="1076"/>
          <ac:picMkLst>
            <pc:docMk/>
            <pc:sldMk cId="3673592878" sldId="267"/>
            <ac:picMk id="3" creationId="{C0A82975-04D0-EC50-F1D9-D07CED0A3124}"/>
          </ac:picMkLst>
        </pc:picChg>
        <pc:picChg chg="add mod">
          <ac:chgData name="Melina Werlen" userId="61d1fbc238f0ca0b" providerId="LiveId" clId="{416474E9-08B0-4EE5-86D9-B532B0BA54B2}" dt="2023-08-05T21:27:48.577" v="1276" actId="1076"/>
          <ac:picMkLst>
            <pc:docMk/>
            <pc:sldMk cId="3673592878" sldId="267"/>
            <ac:picMk id="5" creationId="{835892D9-AC57-9AD4-28D5-FC540335B6DE}"/>
          </ac:picMkLst>
        </pc:picChg>
        <pc:picChg chg="add mod ord">
          <ac:chgData name="Melina Werlen" userId="61d1fbc238f0ca0b" providerId="LiveId" clId="{416474E9-08B0-4EE5-86D9-B532B0BA54B2}" dt="2023-08-05T21:27:58.054" v="1277" actId="1076"/>
          <ac:picMkLst>
            <pc:docMk/>
            <pc:sldMk cId="3673592878" sldId="267"/>
            <ac:picMk id="10" creationId="{4C38EBE8-F6A8-3343-C8BA-2FBCBAD40FBA}"/>
          </ac:picMkLst>
        </pc:picChg>
      </pc:sldChg>
    </pc:docChg>
  </pc:docChgLst>
  <pc:docChgLst>
    <pc:chgData name="Melina Werlen" userId="61d1fbc238f0ca0b" providerId="LiveId" clId="{D3A8F385-F072-4350-A56B-3FE8D9384371}"/>
    <pc:docChg chg="undo custSel addSld delSld modSld sldOrd">
      <pc:chgData name="Melina Werlen" userId="61d1fbc238f0ca0b" providerId="LiveId" clId="{D3A8F385-F072-4350-A56B-3FE8D9384371}" dt="2024-08-08T20:35:10.134" v="417" actId="14100"/>
      <pc:docMkLst>
        <pc:docMk/>
      </pc:docMkLst>
      <pc:sldChg chg="addSp modSp mod ord">
        <pc:chgData name="Melina Werlen" userId="61d1fbc238f0ca0b" providerId="LiveId" clId="{D3A8F385-F072-4350-A56B-3FE8D9384371}" dt="2024-08-08T16:22:11.908" v="387"/>
        <pc:sldMkLst>
          <pc:docMk/>
          <pc:sldMk cId="3068266780" sldId="259"/>
        </pc:sldMkLst>
        <pc:spChg chg="add mod">
          <ac:chgData name="Melina Werlen" userId="61d1fbc238f0ca0b" providerId="LiveId" clId="{D3A8F385-F072-4350-A56B-3FE8D9384371}" dt="2024-08-07T14:56:37.533" v="20" actId="1076"/>
          <ac:spMkLst>
            <pc:docMk/>
            <pc:sldMk cId="3068266780" sldId="259"/>
            <ac:spMk id="7" creationId="{819B3DDE-CCBD-7CBC-71BF-C275588CFDB7}"/>
          </ac:spMkLst>
        </pc:spChg>
      </pc:sldChg>
      <pc:sldChg chg="ord">
        <pc:chgData name="Melina Werlen" userId="61d1fbc238f0ca0b" providerId="LiveId" clId="{D3A8F385-F072-4350-A56B-3FE8D9384371}" dt="2024-08-08T16:22:14.250" v="389"/>
        <pc:sldMkLst>
          <pc:docMk/>
          <pc:sldMk cId="1494238486" sldId="263"/>
        </pc:sldMkLst>
      </pc:sldChg>
      <pc:sldChg chg="addSp modSp mod ord">
        <pc:chgData name="Melina Werlen" userId="61d1fbc238f0ca0b" providerId="LiveId" clId="{D3A8F385-F072-4350-A56B-3FE8D9384371}" dt="2024-08-08T16:22:15.871" v="391"/>
        <pc:sldMkLst>
          <pc:docMk/>
          <pc:sldMk cId="2909518899" sldId="264"/>
        </pc:sldMkLst>
        <pc:spChg chg="add mod">
          <ac:chgData name="Melina Werlen" userId="61d1fbc238f0ca0b" providerId="LiveId" clId="{D3A8F385-F072-4350-A56B-3FE8D9384371}" dt="2024-08-07T15:10:29.792" v="52" actId="1076"/>
          <ac:spMkLst>
            <pc:docMk/>
            <pc:sldMk cId="2909518899" sldId="264"/>
            <ac:spMk id="8" creationId="{661C3FE0-E17B-3809-BF39-23A47B707657}"/>
          </ac:spMkLst>
        </pc:spChg>
        <pc:picChg chg="mod">
          <ac:chgData name="Melina Werlen" userId="61d1fbc238f0ca0b" providerId="LiveId" clId="{D3A8F385-F072-4350-A56B-3FE8D9384371}" dt="2024-08-07T15:10:26.988" v="51" actId="1076"/>
          <ac:picMkLst>
            <pc:docMk/>
            <pc:sldMk cId="2909518899" sldId="264"/>
            <ac:picMk id="3" creationId="{32465658-D2F5-A853-4D15-8B7FD4DAAAEC}"/>
          </ac:picMkLst>
        </pc:picChg>
      </pc:sldChg>
      <pc:sldChg chg="addSp modSp mod ord">
        <pc:chgData name="Melina Werlen" userId="61d1fbc238f0ca0b" providerId="LiveId" clId="{D3A8F385-F072-4350-A56B-3FE8D9384371}" dt="2024-08-08T16:26:41.400" v="403"/>
        <pc:sldMkLst>
          <pc:docMk/>
          <pc:sldMk cId="2760105015" sldId="266"/>
        </pc:sldMkLst>
        <pc:spChg chg="add mod">
          <ac:chgData name="Melina Werlen" userId="61d1fbc238f0ca0b" providerId="LiveId" clId="{D3A8F385-F072-4350-A56B-3FE8D9384371}" dt="2024-08-07T15:37:30.036" v="323" actId="207"/>
          <ac:spMkLst>
            <pc:docMk/>
            <pc:sldMk cId="2760105015" sldId="266"/>
            <ac:spMk id="2" creationId="{F6357B54-E799-C1EE-7EE7-AA94824A7FB7}"/>
          </ac:spMkLst>
        </pc:spChg>
        <pc:spChg chg="mod">
          <ac:chgData name="Melina Werlen" userId="61d1fbc238f0ca0b" providerId="LiveId" clId="{D3A8F385-F072-4350-A56B-3FE8D9384371}" dt="2024-08-07T15:46:10.286" v="354" actId="1076"/>
          <ac:spMkLst>
            <pc:docMk/>
            <pc:sldMk cId="2760105015" sldId="266"/>
            <ac:spMk id="15" creationId="{51670ABF-579B-C0FB-475C-1D1EBBA95409}"/>
          </ac:spMkLst>
        </pc:spChg>
        <pc:spChg chg="mod">
          <ac:chgData name="Melina Werlen" userId="61d1fbc238f0ca0b" providerId="LiveId" clId="{D3A8F385-F072-4350-A56B-3FE8D9384371}" dt="2024-08-07T15:46:13.218" v="355" actId="1076"/>
          <ac:spMkLst>
            <pc:docMk/>
            <pc:sldMk cId="2760105015" sldId="266"/>
            <ac:spMk id="19" creationId="{1528C31C-F71F-0F85-B8F6-BBB9D234401C}"/>
          </ac:spMkLst>
        </pc:spChg>
        <pc:spChg chg="mod">
          <ac:chgData name="Melina Werlen" userId="61d1fbc238f0ca0b" providerId="LiveId" clId="{D3A8F385-F072-4350-A56B-3FE8D9384371}" dt="2024-08-07T15:48:27.088" v="371" actId="115"/>
          <ac:spMkLst>
            <pc:docMk/>
            <pc:sldMk cId="2760105015" sldId="266"/>
            <ac:spMk id="21" creationId="{70705E2B-2C77-EB23-CFD2-C227B80F1A3B}"/>
          </ac:spMkLst>
        </pc:spChg>
        <pc:spChg chg="mod">
          <ac:chgData name="Melina Werlen" userId="61d1fbc238f0ca0b" providerId="LiveId" clId="{D3A8F385-F072-4350-A56B-3FE8D9384371}" dt="2024-08-07T15:37:11.689" v="320" actId="1076"/>
          <ac:spMkLst>
            <pc:docMk/>
            <pc:sldMk cId="2760105015" sldId="266"/>
            <ac:spMk id="23" creationId="{5290EBDA-54C4-D573-5353-C64F6921E2D6}"/>
          </ac:spMkLst>
        </pc:spChg>
        <pc:spChg chg="mod">
          <ac:chgData name="Melina Werlen" userId="61d1fbc238f0ca0b" providerId="LiveId" clId="{D3A8F385-F072-4350-A56B-3FE8D9384371}" dt="2024-08-07T15:38:23.430" v="331" actId="1076"/>
          <ac:spMkLst>
            <pc:docMk/>
            <pc:sldMk cId="2760105015" sldId="266"/>
            <ac:spMk id="25" creationId="{314DB595-43C0-8264-71CE-EEAEC61E786A}"/>
          </ac:spMkLst>
        </pc:spChg>
      </pc:sldChg>
      <pc:sldChg chg="modSp mod ord">
        <pc:chgData name="Melina Werlen" userId="61d1fbc238f0ca0b" providerId="LiveId" clId="{D3A8F385-F072-4350-A56B-3FE8D9384371}" dt="2024-08-08T20:35:10.134" v="417" actId="14100"/>
        <pc:sldMkLst>
          <pc:docMk/>
          <pc:sldMk cId="3673592878" sldId="267"/>
        </pc:sldMkLst>
        <pc:graphicFrameChg chg="mod modGraphic">
          <ac:chgData name="Melina Werlen" userId="61d1fbc238f0ca0b" providerId="LiveId" clId="{D3A8F385-F072-4350-A56B-3FE8D9384371}" dt="2024-08-08T20:35:10.134" v="417" actId="14100"/>
          <ac:graphicFrameMkLst>
            <pc:docMk/>
            <pc:sldMk cId="3673592878" sldId="267"/>
            <ac:graphicFrameMk id="9" creationId="{1EBC9E6A-D49F-5AA3-0CE1-5F5EA6F95CA9}"/>
          </ac:graphicFrameMkLst>
        </pc:graphicFrameChg>
      </pc:sldChg>
      <pc:sldChg chg="del ord">
        <pc:chgData name="Melina Werlen" userId="61d1fbc238f0ca0b" providerId="LiveId" clId="{D3A8F385-F072-4350-A56B-3FE8D9384371}" dt="2024-08-07T15:34:56.565" v="267" actId="2696"/>
        <pc:sldMkLst>
          <pc:docMk/>
          <pc:sldMk cId="468757088" sldId="268"/>
        </pc:sldMkLst>
      </pc:sldChg>
      <pc:sldChg chg="addSp delSp modSp new mod">
        <pc:chgData name="Melina Werlen" userId="61d1fbc238f0ca0b" providerId="LiveId" clId="{D3A8F385-F072-4350-A56B-3FE8D9384371}" dt="2024-08-08T16:17:26.826" v="373" actId="21"/>
        <pc:sldMkLst>
          <pc:docMk/>
          <pc:sldMk cId="2313147543" sldId="269"/>
        </pc:sldMkLst>
        <pc:spChg chg="add del mod">
          <ac:chgData name="Melina Werlen" userId="61d1fbc238f0ca0b" providerId="LiveId" clId="{D3A8F385-F072-4350-A56B-3FE8D9384371}" dt="2024-08-08T16:17:26.826" v="373" actId="21"/>
          <ac:spMkLst>
            <pc:docMk/>
            <pc:sldMk cId="2313147543" sldId="269"/>
            <ac:spMk id="3" creationId="{F514EC5A-76FD-4481-1D18-4E6B5C38F948}"/>
          </ac:spMkLst>
        </pc:spChg>
        <pc:spChg chg="add del">
          <ac:chgData name="Melina Werlen" userId="61d1fbc238f0ca0b" providerId="LiveId" clId="{D3A8F385-F072-4350-A56B-3FE8D9384371}" dt="2024-08-07T15:11:46.548" v="54" actId="478"/>
          <ac:spMkLst>
            <pc:docMk/>
            <pc:sldMk cId="2313147543" sldId="269"/>
            <ac:spMk id="5" creationId="{94BBEBB3-3819-19D6-F31E-193D1FCC82F4}"/>
          </ac:spMkLst>
        </pc:spChg>
      </pc:sldChg>
      <pc:sldChg chg="addSp modSp new del mod">
        <pc:chgData name="Melina Werlen" userId="61d1fbc238f0ca0b" providerId="LiveId" clId="{D3A8F385-F072-4350-A56B-3FE8D9384371}" dt="2024-08-07T15:35:11.631" v="268" actId="2696"/>
        <pc:sldMkLst>
          <pc:docMk/>
          <pc:sldMk cId="3343431116" sldId="270"/>
        </pc:sldMkLst>
        <pc:picChg chg="add mod">
          <ac:chgData name="Melina Werlen" userId="61d1fbc238f0ca0b" providerId="LiveId" clId="{D3A8F385-F072-4350-A56B-3FE8D9384371}" dt="2024-08-07T15:13:26.200" v="61" actId="14100"/>
          <ac:picMkLst>
            <pc:docMk/>
            <pc:sldMk cId="3343431116" sldId="270"/>
            <ac:picMk id="3" creationId="{9632ACB1-B44B-73E7-B317-7B2B0FCCD6D9}"/>
          </ac:picMkLst>
        </pc:picChg>
        <pc:picChg chg="add mod">
          <ac:chgData name="Melina Werlen" userId="61d1fbc238f0ca0b" providerId="LiveId" clId="{D3A8F385-F072-4350-A56B-3FE8D9384371}" dt="2024-08-07T15:13:18.224" v="60" actId="1076"/>
          <ac:picMkLst>
            <pc:docMk/>
            <pc:sldMk cId="3343431116" sldId="270"/>
            <ac:picMk id="5" creationId="{71A3040B-CDAD-AD57-5845-CDF40D9FAC12}"/>
          </ac:picMkLst>
        </pc:picChg>
      </pc:sldChg>
      <pc:sldChg chg="addSp delSp modSp new mod ord">
        <pc:chgData name="Melina Werlen" userId="61d1fbc238f0ca0b" providerId="LiveId" clId="{D3A8F385-F072-4350-A56B-3FE8D9384371}" dt="2024-08-08T16:26:10.153" v="393"/>
        <pc:sldMkLst>
          <pc:docMk/>
          <pc:sldMk cId="3974002097" sldId="271"/>
        </pc:sldMkLst>
        <pc:spChg chg="add mod">
          <ac:chgData name="Melina Werlen" userId="61d1fbc238f0ca0b" providerId="LiveId" clId="{D3A8F385-F072-4350-A56B-3FE8D9384371}" dt="2024-08-08T16:16:22.568" v="372" actId="20577"/>
          <ac:spMkLst>
            <pc:docMk/>
            <pc:sldMk cId="3974002097" sldId="271"/>
            <ac:spMk id="5" creationId="{32678A04-B688-191C-425D-CF2DF2467A4C}"/>
          </ac:spMkLst>
        </pc:spChg>
        <pc:spChg chg="add mod">
          <ac:chgData name="Melina Werlen" userId="61d1fbc238f0ca0b" providerId="LiveId" clId="{D3A8F385-F072-4350-A56B-3FE8D9384371}" dt="2024-08-07T15:26:27.861" v="169" actId="20577"/>
          <ac:spMkLst>
            <pc:docMk/>
            <pc:sldMk cId="3974002097" sldId="271"/>
            <ac:spMk id="7" creationId="{BFB009AA-39BF-E2A5-1790-05FF2691DA15}"/>
          </ac:spMkLst>
        </pc:spChg>
        <pc:picChg chg="add del mod">
          <ac:chgData name="Melina Werlen" userId="61d1fbc238f0ca0b" providerId="LiveId" clId="{D3A8F385-F072-4350-A56B-3FE8D9384371}" dt="2024-08-07T15:14:13.145" v="66" actId="478"/>
          <ac:picMkLst>
            <pc:docMk/>
            <pc:sldMk cId="3974002097" sldId="271"/>
            <ac:picMk id="3" creationId="{F5698E80-9AF2-A0AB-DBEC-D67C70DBE5CE}"/>
          </ac:picMkLst>
        </pc:picChg>
      </pc:sldChg>
      <pc:sldChg chg="addSp modSp new mod ord">
        <pc:chgData name="Melina Werlen" userId="61d1fbc238f0ca0b" providerId="LiveId" clId="{D3A8F385-F072-4350-A56B-3FE8D9384371}" dt="2024-08-08T16:26:28.232" v="399"/>
        <pc:sldMkLst>
          <pc:docMk/>
          <pc:sldMk cId="2239825411" sldId="272"/>
        </pc:sldMkLst>
        <pc:spChg chg="add mod">
          <ac:chgData name="Melina Werlen" userId="61d1fbc238f0ca0b" providerId="LiveId" clId="{D3A8F385-F072-4350-A56B-3FE8D9384371}" dt="2024-08-07T15:29:44.109" v="200" actId="12"/>
          <ac:spMkLst>
            <pc:docMk/>
            <pc:sldMk cId="2239825411" sldId="272"/>
            <ac:spMk id="3" creationId="{71542929-98B6-05E9-C997-5ED1D2DAE0E1}"/>
          </ac:spMkLst>
        </pc:spChg>
        <pc:spChg chg="add mod">
          <ac:chgData name="Melina Werlen" userId="61d1fbc238f0ca0b" providerId="LiveId" clId="{D3A8F385-F072-4350-A56B-3FE8D9384371}" dt="2024-08-07T15:33:01.154" v="244" actId="20577"/>
          <ac:spMkLst>
            <pc:docMk/>
            <pc:sldMk cId="2239825411" sldId="272"/>
            <ac:spMk id="5" creationId="{84679193-F29D-FD39-FC87-14C304BBE5D9}"/>
          </ac:spMkLst>
        </pc:spChg>
        <pc:spChg chg="add mod">
          <ac:chgData name="Melina Werlen" userId="61d1fbc238f0ca0b" providerId="LiveId" clId="{D3A8F385-F072-4350-A56B-3FE8D9384371}" dt="2024-08-07T15:34:31.651" v="261" actId="1076"/>
          <ac:spMkLst>
            <pc:docMk/>
            <pc:sldMk cId="2239825411" sldId="272"/>
            <ac:spMk id="6" creationId="{4DE912FD-4645-EE6D-632D-055916F402BC}"/>
          </ac:spMkLst>
        </pc:spChg>
        <pc:spChg chg="add mod">
          <ac:chgData name="Melina Werlen" userId="61d1fbc238f0ca0b" providerId="LiveId" clId="{D3A8F385-F072-4350-A56B-3FE8D9384371}" dt="2024-08-07T15:34:43.335" v="266" actId="1076"/>
          <ac:spMkLst>
            <pc:docMk/>
            <pc:sldMk cId="2239825411" sldId="272"/>
            <ac:spMk id="7" creationId="{813BCDEC-84FA-36EA-4FC8-409B162FA4A1}"/>
          </ac:spMkLst>
        </pc:spChg>
      </pc:sldChg>
      <pc:sldChg chg="addSp modSp new mod ord">
        <pc:chgData name="Melina Werlen" userId="61d1fbc238f0ca0b" providerId="LiveId" clId="{D3A8F385-F072-4350-A56B-3FE8D9384371}" dt="2024-08-08T16:26:16.104" v="395"/>
        <pc:sldMkLst>
          <pc:docMk/>
          <pc:sldMk cId="1955629568" sldId="273"/>
        </pc:sldMkLst>
        <pc:spChg chg="add mod">
          <ac:chgData name="Melina Werlen" userId="61d1fbc238f0ca0b" providerId="LiveId" clId="{D3A8F385-F072-4350-A56B-3FE8D9384371}" dt="2024-08-07T15:24:13.365" v="141" actId="20577"/>
          <ac:spMkLst>
            <pc:docMk/>
            <pc:sldMk cId="1955629568" sldId="273"/>
            <ac:spMk id="3" creationId="{7DF54CD9-A38A-DE2C-9971-3EF9921C79DE}"/>
          </ac:spMkLst>
        </pc:spChg>
        <pc:spChg chg="add mod">
          <ac:chgData name="Melina Werlen" userId="61d1fbc238f0ca0b" providerId="LiveId" clId="{D3A8F385-F072-4350-A56B-3FE8D9384371}" dt="2024-08-07T15:26:57.758" v="171" actId="20577"/>
          <ac:spMkLst>
            <pc:docMk/>
            <pc:sldMk cId="1955629568" sldId="273"/>
            <ac:spMk id="5" creationId="{9A69F68F-8BDB-5C20-8767-920D0FB748F6}"/>
          </ac:spMkLst>
        </pc:spChg>
        <pc:spChg chg="add mod">
          <ac:chgData name="Melina Werlen" userId="61d1fbc238f0ca0b" providerId="LiveId" clId="{D3A8F385-F072-4350-A56B-3FE8D9384371}" dt="2024-08-07T15:26:40.284" v="170" actId="115"/>
          <ac:spMkLst>
            <pc:docMk/>
            <pc:sldMk cId="1955629568" sldId="273"/>
            <ac:spMk id="7" creationId="{9EC507BC-00B3-BF60-1291-CECEDA8D892F}"/>
          </ac:spMkLst>
        </pc:spChg>
      </pc:sldChg>
      <pc:sldChg chg="addSp modSp new mod ord">
        <pc:chgData name="Melina Werlen" userId="61d1fbc238f0ca0b" providerId="LiveId" clId="{D3A8F385-F072-4350-A56B-3FE8D9384371}" dt="2024-08-08T16:26:22.479" v="397"/>
        <pc:sldMkLst>
          <pc:docMk/>
          <pc:sldMk cId="3555841236" sldId="274"/>
        </pc:sldMkLst>
        <pc:spChg chg="add mod">
          <ac:chgData name="Melina Werlen" userId="61d1fbc238f0ca0b" providerId="LiveId" clId="{D3A8F385-F072-4350-A56B-3FE8D9384371}" dt="2024-08-07T15:28:51.157" v="187" actId="115"/>
          <ac:spMkLst>
            <pc:docMk/>
            <pc:sldMk cId="3555841236" sldId="274"/>
            <ac:spMk id="3" creationId="{6F1BAC5C-39CB-56CD-2674-3AE6DD95D6AB}"/>
          </ac:spMkLst>
        </pc:spChg>
        <pc:spChg chg="add mod">
          <ac:chgData name="Melina Werlen" userId="61d1fbc238f0ca0b" providerId="LiveId" clId="{D3A8F385-F072-4350-A56B-3FE8D9384371}" dt="2024-08-07T15:31:49.810" v="228" actId="20577"/>
          <ac:spMkLst>
            <pc:docMk/>
            <pc:sldMk cId="3555841236" sldId="274"/>
            <ac:spMk id="5" creationId="{F2132853-A73F-8749-D226-3246E81231D2}"/>
          </ac:spMkLst>
        </pc:spChg>
        <pc:spChg chg="add mod">
          <ac:chgData name="Melina Werlen" userId="61d1fbc238f0ca0b" providerId="LiveId" clId="{D3A8F385-F072-4350-A56B-3FE8D9384371}" dt="2024-08-07T15:30:42.747" v="204"/>
          <ac:spMkLst>
            <pc:docMk/>
            <pc:sldMk cId="3555841236" sldId="274"/>
            <ac:spMk id="6" creationId="{078D8573-BEA1-1299-5975-25E4FC8CABF3}"/>
          </ac:spMkLst>
        </pc:spChg>
        <pc:spChg chg="add mod">
          <ac:chgData name="Melina Werlen" userId="61d1fbc238f0ca0b" providerId="LiveId" clId="{D3A8F385-F072-4350-A56B-3FE8D9384371}" dt="2024-08-07T15:34:20.451" v="260" actId="255"/>
          <ac:spMkLst>
            <pc:docMk/>
            <pc:sldMk cId="3555841236" sldId="274"/>
            <ac:spMk id="8" creationId="{5ADC6285-3EED-9E6E-67CE-14A0D3740B5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E73AF7-C147-657E-353A-EF05628C1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446CF5-8BCA-4CB9-5619-5A73CC4AD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D3201D-92B4-65E0-F7FC-BCC11CCEF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08/08/2024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FA643A-C075-C20E-514A-C8FA460B7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75B80E-61E0-0979-40DB-FAEF185AE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553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C3579-4503-5DD9-A6B6-6FAC3A2EB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614B24-1617-4B54-DD24-45072E07A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1ECFCD-46FF-BDD0-6225-52104AA85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08/08/2024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A6D848-E8AD-36AE-8E86-F18AE3CC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84D5D9-0F35-158C-180F-2B9FDC717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724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926D9BE-E56E-D3ED-C4FF-CED6E55876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10A855-F76A-4AF9-2D45-A83C3B43A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17A538-6DA7-767B-6743-F3D5CEAD6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08/08/2024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F0A196-2CB5-67C7-F249-B49E3507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11D835-5090-5A78-9D03-C40CF6F71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14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C81CE6-4B1F-FB01-1BF7-B5F5E6977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C50127-07F5-0389-E811-E52E017D1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74EACE-0964-3857-F3C2-70CF4D1E3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08/08/2024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9AFD6F-E098-8C3B-57F3-1E61FE5B9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0DBE2E-7FB6-65E6-DF7A-857A44672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888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4BEBE-E536-D3A0-06A3-1389150A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B4A9D1-7AF7-CE16-88A3-4EC44B8A6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6B98EC-B93E-FF5B-2D76-A603F41B2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08/08/2024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968AEC-93BD-19E3-4B9D-8CCCEC7C8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CAB1EB-4851-01A2-FBE8-1A078E51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97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AA0528-11AC-F1B9-0143-B31810CC4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33FFD9-D7F9-27E3-792A-FFB689CD6F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C3AFEF-65F4-C4A1-550C-77BB87D7A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65DE84-8A4D-8102-8042-C0D002C11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08/08/2024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63EB5C-41F2-5765-E2F1-BD176E790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58AF99-198D-68B0-45A2-6FD3349D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20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5027E-1F7D-B0F8-8353-09FD79B8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13A15A-A1C9-3B1B-0720-CE4AF2E01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0F6347-C59B-8877-9AC2-671E06189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494CEF-EA64-030A-2101-0BDA3E81F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F3EF9F-538E-E16E-CD89-5C352C066A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D446C6A-B4A6-9FCE-A420-51CA7AB68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08/08/2024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A89AA97-0AED-CFC3-0490-79BB66631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305A56-C7AA-FE01-8014-7E94BAB1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466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58932-5FD9-3109-5265-A38E68D06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8323C0-1F63-6C34-5BA8-F6C7158A3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08/08/2024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9B2A91-ECB4-36C4-DE21-3A4B856F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626B71C-69B9-5BF4-4C4E-29F3FE2E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60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5AEC0E-69CF-B1BF-9300-C45F01DEA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08/08/2024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EC81BE6-E6EA-AFFE-F146-420D0FD3F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8C4F2C-CA04-2410-79C1-69BA106A6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351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98EC8-6876-3369-424F-713C7E30C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680AD5-028A-1D55-4BCB-AB3F10DE0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E93D12-8D8D-C9A8-6C04-1BAF05731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B32259-A5DF-CB73-6654-2FD1AA188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08/08/2024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50705C-0E8B-9050-B10B-71234405A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1B9967-2F80-7DC8-ECE2-BACC887EB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799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267C44-E6E9-08F4-0A45-4B1D7D210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8D5B9BA-60EA-5EBB-3AF2-52A47248E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4B1441-E08B-C1FC-ED22-85D74BA7D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E71DB1-6148-68EA-21ED-90EA3CE7D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t>08/08/2024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7EF84D-3B6D-FD03-5A90-7A6E22A4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4421AF-7AD1-7827-EFAF-37102CB5F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222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14EDEE1-B9AD-3A11-E224-2870097D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2D80AC-4D37-2747-3BDF-794E5501D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73EBAF-D633-30A8-AD8C-F25E26C352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AED0E-654E-4952-BCE4-E082A37AEF7E}" type="datetimeFigureOut">
              <a:rPr lang="es-ES" smtClean="0"/>
              <a:t>08/08/2024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D9BC9A-F34B-4F40-9A5E-E023614B9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37650-DE82-C137-F56F-AA83ED7AE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4A066-5E51-415E-AEA5-B650FB4936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55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5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6" name="Rectangle 1043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iencia y Vida: “Cerebro sintiente: psicobiología de las emociones”">
            <a:extLst>
              <a:ext uri="{FF2B5EF4-FFF2-40B4-BE49-F238E27FC236}">
                <a16:creationId xmlns:a16="http://schemas.microsoft.com/office/drawing/2014/main" id="{9DC11CC7-B40C-68B5-4EE7-550B39850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7039" y="1286934"/>
            <a:ext cx="8057924" cy="410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43C6F58-7818-C9CB-9B99-E40121D051A7}"/>
              </a:ext>
            </a:extLst>
          </p:cNvPr>
          <p:cNvSpPr txBox="1"/>
          <p:nvPr/>
        </p:nvSpPr>
        <p:spPr>
          <a:xfrm>
            <a:off x="1011382" y="918266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00B050"/>
                </a:solidFill>
                <a:latin typeface="Algerian" panose="04020705040A02060702" pitchFamily="82" charset="0"/>
              </a:rPr>
              <a:t>BIOLOGIA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C3086B9-7789-7100-C471-59B222E1FE9A}"/>
              </a:ext>
            </a:extLst>
          </p:cNvPr>
          <p:cNvSpPr txBox="1"/>
          <p:nvPr/>
        </p:nvSpPr>
        <p:spPr>
          <a:xfrm>
            <a:off x="-1773382" y="4957347"/>
            <a:ext cx="6456218" cy="455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47060" algn="l">
              <a:lnSpc>
                <a:spcPct val="150000"/>
              </a:lnSpc>
            </a:pPr>
            <a:r>
              <a:rPr lang="es-ES_tradn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Facultad de Psicología - 2024</a:t>
            </a:r>
            <a:endParaRPr lang="es-E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49463B-0455-DCC8-5B1F-7CD68BB2F983}"/>
              </a:ext>
            </a:extLst>
          </p:cNvPr>
          <p:cNvSpPr txBox="1"/>
          <p:nvPr/>
        </p:nvSpPr>
        <p:spPr>
          <a:xfrm>
            <a:off x="950147" y="4588015"/>
            <a:ext cx="7204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Licenciatura en Psicología</a:t>
            </a: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6BE5C26-5739-DC21-BA21-395036B875DF}"/>
              </a:ext>
            </a:extLst>
          </p:cNvPr>
          <p:cNvSpPr txBox="1"/>
          <p:nvPr/>
        </p:nvSpPr>
        <p:spPr>
          <a:xfrm>
            <a:off x="9080639" y="3455337"/>
            <a:ext cx="23414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Profesor Titular</a:t>
            </a:r>
          </a:p>
          <a:p>
            <a:r>
              <a:rPr lang="es-ES" dirty="0"/>
              <a:t>Prof. Vrancken, Lilián</a:t>
            </a:r>
          </a:p>
          <a:p>
            <a:r>
              <a:rPr lang="es-ES" dirty="0"/>
              <a:t>Profesor Auxiliar </a:t>
            </a:r>
          </a:p>
          <a:p>
            <a:r>
              <a:rPr lang="es-ES" dirty="0"/>
              <a:t>Bioq. Werlen, Melina		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E6FDC39-1135-864F-1DD1-BBDD17FAF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6973" y="792995"/>
            <a:ext cx="1228896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61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C38EBE8-F6A8-3343-C8BA-2FBCBAD40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585"/>
            <a:ext cx="12004239" cy="643994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0A82975-04D0-EC50-F1D9-D07CED0A3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52" y="4368952"/>
            <a:ext cx="5245177" cy="1744268"/>
          </a:xfrm>
          <a:prstGeom prst="rect">
            <a:avLst/>
          </a:prstGeom>
          <a:solidFill>
            <a:schemeClr val="accent4"/>
          </a:solidFill>
          <a:ln w="76200">
            <a:solidFill>
              <a:srgbClr val="00B050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35892D9-AC57-9AD4-28D5-FC540335B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18" y="418059"/>
            <a:ext cx="4386966" cy="2345809"/>
          </a:xfrm>
          <a:prstGeom prst="rect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</p:pic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1EBC9E6A-D49F-5AA3-0CE1-5F5EA6F95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723486"/>
              </p:ext>
            </p:extLst>
          </p:nvPr>
        </p:nvGraphicFramePr>
        <p:xfrm>
          <a:off x="6406846" y="1039925"/>
          <a:ext cx="5095836" cy="32941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7918">
                  <a:extLst>
                    <a:ext uri="{9D8B030D-6E8A-4147-A177-3AD203B41FA5}">
                      <a16:colId xmlns:a16="http://schemas.microsoft.com/office/drawing/2014/main" val="425032197"/>
                    </a:ext>
                  </a:extLst>
                </a:gridCol>
                <a:gridCol w="2547918">
                  <a:extLst>
                    <a:ext uri="{9D8B030D-6E8A-4147-A177-3AD203B41FA5}">
                      <a16:colId xmlns:a16="http://schemas.microsoft.com/office/drawing/2014/main" val="3556504114"/>
                    </a:ext>
                  </a:extLst>
                </a:gridCol>
              </a:tblGrid>
              <a:tr h="336989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FECHAS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IMPORTANTES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34269"/>
                  </a:ext>
                </a:extLst>
              </a:tr>
              <a:tr h="336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013578"/>
                  </a:ext>
                </a:extLst>
              </a:tr>
              <a:tr h="261518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JUEVES 15/08/2024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FERIADO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2364200"/>
                  </a:ext>
                </a:extLst>
              </a:tr>
              <a:tr h="336989">
                <a:tc>
                  <a:txBody>
                    <a:bodyPr/>
                    <a:lstStyle/>
                    <a:p>
                      <a:endParaRPr lang="es-E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316351"/>
                  </a:ext>
                </a:extLst>
              </a:tr>
              <a:tr h="261518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JUEVES 12/09/2024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PRIMER PARCIAL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9893657"/>
                  </a:ext>
                </a:extLst>
              </a:tr>
              <a:tr h="336989">
                <a:tc>
                  <a:txBody>
                    <a:bodyPr/>
                    <a:lstStyle/>
                    <a:p>
                      <a:endParaRPr lang="es-E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434670"/>
                  </a:ext>
                </a:extLst>
              </a:tr>
              <a:tr h="261518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JUEVES 31/10/2024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SEGUNDO PARCIAL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3956514"/>
                  </a:ext>
                </a:extLst>
              </a:tr>
              <a:tr h="330004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JUEVES 7/11/2024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RECUPERATORIO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2030464"/>
                  </a:ext>
                </a:extLst>
              </a:tr>
              <a:tr h="261518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JUEVES 12/11/2024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COLOQUIO FINAL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3294229"/>
                  </a:ext>
                </a:extLst>
              </a:tr>
              <a:tr h="33698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86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592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147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533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FF59EA8-F859-C352-9088-A2FDC23CBAED}"/>
              </a:ext>
            </a:extLst>
          </p:cNvPr>
          <p:cNvSpPr txBox="1"/>
          <p:nvPr/>
        </p:nvSpPr>
        <p:spPr>
          <a:xfrm>
            <a:off x="1593273" y="131618"/>
            <a:ext cx="551411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E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57B8D4C-A6EF-1CBC-125A-342230828716}"/>
              </a:ext>
            </a:extLst>
          </p:cNvPr>
          <p:cNvSpPr/>
          <p:nvPr/>
        </p:nvSpPr>
        <p:spPr>
          <a:xfrm>
            <a:off x="181866" y="229094"/>
            <a:ext cx="5536151" cy="58253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" sz="4000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A89E0FD4-9899-A9C9-A427-89E2CF69951D}"/>
              </a:ext>
            </a:extLst>
          </p:cNvPr>
          <p:cNvSpPr/>
          <p:nvPr/>
        </p:nvSpPr>
        <p:spPr>
          <a:xfrm>
            <a:off x="5507694" y="229094"/>
            <a:ext cx="6213252" cy="568679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                                                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7263B7E-9564-F9CD-F4D2-CE7DCF10D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273" y="428126"/>
            <a:ext cx="2609314" cy="106689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6DB0368-E77F-E15B-E4C5-590C751F9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913" y="428126"/>
            <a:ext cx="3139712" cy="106689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0EC1034-C5E8-3C70-0235-EC05F4A96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8043" y="1810311"/>
            <a:ext cx="4825235" cy="273633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6E91D47-0CC6-732C-2332-31A6FD41665B}"/>
              </a:ext>
            </a:extLst>
          </p:cNvPr>
          <p:cNvSpPr txBox="1"/>
          <p:nvPr/>
        </p:nvSpPr>
        <p:spPr>
          <a:xfrm>
            <a:off x="682269" y="1803572"/>
            <a:ext cx="2480536" cy="2495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kern="1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Bio: “vida”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kern="1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Logia: estudio</a:t>
            </a:r>
            <a:endParaRPr lang="es-ES" sz="20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s-ES" sz="2000" b="1" i="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Ciencia que estudia la estructura y 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procesos vitales </a:t>
            </a:r>
            <a:r>
              <a:rPr lang="es-ES" sz="2000" b="1" i="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los seres vivos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36EC17F-E5BB-E21E-C99D-54B6B212EDB6}"/>
              </a:ext>
            </a:extLst>
          </p:cNvPr>
          <p:cNvSpPr txBox="1"/>
          <p:nvPr/>
        </p:nvSpPr>
        <p:spPr>
          <a:xfrm>
            <a:off x="8412490" y="1512087"/>
            <a:ext cx="2405769" cy="3747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kern="1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Psico: “alma”-actividad mental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kern="1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Logia: estudio</a:t>
            </a:r>
            <a:endParaRPr lang="es-ES" sz="20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Ciencia que estudia los procesos mentales, las sensaciones, las percepciones y el comportamiento del ser humano </a:t>
            </a:r>
            <a:endParaRPr lang="es-ES" sz="2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91374A0-CFAB-3732-D155-1339F0718F27}"/>
              </a:ext>
            </a:extLst>
          </p:cNvPr>
          <p:cNvSpPr txBox="1"/>
          <p:nvPr/>
        </p:nvSpPr>
        <p:spPr>
          <a:xfrm>
            <a:off x="4960715" y="3002286"/>
            <a:ext cx="197015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aspectos físicos y mentales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. 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BB5B697-9E81-0EE5-8BF8-C3C054183926}"/>
              </a:ext>
            </a:extLst>
          </p:cNvPr>
          <p:cNvSpPr txBox="1"/>
          <p:nvPr/>
        </p:nvSpPr>
        <p:spPr>
          <a:xfrm>
            <a:off x="4946373" y="515078"/>
            <a:ext cx="13303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ser </a:t>
            </a:r>
          </a:p>
          <a:p>
            <a:pPr algn="ctr"/>
            <a:r>
              <a:rPr lang="es-E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humano </a:t>
            </a:r>
            <a:endParaRPr lang="es-ES" sz="2400" b="1" dirty="0"/>
          </a:p>
        </p:txBody>
      </p:sp>
      <p:sp>
        <p:nvSpPr>
          <p:cNvPr id="2" name="Flecha: curvada hacia la derecha 1">
            <a:extLst>
              <a:ext uri="{FF2B5EF4-FFF2-40B4-BE49-F238E27FC236}">
                <a16:creationId xmlns:a16="http://schemas.microsoft.com/office/drawing/2014/main" id="{0CDF290E-5022-8385-B8DA-3CC4F347E850}"/>
              </a:ext>
            </a:extLst>
          </p:cNvPr>
          <p:cNvSpPr/>
          <p:nvPr/>
        </p:nvSpPr>
        <p:spPr>
          <a:xfrm rot="17908733">
            <a:off x="5355327" y="4532375"/>
            <a:ext cx="839465" cy="1909247"/>
          </a:xfrm>
          <a:prstGeom prst="curvedRightArrow">
            <a:avLst>
              <a:gd name="adj1" fmla="val 25000"/>
              <a:gd name="adj2" fmla="val 69882"/>
              <a:gd name="adj3" fmla="val 592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19B3DDE-CCBD-7CBC-71BF-C275588CFDB7}"/>
              </a:ext>
            </a:extLst>
          </p:cNvPr>
          <p:cNvSpPr txBox="1"/>
          <p:nvPr/>
        </p:nvSpPr>
        <p:spPr>
          <a:xfrm>
            <a:off x="181866" y="6078116"/>
            <a:ext cx="11828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Conocer las bases biológicas necesarias para comprender el fenómeno de la conducta humana, contribuyendo al acervo de saberes del alumno y a su interpretación de los mecanismos biológicos asociados a procesos de índole psíquica. </a:t>
            </a:r>
          </a:p>
        </p:txBody>
      </p:sp>
    </p:spTree>
    <p:extLst>
      <p:ext uri="{BB962C8B-B14F-4D97-AF65-F5344CB8AC3E}">
        <p14:creationId xmlns:p14="http://schemas.microsoft.com/office/powerpoint/2010/main" val="306826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C4596177-43BA-3042-0217-BC60EFD3DE15}"/>
              </a:ext>
            </a:extLst>
          </p:cNvPr>
          <p:cNvSpPr txBox="1"/>
          <p:nvPr/>
        </p:nvSpPr>
        <p:spPr>
          <a:xfrm>
            <a:off x="1130221" y="1420814"/>
            <a:ext cx="2712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 vulgar u ordinario del ser humano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12D8B2-B82A-170B-68B9-9C862B11DE44}"/>
              </a:ext>
            </a:extLst>
          </p:cNvPr>
          <p:cNvSpPr txBox="1"/>
          <p:nvPr/>
        </p:nvSpPr>
        <p:spPr>
          <a:xfrm>
            <a:off x="7521846" y="1269554"/>
            <a:ext cx="42256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 reflexivo elaborado con rigor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716A543-F076-FF07-371C-A168FF71F0EA}"/>
              </a:ext>
            </a:extLst>
          </p:cNvPr>
          <p:cNvSpPr txBox="1"/>
          <p:nvPr/>
        </p:nvSpPr>
        <p:spPr>
          <a:xfrm>
            <a:off x="5144748" y="3177871"/>
            <a:ext cx="23623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8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"epistemología" :</a:t>
            </a:r>
            <a:endParaRPr lang="es-E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4004B1F-5890-1F5B-666B-F7DBCA93EB7C}"/>
              </a:ext>
            </a:extLst>
          </p:cNvPr>
          <p:cNvSpPr txBox="1"/>
          <p:nvPr/>
        </p:nvSpPr>
        <p:spPr>
          <a:xfrm>
            <a:off x="7418037" y="3172803"/>
            <a:ext cx="4225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ciencia o teoría del conocimiento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s-ES" dirty="0"/>
          </a:p>
        </p:txBody>
      </p:sp>
      <p:cxnSp>
        <p:nvCxnSpPr>
          <p:cNvPr id="17" name="Conector: curvado 16">
            <a:extLst>
              <a:ext uri="{FF2B5EF4-FFF2-40B4-BE49-F238E27FC236}">
                <a16:creationId xmlns:a16="http://schemas.microsoft.com/office/drawing/2014/main" id="{28DCDF26-0FFF-867A-D3B7-DEC3AAD9025B}"/>
              </a:ext>
            </a:extLst>
          </p:cNvPr>
          <p:cNvCxnSpPr>
            <a:cxnSpLocks/>
          </p:cNvCxnSpPr>
          <p:nvPr/>
        </p:nvCxnSpPr>
        <p:spPr>
          <a:xfrm rot="5400000">
            <a:off x="3339746" y="412109"/>
            <a:ext cx="969539" cy="49237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: curvado 20">
            <a:extLst>
              <a:ext uri="{FF2B5EF4-FFF2-40B4-BE49-F238E27FC236}">
                <a16:creationId xmlns:a16="http://schemas.microsoft.com/office/drawing/2014/main" id="{1498DCFD-5457-4504-06E1-2ABB1D9839A5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17240" y="405529"/>
            <a:ext cx="505651" cy="45040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Imagen 25">
            <a:extLst>
              <a:ext uri="{FF2B5EF4-FFF2-40B4-BE49-F238E27FC236}">
                <a16:creationId xmlns:a16="http://schemas.microsoft.com/office/drawing/2014/main" id="{9755C3C9-762C-D673-59BE-FA4377B03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5" y="2378240"/>
            <a:ext cx="3407518" cy="435246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64C1D9F6-FE2E-BEA4-B0D8-70360885B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36" y="3434881"/>
            <a:ext cx="1737511" cy="914479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F1122C51-BCD0-C518-98C2-BE6AE1B74864}"/>
              </a:ext>
            </a:extLst>
          </p:cNvPr>
          <p:cNvSpPr txBox="1"/>
          <p:nvPr/>
        </p:nvSpPr>
        <p:spPr>
          <a:xfrm>
            <a:off x="3642199" y="3679145"/>
            <a:ext cx="1312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fenómeno 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8D103DC-B041-6300-31C8-EC41F2416B7B}"/>
              </a:ext>
            </a:extLst>
          </p:cNvPr>
          <p:cNvSpPr txBox="1"/>
          <p:nvPr/>
        </p:nvSpPr>
        <p:spPr>
          <a:xfrm>
            <a:off x="4460706" y="4666789"/>
            <a:ext cx="1368083" cy="14773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Física</a:t>
            </a:r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Química</a:t>
            </a: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Biología</a:t>
            </a: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Psicología</a:t>
            </a:r>
          </a:p>
          <a:p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ociología </a:t>
            </a:r>
            <a:endParaRPr lang="es-ES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D7E859B-A2A8-10DD-AAE7-C826EBBA91DA}"/>
              </a:ext>
            </a:extLst>
          </p:cNvPr>
          <p:cNvSpPr txBox="1"/>
          <p:nvPr/>
        </p:nvSpPr>
        <p:spPr>
          <a:xfrm>
            <a:off x="6346864" y="5184585"/>
            <a:ext cx="23623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explicación, predicción  </a:t>
            </a:r>
            <a:endParaRPr lang="es-ES" dirty="0"/>
          </a:p>
        </p:txBody>
      </p:sp>
      <p:sp>
        <p:nvSpPr>
          <p:cNvPr id="35" name="Flecha: a la derecha 34">
            <a:extLst>
              <a:ext uri="{FF2B5EF4-FFF2-40B4-BE49-F238E27FC236}">
                <a16:creationId xmlns:a16="http://schemas.microsoft.com/office/drawing/2014/main" id="{00C60122-4240-EF90-F8C3-9023405FACCB}"/>
              </a:ext>
            </a:extLst>
          </p:cNvPr>
          <p:cNvSpPr/>
          <p:nvPr/>
        </p:nvSpPr>
        <p:spPr>
          <a:xfrm>
            <a:off x="5959864" y="5303165"/>
            <a:ext cx="263874" cy="1423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E9505F-A9E2-DC1E-4022-B98EF9FB3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223" y="12528"/>
            <a:ext cx="3210373" cy="306747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A86C845-E263-F7AD-6380-E92E54FFD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506" y="793246"/>
            <a:ext cx="1396105" cy="49381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22798E6-B7B2-B54D-3A87-876F522166BC}"/>
              </a:ext>
            </a:extLst>
          </p:cNvPr>
          <p:cNvSpPr txBox="1"/>
          <p:nvPr/>
        </p:nvSpPr>
        <p:spPr>
          <a:xfrm>
            <a:off x="3162889" y="1102953"/>
            <a:ext cx="78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doxa</a:t>
            </a:r>
            <a:r>
              <a:rPr lang="es-ES" sz="1800" b="0" i="0" u="sng" strike="noStrike" baseline="0" dirty="0">
                <a:solidFill>
                  <a:srgbClr val="000000"/>
                </a:solidFill>
              </a:rPr>
              <a:t> </a:t>
            </a:r>
            <a:endParaRPr lang="es-ES" u="sng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E7D634B-26F2-47F8-1A36-9BD31FCFADEE}"/>
              </a:ext>
            </a:extLst>
          </p:cNvPr>
          <p:cNvSpPr txBox="1"/>
          <p:nvPr/>
        </p:nvSpPr>
        <p:spPr>
          <a:xfrm>
            <a:off x="4403000" y="118477"/>
            <a:ext cx="2245289" cy="40011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Conocimiento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4238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▷ El Sistema Nervioso Autónomo">
            <a:extLst>
              <a:ext uri="{FF2B5EF4-FFF2-40B4-BE49-F238E27FC236}">
                <a16:creationId xmlns:a16="http://schemas.microsoft.com/office/drawing/2014/main" id="{B264C967-B9F7-4FB6-0DD2-45B3B4AF3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4" y="551375"/>
            <a:ext cx="3694786" cy="369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2465658-D2F5-A853-4D15-8B7FD4DAA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444" y="4818981"/>
            <a:ext cx="3946324" cy="1486374"/>
          </a:xfrm>
          <a:prstGeom prst="rect">
            <a:avLst/>
          </a:prstGeom>
        </p:spPr>
      </p:pic>
      <p:pic>
        <p:nvPicPr>
          <p:cNvPr id="1028" name="Picture 4" descr="las glándulas del sistema endocrino">
            <a:extLst>
              <a:ext uri="{FF2B5EF4-FFF2-40B4-BE49-F238E27FC236}">
                <a16:creationId xmlns:a16="http://schemas.microsoft.com/office/drawing/2014/main" id="{AE6F928B-FD9D-D23B-FBE5-CD088DFB4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030" y="0"/>
            <a:ext cx="431482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ube 3">
            <a:extLst>
              <a:ext uri="{FF2B5EF4-FFF2-40B4-BE49-F238E27FC236}">
                <a16:creationId xmlns:a16="http://schemas.microsoft.com/office/drawing/2014/main" id="{FF42F0C6-92A5-1BA7-33BB-49594718B820}"/>
              </a:ext>
            </a:extLst>
          </p:cNvPr>
          <p:cNvSpPr/>
          <p:nvPr/>
        </p:nvSpPr>
        <p:spPr>
          <a:xfrm>
            <a:off x="4003965" y="955964"/>
            <a:ext cx="3344002" cy="2979423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FECE89-62E3-D53E-02EB-BA286DE3A5A1}"/>
              </a:ext>
            </a:extLst>
          </p:cNvPr>
          <p:cNvSpPr txBox="1"/>
          <p:nvPr/>
        </p:nvSpPr>
        <p:spPr>
          <a:xfrm>
            <a:off x="4647284" y="1522657"/>
            <a:ext cx="237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32560"/>
                </a:solidFill>
                <a:latin typeface="Ink Free" panose="03080402000500000000" pitchFamily="66" charset="0"/>
                <a:cs typeface="Arial" panose="020B0604020202020204" pitchFamily="34" charset="0"/>
              </a:rPr>
              <a:t>COMPORTAMIENTO</a:t>
            </a:r>
          </a:p>
        </p:txBody>
      </p:sp>
      <p:sp>
        <p:nvSpPr>
          <p:cNvPr id="6" name="Flecha: a la izquierda y derecha 5">
            <a:extLst>
              <a:ext uri="{FF2B5EF4-FFF2-40B4-BE49-F238E27FC236}">
                <a16:creationId xmlns:a16="http://schemas.microsoft.com/office/drawing/2014/main" id="{B9CDF066-0F4B-34D8-0555-4F2363C4C5C6}"/>
              </a:ext>
            </a:extLst>
          </p:cNvPr>
          <p:cNvSpPr/>
          <p:nvPr/>
        </p:nvSpPr>
        <p:spPr>
          <a:xfrm rot="2127801">
            <a:off x="3797089" y="857939"/>
            <a:ext cx="782887" cy="482352"/>
          </a:xfrm>
          <a:prstGeom prst="leftRightArrow">
            <a:avLst/>
          </a:prstGeom>
          <a:solidFill>
            <a:srgbClr val="E325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: a la izquierda y derecha 8">
            <a:extLst>
              <a:ext uri="{FF2B5EF4-FFF2-40B4-BE49-F238E27FC236}">
                <a16:creationId xmlns:a16="http://schemas.microsoft.com/office/drawing/2014/main" id="{C75FF0A8-774E-9CB0-26B5-8624A591EE13}"/>
              </a:ext>
            </a:extLst>
          </p:cNvPr>
          <p:cNvSpPr/>
          <p:nvPr/>
        </p:nvSpPr>
        <p:spPr>
          <a:xfrm rot="5240928">
            <a:off x="5465348" y="4155195"/>
            <a:ext cx="782887" cy="482352"/>
          </a:xfrm>
          <a:prstGeom prst="leftRightArrow">
            <a:avLst/>
          </a:prstGeom>
          <a:solidFill>
            <a:srgbClr val="E325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: a la izquierda y derecha 9">
            <a:extLst>
              <a:ext uri="{FF2B5EF4-FFF2-40B4-BE49-F238E27FC236}">
                <a16:creationId xmlns:a16="http://schemas.microsoft.com/office/drawing/2014/main" id="{B5DB2DFF-5F75-2542-B3A0-DB6F6ED017B2}"/>
              </a:ext>
            </a:extLst>
          </p:cNvPr>
          <p:cNvSpPr/>
          <p:nvPr/>
        </p:nvSpPr>
        <p:spPr>
          <a:xfrm rot="8497242">
            <a:off x="6792141" y="635719"/>
            <a:ext cx="782887" cy="482352"/>
          </a:xfrm>
          <a:prstGeom prst="leftRightArrow">
            <a:avLst/>
          </a:prstGeom>
          <a:solidFill>
            <a:srgbClr val="E325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 descr="BIOLOGIA DEL COMPORTAMIENTO | master EUROINNOVA">
            <a:extLst>
              <a:ext uri="{FF2B5EF4-FFF2-40B4-BE49-F238E27FC236}">
                <a16:creationId xmlns:a16="http://schemas.microsoft.com/office/drawing/2014/main" id="{8D298B8C-2EC0-0973-AB33-0168A0D06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402" y="2239039"/>
            <a:ext cx="1420696" cy="130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EA1F650B-F79F-01FF-9375-4F30491C9D0A}"/>
              </a:ext>
            </a:extLst>
          </p:cNvPr>
          <p:cNvSpPr/>
          <p:nvPr/>
        </p:nvSpPr>
        <p:spPr>
          <a:xfrm>
            <a:off x="4835236" y="444799"/>
            <a:ext cx="1836642" cy="45236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Inteligencia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61C3FE0-E17B-3809-BF39-23A47B707657}"/>
              </a:ext>
            </a:extLst>
          </p:cNvPr>
          <p:cNvSpPr txBox="1"/>
          <p:nvPr/>
        </p:nvSpPr>
        <p:spPr>
          <a:xfrm>
            <a:off x="7687582" y="4795897"/>
            <a:ext cx="451287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El desarrollo filogenético del cerebro humano es nuestra ventaja adaptativa más relevante, y que dentro del conjunto de sistemas que regulan la actividad biológica, el sistema neuroendocrino, por la estrecha relación existente entre su actividad y la conducta, es el más importante al momento de brindar fundamentos sobre el comportamiento humano. </a:t>
            </a:r>
          </a:p>
        </p:txBody>
      </p:sp>
    </p:spTree>
    <p:extLst>
      <p:ext uri="{BB962C8B-B14F-4D97-AF65-F5344CB8AC3E}">
        <p14:creationId xmlns:p14="http://schemas.microsoft.com/office/powerpoint/2010/main" val="2909518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2678A04-B688-191C-425D-CF2DF2467A4C}"/>
              </a:ext>
            </a:extLst>
          </p:cNvPr>
          <p:cNvSpPr txBox="1"/>
          <p:nvPr/>
        </p:nvSpPr>
        <p:spPr>
          <a:xfrm>
            <a:off x="527645" y="289679"/>
            <a:ext cx="1113788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CONTENIDOS-  Área de Formación Básica  </a:t>
            </a:r>
          </a:p>
          <a:p>
            <a:endParaRPr lang="es-ES" b="1" dirty="0"/>
          </a:p>
          <a:p>
            <a:r>
              <a:rPr lang="es-ES" b="1" u="sng" dirty="0"/>
              <a:t>UNIDADES TEMÁTICAS</a:t>
            </a:r>
          </a:p>
          <a:p>
            <a:endParaRPr lang="es-ES" b="1" u="sng" dirty="0"/>
          </a:p>
          <a:p>
            <a:r>
              <a:rPr lang="es-ES" b="1" dirty="0"/>
              <a:t> </a:t>
            </a:r>
            <a:r>
              <a:rPr lang="es-ES" b="1" u="sng" dirty="0"/>
              <a:t>UNIDAD I </a:t>
            </a:r>
          </a:p>
          <a:p>
            <a:endParaRPr lang="es-E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Biología como ciencia de estudio y su relación con la Psicología.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Características de los seres  vivos.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Niveles de organización de los seres vivos. Biomoléculas, sus funciones como nutrientes.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La célula eucariota animal: estructura y funciones.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Transporte de membrana: mecanismos  pasivos y activos.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Metabolismo: catabolismo y anabolismo.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FB009AA-39BF-E2A5-1790-05FF2691DA15}"/>
              </a:ext>
            </a:extLst>
          </p:cNvPr>
          <p:cNvSpPr txBox="1"/>
          <p:nvPr/>
        </p:nvSpPr>
        <p:spPr>
          <a:xfrm>
            <a:off x="361391" y="3695360"/>
            <a:ext cx="10972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/>
              <a:t>Bibliografía </a:t>
            </a:r>
          </a:p>
          <a:p>
            <a:endParaRPr lang="es-ES" sz="1400" b="1" dirty="0"/>
          </a:p>
          <a:p>
            <a:r>
              <a:rPr lang="es-ES" sz="1400" b="1" dirty="0"/>
              <a:t>Unidad I </a:t>
            </a:r>
          </a:p>
          <a:p>
            <a:r>
              <a:rPr lang="es-ES" sz="1400" b="1" dirty="0"/>
              <a:t>Obligatoria </a:t>
            </a:r>
            <a:r>
              <a:rPr lang="es-ES" sz="1400" dirty="0"/>
              <a:t>: 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Curtis, H y Barnes, N. Sue: “Biología.” 7o ed. Médica Panamericana. Buenos Aires, 2011. Disponible en biblioteca (2 ejemplares y versión digital). Capítulos 1, 3-8. 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- Soporte digital facilitado en la página web de la cátedra. (https://www.facebook.com/Biolog%C3%ADa UCSF-1687139838180417/) </a:t>
            </a:r>
          </a:p>
          <a:p>
            <a:r>
              <a:rPr lang="es-ES" sz="1400" b="1" dirty="0"/>
              <a:t>Complementaria: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De </a:t>
            </a:r>
            <a:r>
              <a:rPr lang="es-ES" sz="1400" dirty="0" err="1"/>
              <a:t>Robertis</a:t>
            </a:r>
            <a:r>
              <a:rPr lang="es-ES" sz="1400" dirty="0"/>
              <a:t> (h.) –HIB: 2biología celular y molecular”. 16° ed. </a:t>
            </a:r>
            <a:r>
              <a:rPr lang="es-ES" sz="1400" dirty="0" err="1"/>
              <a:t>Promed</a:t>
            </a:r>
            <a:r>
              <a:rPr lang="es-ES" sz="1400" dirty="0"/>
              <a:t>, Buenos Aires 2012. </a:t>
            </a:r>
          </a:p>
          <a:p>
            <a:pPr marL="285750" indent="-285750">
              <a:buFontTx/>
              <a:buChar char="-"/>
            </a:pPr>
            <a:r>
              <a:rPr lang="es-ES" sz="1400" dirty="0" err="1"/>
              <a:t>Villee</a:t>
            </a:r>
            <a:r>
              <a:rPr lang="es-ES" sz="1400" dirty="0"/>
              <a:t>, Claude. Biología. 8o ed. Mc Graw-Hill Interamericana. Chile, 2001. Disponible en biblioteca (1 ejemplar). 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Alberts, B y otros. “Biología molecular de la célula.” 2o ed. Omega. Barcelona 1994. Disponible en biblioteca (1 ejemplar).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 http://www.biologia.edu.ar/ - Hipertextos del área de Biología.</a:t>
            </a:r>
          </a:p>
        </p:txBody>
      </p:sp>
    </p:spTree>
    <p:extLst>
      <p:ext uri="{BB962C8B-B14F-4D97-AF65-F5344CB8AC3E}">
        <p14:creationId xmlns:p14="http://schemas.microsoft.com/office/powerpoint/2010/main" val="3974002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F54CD9-A38A-DE2C-9971-3EF9921C79DE}"/>
              </a:ext>
            </a:extLst>
          </p:cNvPr>
          <p:cNvSpPr txBox="1"/>
          <p:nvPr/>
        </p:nvSpPr>
        <p:spPr>
          <a:xfrm>
            <a:off x="540328" y="418236"/>
            <a:ext cx="105710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u="sng" dirty="0"/>
              <a:t>UNIDAD II </a:t>
            </a:r>
          </a:p>
          <a:p>
            <a:endParaRPr lang="es-E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Reproducción celular: mitosis y meiosis.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Leyes de la herencia genética. Dogma central de la Biología.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Teoría cromosómica de la herencia. Herencia y ambiente.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Genotipo y fenotipo. Conceptos de gen, genoma, cariotipo.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Tipos de herencia: completa, incompleta, </a:t>
            </a:r>
            <a:r>
              <a:rPr lang="es-ES" dirty="0" err="1"/>
              <a:t>co-dominancia</a:t>
            </a:r>
            <a:r>
              <a:rPr lang="es-E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Gen y conducta.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69F68F-8BDB-5C20-8767-920D0FB748F6}"/>
              </a:ext>
            </a:extLst>
          </p:cNvPr>
          <p:cNvSpPr txBox="1"/>
          <p:nvPr/>
        </p:nvSpPr>
        <p:spPr>
          <a:xfrm>
            <a:off x="498763" y="3618960"/>
            <a:ext cx="11194473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/>
              <a:t>Unidad II</a:t>
            </a:r>
          </a:p>
          <a:p>
            <a:r>
              <a:rPr lang="es-ES" sz="1400" b="1" dirty="0"/>
              <a:t> Obligatoria</a:t>
            </a:r>
            <a:r>
              <a:rPr lang="es-ES" sz="1400" dirty="0"/>
              <a:t>: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Curtis, H y Barnes, N. Sue: “Biología.” 7o ed. Médica Panamericana. Buenos Aires, 2011. Disponible en biblioteca (2 ejemplares y versión digital). Capítulos 10- 13. 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Soporte digital facilitado en la página web de la cátedra. (https://www.facebook.com/Biolog%C3%ADa UCSF-1687139838180417/)</a:t>
            </a:r>
          </a:p>
          <a:p>
            <a:pPr marL="285750" indent="-285750">
              <a:buFontTx/>
              <a:buChar char="-"/>
            </a:pPr>
            <a:endParaRPr lang="es-ES" sz="1400" dirty="0"/>
          </a:p>
          <a:p>
            <a:r>
              <a:rPr lang="es-ES" sz="1400" dirty="0"/>
              <a:t> </a:t>
            </a:r>
            <a:r>
              <a:rPr lang="es-ES" sz="1400" b="1" dirty="0"/>
              <a:t>Complementaria</a:t>
            </a:r>
            <a:r>
              <a:rPr lang="es-ES" sz="1400" dirty="0"/>
              <a:t>: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De </a:t>
            </a:r>
            <a:r>
              <a:rPr lang="es-ES" sz="1400" dirty="0" err="1"/>
              <a:t>Robertis</a:t>
            </a:r>
            <a:r>
              <a:rPr lang="es-ES" sz="1400" dirty="0"/>
              <a:t> (h.) –HIB: 2biología celular y molecular”. 16° ed. </a:t>
            </a:r>
            <a:r>
              <a:rPr lang="es-ES" sz="1400" dirty="0" err="1"/>
              <a:t>Promed</a:t>
            </a:r>
            <a:r>
              <a:rPr lang="es-ES" sz="1400" dirty="0"/>
              <a:t>, Buenos Aires 2012. - www.amesweb.tripod.com/ccmc02.pdf “La teoría de la evolución y el origen del ser humano”. 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 http://personal.us.es/oliva/GENETICA.pdf Oliva Delgado, Alfredo. 1997. “La controversia entre herencia y ambiente. Aportaciones de la genética de la conducta”. Apuntes de Psicología, 51, 21-37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C507BC-00B3-BF60-1291-CECEDA8D892F}"/>
              </a:ext>
            </a:extLst>
          </p:cNvPr>
          <p:cNvSpPr txBox="1"/>
          <p:nvPr/>
        </p:nvSpPr>
        <p:spPr>
          <a:xfrm>
            <a:off x="429491" y="3145718"/>
            <a:ext cx="15655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/>
              <a:t>Bibliografía </a:t>
            </a:r>
          </a:p>
        </p:txBody>
      </p:sp>
    </p:spTree>
    <p:extLst>
      <p:ext uri="{BB962C8B-B14F-4D97-AF65-F5344CB8AC3E}">
        <p14:creationId xmlns:p14="http://schemas.microsoft.com/office/powerpoint/2010/main" val="1955629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1BAC5C-39CB-56CD-2674-3AE6DD95D6AB}"/>
              </a:ext>
            </a:extLst>
          </p:cNvPr>
          <p:cNvSpPr txBox="1"/>
          <p:nvPr/>
        </p:nvSpPr>
        <p:spPr>
          <a:xfrm>
            <a:off x="651164" y="390620"/>
            <a:ext cx="102108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u="sng" dirty="0"/>
              <a:t>UNIDAD III 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El organismo y sus funciones: sostén y movimiento, nutrición, relación, control y reproducción.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Aparatos al servicio de la nutrición: digestivo, respiratorio, circulatorio y excretor.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Mecanismos de relación y control: sistema neuroendocrino.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Sistema nervioso: generalidades. Tejido nervioso: la neurona. Funciones de la neuroglia. Sinapsis. Neurotransmisión. Eje hipotálamo – hipófisis – adrenal.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Glándulas. Las hormonas y sus funciones.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Aparatos sexuales.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132853-A73F-8749-D226-3246E81231D2}"/>
              </a:ext>
            </a:extLst>
          </p:cNvPr>
          <p:cNvSpPr txBox="1"/>
          <p:nvPr/>
        </p:nvSpPr>
        <p:spPr>
          <a:xfrm>
            <a:off x="374072" y="3743650"/>
            <a:ext cx="1141614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/>
              <a:t>Obligatoria</a:t>
            </a:r>
            <a:r>
              <a:rPr lang="es-ES" sz="1400" dirty="0"/>
              <a:t>: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Curtis, H y Barnes, N. Sue: “Biología.” 7o ed. Médica Panamericana. Buenos Aires, 2011. Disponible en biblioteca (2 ejemplares y versión digital). Capítulos 39-43, 45-50. 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Soporte digital facilitado en la página web de la cátedra (https://www.facebook.com/Biolog%C3%ADa UCSF-1687139838180417/). </a:t>
            </a:r>
          </a:p>
          <a:p>
            <a:endParaRPr lang="es-ES" sz="1400" dirty="0"/>
          </a:p>
          <a:p>
            <a:r>
              <a:rPr lang="es-ES" sz="1400" b="1" dirty="0"/>
              <a:t>Complementaria</a:t>
            </a:r>
            <a:r>
              <a:rPr lang="es-ES" sz="1400" dirty="0"/>
              <a:t> :</a:t>
            </a:r>
          </a:p>
          <a:p>
            <a:r>
              <a:rPr lang="es-ES" sz="1400" dirty="0"/>
              <a:t> - Gerard J. Tortora, Bryan Derrickson: “Anatomía y Fisiología Humana”. 11° ed. Médica Panamericana. Buenos Aires, 2009. 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Ganong, William.: “Fisiología Médica”.16° ed. El Manual Moderno. México, 1998. 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Guyton, Arthur: “Tratado de Fisiología Médica”. 12va. ed. Elsevier. Barcelona. 2011. Disponible en biblioteca (3 ejemplares). </a:t>
            </a:r>
          </a:p>
          <a:p>
            <a:pPr marL="285750" indent="-285750">
              <a:buFontTx/>
              <a:buChar char="-"/>
            </a:pPr>
            <a:r>
              <a:rPr lang="es-ES" sz="1400" dirty="0" err="1"/>
              <a:t>Thibodeau</a:t>
            </a:r>
            <a:r>
              <a:rPr lang="es-ES" sz="1400" dirty="0"/>
              <a:t>, Gary. </a:t>
            </a:r>
            <a:r>
              <a:rPr lang="es-ES" sz="1400" dirty="0" err="1"/>
              <a:t>Patton</a:t>
            </a:r>
            <a:r>
              <a:rPr lang="es-ES" sz="1400" dirty="0"/>
              <a:t>, Kevin: “Anatomía y Fisiología”. 4ta edición. Harcourt. Madrid. c2000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78D8573-BEA1-1299-5975-25E4FC8CABF3}"/>
              </a:ext>
            </a:extLst>
          </p:cNvPr>
          <p:cNvSpPr txBox="1"/>
          <p:nvPr/>
        </p:nvSpPr>
        <p:spPr>
          <a:xfrm>
            <a:off x="429491" y="3145718"/>
            <a:ext cx="15655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/>
              <a:t>Bibliografía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ADC6285-3EED-9E6E-67CE-14A0D3740B5E}"/>
              </a:ext>
            </a:extLst>
          </p:cNvPr>
          <p:cNvSpPr txBox="1"/>
          <p:nvPr/>
        </p:nvSpPr>
        <p:spPr>
          <a:xfrm>
            <a:off x="429491" y="3429000"/>
            <a:ext cx="32142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/>
              <a:t>Unidad III </a:t>
            </a:r>
          </a:p>
        </p:txBody>
      </p:sp>
    </p:spTree>
    <p:extLst>
      <p:ext uri="{BB962C8B-B14F-4D97-AF65-F5344CB8AC3E}">
        <p14:creationId xmlns:p14="http://schemas.microsoft.com/office/powerpoint/2010/main" val="3555841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542929-98B6-05E9-C997-5ED1D2DAE0E1}"/>
              </a:ext>
            </a:extLst>
          </p:cNvPr>
          <p:cNvSpPr txBox="1"/>
          <p:nvPr/>
        </p:nvSpPr>
        <p:spPr>
          <a:xfrm>
            <a:off x="484908" y="224227"/>
            <a:ext cx="1073727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u="sng" dirty="0"/>
              <a:t>UNIDAD IV 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Homeostasis.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Proceso Salud – Enfermedad. Estrés. Distrés. </a:t>
            </a:r>
            <a:r>
              <a:rPr lang="es-ES" dirty="0" err="1"/>
              <a:t>Eustrés</a:t>
            </a:r>
            <a:r>
              <a:rPr lang="es-ES" dirty="0"/>
              <a:t>. Mecanismos de defensa. Inmunidad innata, adquirida, natural y artificial.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Barreras de defensa, primarias, secundarias y terciarias.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Fenómenos de autoinmunidad. Inmunodeficiencia e hipersensibilidad.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679193-F29D-FD39-FC87-14C304BBE5D9}"/>
              </a:ext>
            </a:extLst>
          </p:cNvPr>
          <p:cNvSpPr txBox="1"/>
          <p:nvPr/>
        </p:nvSpPr>
        <p:spPr>
          <a:xfrm>
            <a:off x="277091" y="3688001"/>
            <a:ext cx="114854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/>
              <a:t>Obligatoria</a:t>
            </a:r>
            <a:r>
              <a:rPr lang="es-ES" sz="1400" dirty="0"/>
              <a:t>: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Apunte de Cátedra - http://bvs.sld.cu/revistas/mciego/docencia/psicologia_salud/paginas/pagina01/Tema3.html 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Soporte digital facilitado en la página web de la cátedra. (https://www.facebook.com/Biolog%C3%ADa UCSF-1687139838180417/) </a:t>
            </a:r>
          </a:p>
          <a:p>
            <a:pPr marL="285750" indent="-285750">
              <a:buFontTx/>
              <a:buChar char="-"/>
            </a:pPr>
            <a:endParaRPr lang="es-ES" sz="1400" b="1" dirty="0"/>
          </a:p>
          <a:p>
            <a:r>
              <a:rPr lang="es-ES" sz="1400" b="1" dirty="0"/>
              <a:t>Complementaria:</a:t>
            </a:r>
          </a:p>
          <a:p>
            <a:r>
              <a:rPr lang="es-ES" sz="1400" dirty="0"/>
              <a:t>- www.mcgraw-hill.es/bcv/guide/capitulo/8448176391.pdf </a:t>
            </a:r>
            <a:r>
              <a:rPr lang="es-ES" sz="1400" dirty="0" err="1"/>
              <a:t>Mcgraw</a:t>
            </a:r>
            <a:r>
              <a:rPr lang="es-ES" sz="1400" dirty="0"/>
              <a:t> y Hill. Unidad 3: Estrés y ansiedad. </a:t>
            </a:r>
            <a:r>
              <a:rPr lang="es-ES" sz="1400" dirty="0" err="1"/>
              <a:t>Pags</a:t>
            </a:r>
            <a:r>
              <a:rPr lang="es-ES" sz="1400" dirty="0"/>
              <a:t> 51-58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DE912FD-4645-EE6D-632D-055916F402BC}"/>
              </a:ext>
            </a:extLst>
          </p:cNvPr>
          <p:cNvSpPr txBox="1"/>
          <p:nvPr/>
        </p:nvSpPr>
        <p:spPr>
          <a:xfrm>
            <a:off x="277091" y="3016110"/>
            <a:ext cx="15655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/>
              <a:t>Bibliografía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13BCDEC-84FA-36EA-4FC8-409B162FA4A1}"/>
              </a:ext>
            </a:extLst>
          </p:cNvPr>
          <p:cNvSpPr txBox="1"/>
          <p:nvPr/>
        </p:nvSpPr>
        <p:spPr>
          <a:xfrm>
            <a:off x="235527" y="3298870"/>
            <a:ext cx="32142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/>
              <a:t>Unidad IV </a:t>
            </a:r>
          </a:p>
        </p:txBody>
      </p:sp>
    </p:spTree>
    <p:extLst>
      <p:ext uri="{BB962C8B-B14F-4D97-AF65-F5344CB8AC3E}">
        <p14:creationId xmlns:p14="http://schemas.microsoft.com/office/powerpoint/2010/main" val="2239825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1670ABF-579B-C0FB-475C-1D1EBBA95409}"/>
              </a:ext>
            </a:extLst>
          </p:cNvPr>
          <p:cNvSpPr txBox="1"/>
          <p:nvPr/>
        </p:nvSpPr>
        <p:spPr>
          <a:xfrm>
            <a:off x="62345" y="1438692"/>
            <a:ext cx="2452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A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Promoción directa</a:t>
            </a:r>
            <a:r>
              <a:rPr lang="es-A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528C31C-F71F-0F85-B8F6-BBB9D234401C}"/>
              </a:ext>
            </a:extLst>
          </p:cNvPr>
          <p:cNvSpPr txBox="1"/>
          <p:nvPr/>
        </p:nvSpPr>
        <p:spPr>
          <a:xfrm>
            <a:off x="90053" y="1729016"/>
            <a:ext cx="1145078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s-A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Aprobar dos exámenes parciales con nota 8 o más, en cada uno. Estas calificaciones se consideran de manera individual (no se promedian las calificaciones entre ambos). </a:t>
            </a:r>
            <a:r>
              <a:rPr lang="es-AR" sz="16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Esta condición No admite recuperatorio</a:t>
            </a:r>
            <a:r>
              <a:rPr lang="es-A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A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*80% de asistencia a clases.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Times New Roman" panose="02020603050405020304" pitchFamily="18" charset="0"/>
              </a:rPr>
              <a:t> Coloquio</a:t>
            </a:r>
            <a:endParaRPr lang="es-E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dirty="0">
                <a:effectLst/>
                <a:ea typeface="Times New Roman" panose="02020603050405020304" pitchFamily="18" charset="0"/>
              </a:rPr>
              <a:t>* Sin instancia de examen final. El estudiantado que cumpla esta condición debe inscribirse en el primer llamado de examen final, donde sólo se completarán las actas con la promoción lograda. </a:t>
            </a:r>
            <a:endParaRPr lang="es-ES" sz="16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05E2B-2C77-EB23-CFD2-C227B80F1A3B}"/>
              </a:ext>
            </a:extLst>
          </p:cNvPr>
          <p:cNvSpPr txBox="1"/>
          <p:nvPr/>
        </p:nvSpPr>
        <p:spPr>
          <a:xfrm>
            <a:off x="110834" y="3371399"/>
            <a:ext cx="1206426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AR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Regularización: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*Aprobar dos exámenes parciales individuales escritos, (aprobado= 6 seis), con opción a un </a:t>
            </a:r>
            <a:r>
              <a:rPr lang="es-A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recuperatorio</a:t>
            </a: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único,</a:t>
            </a: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fecha fijada por la cátedra (Sólo se podrá recuperar uno, de los dos parciales estimados). 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alumnos regulares rendirán un </a:t>
            </a:r>
            <a:r>
              <a:rPr lang="es-A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examen final</a:t>
            </a: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el cual podrá ser </a:t>
            </a:r>
            <a:r>
              <a:rPr lang="es-A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escrito</a:t>
            </a: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oral </a:t>
            </a: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(según criterio del docente). </a:t>
            </a:r>
            <a:r>
              <a:rPr lang="es-AR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esta instancia se evalúa todo el programa de la cátedra.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Aquellos alumnos que aprueben sólo el 50% de los parciales (1 de 2), rendirán un </a:t>
            </a:r>
            <a:r>
              <a:rPr lang="es-AR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examen final en condición de escrito- oral </a:t>
            </a: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(Art. 24)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AR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Condición de libres</a:t>
            </a:r>
            <a:endParaRPr lang="es-ES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alumnos que no logren cumplimentar el 50% de las obligaciones quedan en condición de recursantes y sólo pueden rendir la asignatura en condición de Libre por Art. 26.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examen consiste en una evaluación individual, </a:t>
            </a:r>
            <a:r>
              <a:rPr lang="es-A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escrita y oral.</a:t>
            </a: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acceder al examen oral se debe aprobar el examen escrito con 60% (6 seis). </a:t>
            </a:r>
            <a:r>
              <a:rPr lang="es-AR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esta instancia se evalúa todo el programa de la cátedra.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Flecha: pentágono 22">
            <a:extLst>
              <a:ext uri="{FF2B5EF4-FFF2-40B4-BE49-F238E27FC236}">
                <a16:creationId xmlns:a16="http://schemas.microsoft.com/office/drawing/2014/main" id="{5290EBDA-54C4-D573-5353-C64F6921E2D6}"/>
              </a:ext>
            </a:extLst>
          </p:cNvPr>
          <p:cNvSpPr/>
          <p:nvPr/>
        </p:nvSpPr>
        <p:spPr>
          <a:xfrm>
            <a:off x="6106179" y="346936"/>
            <a:ext cx="1955410" cy="868782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C6A27BD-7F01-507A-3111-1240E8E3D443}"/>
              </a:ext>
            </a:extLst>
          </p:cNvPr>
          <p:cNvSpPr txBox="1"/>
          <p:nvPr/>
        </p:nvSpPr>
        <p:spPr>
          <a:xfrm>
            <a:off x="6281726" y="328090"/>
            <a:ext cx="1477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Horarios de clases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314DB595-43C0-8264-71CE-EEAEC61E786A}"/>
              </a:ext>
            </a:extLst>
          </p:cNvPr>
          <p:cNvSpPr/>
          <p:nvPr/>
        </p:nvSpPr>
        <p:spPr>
          <a:xfrm>
            <a:off x="1816278" y="603172"/>
            <a:ext cx="1479772" cy="5439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000" b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</a:t>
            </a:r>
            <a:endParaRPr lang="es-ES" sz="2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6357B54-E799-C1EE-7EE7-AA94824A7FB7}"/>
              </a:ext>
            </a:extLst>
          </p:cNvPr>
          <p:cNvSpPr txBox="1"/>
          <p:nvPr/>
        </p:nvSpPr>
        <p:spPr>
          <a:xfrm>
            <a:off x="8237136" y="458161"/>
            <a:ext cx="3103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JUEVES 18-21HS</a:t>
            </a:r>
          </a:p>
          <a:p>
            <a:r>
              <a:rPr lang="es-ES" b="1" dirty="0">
                <a:solidFill>
                  <a:srgbClr val="00B050"/>
                </a:solidFill>
              </a:rPr>
              <a:t>VIERNES 12-13HS (TUTORIA)</a:t>
            </a:r>
          </a:p>
        </p:txBody>
      </p:sp>
    </p:spTree>
    <p:extLst>
      <p:ext uri="{BB962C8B-B14F-4D97-AF65-F5344CB8AC3E}">
        <p14:creationId xmlns:p14="http://schemas.microsoft.com/office/powerpoint/2010/main" val="27601050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3365</TotalTime>
  <Words>1352</Words>
  <Application>Microsoft Office PowerPoint</Application>
  <PresentationFormat>Panorámica</PresentationFormat>
  <Paragraphs>142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Ink Free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</dc:title>
  <dc:creator>Melina Werlen</dc:creator>
  <cp:lastModifiedBy>Melina Werlen</cp:lastModifiedBy>
  <cp:revision>4</cp:revision>
  <dcterms:created xsi:type="dcterms:W3CDTF">2023-07-27T22:08:18Z</dcterms:created>
  <dcterms:modified xsi:type="dcterms:W3CDTF">2024-08-08T20:35:11Z</dcterms:modified>
</cp:coreProperties>
</file>