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3" r:id="rId11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05F993-B51A-4D63-AFA5-8BA2A7CD628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CBB17FD-0CC1-4331-A46E-3F60B0CB535D}">
      <dgm:prSet/>
      <dgm:spPr/>
      <dgm:t>
        <a:bodyPr/>
        <a:lstStyle/>
        <a:p>
          <a:r>
            <a:rPr lang="es-AR"/>
            <a:t>MITOLOGIA: para establecer un proceso de reconfirmación</a:t>
          </a:r>
          <a:endParaRPr lang="en-US"/>
        </a:p>
      </dgm:t>
    </dgm:pt>
    <dgm:pt modelId="{0017359E-7B9F-4284-BD46-82B1DA26A546}" type="parTrans" cxnId="{5C203801-221F-466F-95CF-2CFF1FA95CC9}">
      <dgm:prSet/>
      <dgm:spPr/>
      <dgm:t>
        <a:bodyPr/>
        <a:lstStyle/>
        <a:p>
          <a:endParaRPr lang="en-US"/>
        </a:p>
      </dgm:t>
    </dgm:pt>
    <dgm:pt modelId="{CDA37020-F683-43FA-B7BD-48FED2F2BBB5}" type="sibTrans" cxnId="{5C203801-221F-466F-95CF-2CFF1FA95CC9}">
      <dgm:prSet/>
      <dgm:spPr/>
      <dgm:t>
        <a:bodyPr/>
        <a:lstStyle/>
        <a:p>
          <a:endParaRPr lang="en-US"/>
        </a:p>
      </dgm:t>
    </dgm:pt>
    <dgm:pt modelId="{2B3D0051-916C-42EE-954E-FA2BE23F6789}">
      <dgm:prSet/>
      <dgm:spPr/>
      <dgm:t>
        <a:bodyPr/>
        <a:lstStyle/>
        <a:p>
          <a:r>
            <a:rPr lang="es-AR"/>
            <a:t>ORGANIZACIÓN: para implementar un proceso de destriagulacion</a:t>
          </a:r>
          <a:endParaRPr lang="en-US"/>
        </a:p>
      </dgm:t>
    </dgm:pt>
    <dgm:pt modelId="{4DD34148-557E-4F7A-8AA1-E2832F32EEA0}" type="parTrans" cxnId="{3565D023-8464-4612-9C8B-4145B3A0CA3D}">
      <dgm:prSet/>
      <dgm:spPr/>
      <dgm:t>
        <a:bodyPr/>
        <a:lstStyle/>
        <a:p>
          <a:endParaRPr lang="en-US"/>
        </a:p>
      </dgm:t>
    </dgm:pt>
    <dgm:pt modelId="{FB767214-6078-497C-80D1-7E388403CDDD}" type="sibTrans" cxnId="{3565D023-8464-4612-9C8B-4145B3A0CA3D}">
      <dgm:prSet/>
      <dgm:spPr/>
      <dgm:t>
        <a:bodyPr/>
        <a:lstStyle/>
        <a:p>
          <a:endParaRPr lang="en-US"/>
        </a:p>
      </dgm:t>
    </dgm:pt>
    <dgm:pt modelId="{CAD2936B-D0C9-4004-810C-0123A4FAA6F5}" type="pres">
      <dgm:prSet presAssocID="{5705F993-B51A-4D63-AFA5-8BA2A7CD6288}" presName="linear" presStyleCnt="0">
        <dgm:presLayoutVars>
          <dgm:animLvl val="lvl"/>
          <dgm:resizeHandles val="exact"/>
        </dgm:presLayoutVars>
      </dgm:prSet>
      <dgm:spPr/>
    </dgm:pt>
    <dgm:pt modelId="{B586F09F-DBE5-413B-9EE2-4D04C1849085}" type="pres">
      <dgm:prSet presAssocID="{3CBB17FD-0CC1-4331-A46E-3F60B0CB535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C82D066-33AB-4267-8BC9-263E8AF5462B}" type="pres">
      <dgm:prSet presAssocID="{CDA37020-F683-43FA-B7BD-48FED2F2BBB5}" presName="spacer" presStyleCnt="0"/>
      <dgm:spPr/>
    </dgm:pt>
    <dgm:pt modelId="{8D0EFD0F-F37C-4FA5-9034-B0C3DDB13BB2}" type="pres">
      <dgm:prSet presAssocID="{2B3D0051-916C-42EE-954E-FA2BE23F678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C203801-221F-466F-95CF-2CFF1FA95CC9}" srcId="{5705F993-B51A-4D63-AFA5-8BA2A7CD6288}" destId="{3CBB17FD-0CC1-4331-A46E-3F60B0CB535D}" srcOrd="0" destOrd="0" parTransId="{0017359E-7B9F-4284-BD46-82B1DA26A546}" sibTransId="{CDA37020-F683-43FA-B7BD-48FED2F2BBB5}"/>
    <dgm:cxn modelId="{3F69D018-9E73-4228-9F57-302F30DA0B6C}" type="presOf" srcId="{2B3D0051-916C-42EE-954E-FA2BE23F6789}" destId="{8D0EFD0F-F37C-4FA5-9034-B0C3DDB13BB2}" srcOrd="0" destOrd="0" presId="urn:microsoft.com/office/officeart/2005/8/layout/vList2"/>
    <dgm:cxn modelId="{3565D023-8464-4612-9C8B-4145B3A0CA3D}" srcId="{5705F993-B51A-4D63-AFA5-8BA2A7CD6288}" destId="{2B3D0051-916C-42EE-954E-FA2BE23F6789}" srcOrd="1" destOrd="0" parTransId="{4DD34148-557E-4F7A-8AA1-E2832F32EEA0}" sibTransId="{FB767214-6078-497C-80D1-7E388403CDDD}"/>
    <dgm:cxn modelId="{E221865B-5715-4100-9434-A695781E0F6D}" type="presOf" srcId="{5705F993-B51A-4D63-AFA5-8BA2A7CD6288}" destId="{CAD2936B-D0C9-4004-810C-0123A4FAA6F5}" srcOrd="0" destOrd="0" presId="urn:microsoft.com/office/officeart/2005/8/layout/vList2"/>
    <dgm:cxn modelId="{D5112A94-F872-474D-BB8B-9E9B711A2C68}" type="presOf" srcId="{3CBB17FD-0CC1-4331-A46E-3F60B0CB535D}" destId="{B586F09F-DBE5-413B-9EE2-4D04C1849085}" srcOrd="0" destOrd="0" presId="urn:microsoft.com/office/officeart/2005/8/layout/vList2"/>
    <dgm:cxn modelId="{353A7324-21E7-48C6-98E3-AEECBE93FEAD}" type="presParOf" srcId="{CAD2936B-D0C9-4004-810C-0123A4FAA6F5}" destId="{B586F09F-DBE5-413B-9EE2-4D04C1849085}" srcOrd="0" destOrd="0" presId="urn:microsoft.com/office/officeart/2005/8/layout/vList2"/>
    <dgm:cxn modelId="{9EFC4D1B-DC7E-48D1-B58D-F97FDF85B93D}" type="presParOf" srcId="{CAD2936B-D0C9-4004-810C-0123A4FAA6F5}" destId="{5C82D066-33AB-4267-8BC9-263E8AF5462B}" srcOrd="1" destOrd="0" presId="urn:microsoft.com/office/officeart/2005/8/layout/vList2"/>
    <dgm:cxn modelId="{BE2964E3-E81A-4CBB-B033-AEBAF911301D}" type="presParOf" srcId="{CAD2936B-D0C9-4004-810C-0123A4FAA6F5}" destId="{8D0EFD0F-F37C-4FA5-9034-B0C3DDB13BB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B1688D-1CAB-4489-9F59-A47C32498C5E}" type="doc">
      <dgm:prSet loTypeId="urn:microsoft.com/office/officeart/2005/8/layout/matrix3" loCatId="matrix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FD72A02-3D20-410A-9F0E-5153C2D3EFF5}">
      <dgm:prSet/>
      <dgm:spPr/>
      <dgm:t>
        <a:bodyPr/>
        <a:lstStyle/>
        <a:p>
          <a:r>
            <a:rPr lang="es-AR"/>
            <a:t>Neutralizar la triangulación que está sirviendo de vehículo para la desconfirmación</a:t>
          </a:r>
          <a:endParaRPr lang="en-US"/>
        </a:p>
      </dgm:t>
    </dgm:pt>
    <dgm:pt modelId="{EEDF2331-E7BA-40B9-9F5C-FD1F7125DCA9}" type="parTrans" cxnId="{1DBCB03A-9957-40DE-876B-91CE3B18C7E1}">
      <dgm:prSet/>
      <dgm:spPr/>
      <dgm:t>
        <a:bodyPr/>
        <a:lstStyle/>
        <a:p>
          <a:endParaRPr lang="en-US"/>
        </a:p>
      </dgm:t>
    </dgm:pt>
    <dgm:pt modelId="{6322A4D1-58C0-4A3E-8BC7-D3C60F12430A}" type="sibTrans" cxnId="{1DBCB03A-9957-40DE-876B-91CE3B18C7E1}">
      <dgm:prSet/>
      <dgm:spPr/>
      <dgm:t>
        <a:bodyPr/>
        <a:lstStyle/>
        <a:p>
          <a:endParaRPr lang="en-US"/>
        </a:p>
      </dgm:t>
    </dgm:pt>
    <dgm:pt modelId="{39EF45FD-C390-4D5D-B59F-1471C6A217D9}">
      <dgm:prSet/>
      <dgm:spPr/>
      <dgm:t>
        <a:bodyPr/>
        <a:lstStyle/>
        <a:p>
          <a:r>
            <a:rPr lang="es-AR"/>
            <a:t>Mejorar la cohesión</a:t>
          </a:r>
          <a:endParaRPr lang="en-US"/>
        </a:p>
      </dgm:t>
    </dgm:pt>
    <dgm:pt modelId="{5BDD8F6E-5135-4F35-A996-081D1D3786C6}" type="parTrans" cxnId="{1DD5A9A8-ADFB-4645-86A4-289DC200F6DE}">
      <dgm:prSet/>
      <dgm:spPr/>
      <dgm:t>
        <a:bodyPr/>
        <a:lstStyle/>
        <a:p>
          <a:endParaRPr lang="en-US"/>
        </a:p>
      </dgm:t>
    </dgm:pt>
    <dgm:pt modelId="{0C6415A4-FB92-4B51-9F52-C8481262B4A6}" type="sibTrans" cxnId="{1DD5A9A8-ADFB-4645-86A4-289DC200F6DE}">
      <dgm:prSet/>
      <dgm:spPr/>
      <dgm:t>
        <a:bodyPr/>
        <a:lstStyle/>
        <a:p>
          <a:endParaRPr lang="en-US"/>
        </a:p>
      </dgm:t>
    </dgm:pt>
    <dgm:pt modelId="{35809BD6-48F5-4915-AAF0-4ED7CD1ACD1E}">
      <dgm:prSet/>
      <dgm:spPr/>
      <dgm:t>
        <a:bodyPr/>
        <a:lstStyle/>
        <a:p>
          <a:r>
            <a:rPr lang="es-AR"/>
            <a:t>Flexibilizar la adaptabilidad</a:t>
          </a:r>
          <a:endParaRPr lang="en-US"/>
        </a:p>
      </dgm:t>
    </dgm:pt>
    <dgm:pt modelId="{1051A540-364C-45F8-BAB0-ADA3B0C0F139}" type="parTrans" cxnId="{835C0769-2B57-4378-912D-B7535440EADE}">
      <dgm:prSet/>
      <dgm:spPr/>
      <dgm:t>
        <a:bodyPr/>
        <a:lstStyle/>
        <a:p>
          <a:endParaRPr lang="en-US"/>
        </a:p>
      </dgm:t>
    </dgm:pt>
    <dgm:pt modelId="{83934088-3B31-43DA-86A6-7A572C8E3C01}" type="sibTrans" cxnId="{835C0769-2B57-4378-912D-B7535440EADE}">
      <dgm:prSet/>
      <dgm:spPr/>
      <dgm:t>
        <a:bodyPr/>
        <a:lstStyle/>
        <a:p>
          <a:endParaRPr lang="en-US"/>
        </a:p>
      </dgm:t>
    </dgm:pt>
    <dgm:pt modelId="{DE5C42C7-BD7E-413E-BBDC-A1E4B6616523}">
      <dgm:prSet/>
      <dgm:spPr/>
      <dgm:t>
        <a:bodyPr/>
        <a:lstStyle/>
        <a:p>
          <a:r>
            <a:rPr lang="es-AR"/>
            <a:t>Redefinir la jerarquía</a:t>
          </a:r>
          <a:endParaRPr lang="en-US"/>
        </a:p>
      </dgm:t>
    </dgm:pt>
    <dgm:pt modelId="{381B852C-7EC7-462D-8EB4-DCBF84FD416B}" type="parTrans" cxnId="{4E2DF79E-38FD-41A4-957C-FE8CFE5CA792}">
      <dgm:prSet/>
      <dgm:spPr/>
      <dgm:t>
        <a:bodyPr/>
        <a:lstStyle/>
        <a:p>
          <a:endParaRPr lang="en-US"/>
        </a:p>
      </dgm:t>
    </dgm:pt>
    <dgm:pt modelId="{88BDB20E-746E-4323-9ADE-985BB7EE2B9F}" type="sibTrans" cxnId="{4E2DF79E-38FD-41A4-957C-FE8CFE5CA792}">
      <dgm:prSet/>
      <dgm:spPr/>
      <dgm:t>
        <a:bodyPr/>
        <a:lstStyle/>
        <a:p>
          <a:endParaRPr lang="en-US"/>
        </a:p>
      </dgm:t>
    </dgm:pt>
    <dgm:pt modelId="{CD87824C-F681-454D-BEEA-B280807E2DF1}" type="pres">
      <dgm:prSet presAssocID="{B2B1688D-1CAB-4489-9F59-A47C32498C5E}" presName="matrix" presStyleCnt="0">
        <dgm:presLayoutVars>
          <dgm:chMax val="1"/>
          <dgm:dir/>
          <dgm:resizeHandles val="exact"/>
        </dgm:presLayoutVars>
      </dgm:prSet>
      <dgm:spPr/>
    </dgm:pt>
    <dgm:pt modelId="{C900CC99-7D07-4689-9E78-E58016411F51}" type="pres">
      <dgm:prSet presAssocID="{B2B1688D-1CAB-4489-9F59-A47C32498C5E}" presName="diamond" presStyleLbl="bgShp" presStyleIdx="0" presStyleCnt="1"/>
      <dgm:spPr/>
    </dgm:pt>
    <dgm:pt modelId="{6E8B3CD1-9BDC-4607-AD25-4A37E3528564}" type="pres">
      <dgm:prSet presAssocID="{B2B1688D-1CAB-4489-9F59-A47C32498C5E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FD03965-A910-4AE2-BA26-D93B175B57CE}" type="pres">
      <dgm:prSet presAssocID="{B2B1688D-1CAB-4489-9F59-A47C32498C5E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3572397-3A46-4C58-8207-27DDB0661210}" type="pres">
      <dgm:prSet presAssocID="{B2B1688D-1CAB-4489-9F59-A47C32498C5E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E4187CF-8741-4E14-96B3-4483DC35B617}" type="pres">
      <dgm:prSet presAssocID="{B2B1688D-1CAB-4489-9F59-A47C32498C5E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B1E8A00-6079-4AC9-B836-62BE1878D25E}" type="presOf" srcId="{B2B1688D-1CAB-4489-9F59-A47C32498C5E}" destId="{CD87824C-F681-454D-BEEA-B280807E2DF1}" srcOrd="0" destOrd="0" presId="urn:microsoft.com/office/officeart/2005/8/layout/matrix3"/>
    <dgm:cxn modelId="{1DBCB03A-9957-40DE-876B-91CE3B18C7E1}" srcId="{B2B1688D-1CAB-4489-9F59-A47C32498C5E}" destId="{BFD72A02-3D20-410A-9F0E-5153C2D3EFF5}" srcOrd="0" destOrd="0" parTransId="{EEDF2331-E7BA-40B9-9F5C-FD1F7125DCA9}" sibTransId="{6322A4D1-58C0-4A3E-8BC7-D3C60F12430A}"/>
    <dgm:cxn modelId="{1251EA60-6E29-49AF-9313-E07ECF8ABE92}" type="presOf" srcId="{39EF45FD-C390-4D5D-B59F-1471C6A217D9}" destId="{5FD03965-A910-4AE2-BA26-D93B175B57CE}" srcOrd="0" destOrd="0" presId="urn:microsoft.com/office/officeart/2005/8/layout/matrix3"/>
    <dgm:cxn modelId="{835C0769-2B57-4378-912D-B7535440EADE}" srcId="{B2B1688D-1CAB-4489-9F59-A47C32498C5E}" destId="{35809BD6-48F5-4915-AAF0-4ED7CD1ACD1E}" srcOrd="2" destOrd="0" parTransId="{1051A540-364C-45F8-BAB0-ADA3B0C0F139}" sibTransId="{83934088-3B31-43DA-86A6-7A572C8E3C01}"/>
    <dgm:cxn modelId="{CD2C4255-9944-4B97-BB8F-D8666EF4CAAA}" type="presOf" srcId="{35809BD6-48F5-4915-AAF0-4ED7CD1ACD1E}" destId="{33572397-3A46-4C58-8207-27DDB0661210}" srcOrd="0" destOrd="0" presId="urn:microsoft.com/office/officeart/2005/8/layout/matrix3"/>
    <dgm:cxn modelId="{7E643599-6AB4-4B28-B008-83B56554B326}" type="presOf" srcId="{DE5C42C7-BD7E-413E-BBDC-A1E4B6616523}" destId="{5E4187CF-8741-4E14-96B3-4483DC35B617}" srcOrd="0" destOrd="0" presId="urn:microsoft.com/office/officeart/2005/8/layout/matrix3"/>
    <dgm:cxn modelId="{4E2DF79E-38FD-41A4-957C-FE8CFE5CA792}" srcId="{B2B1688D-1CAB-4489-9F59-A47C32498C5E}" destId="{DE5C42C7-BD7E-413E-BBDC-A1E4B6616523}" srcOrd="3" destOrd="0" parTransId="{381B852C-7EC7-462D-8EB4-DCBF84FD416B}" sibTransId="{88BDB20E-746E-4323-9ADE-985BB7EE2B9F}"/>
    <dgm:cxn modelId="{1DD5A9A8-ADFB-4645-86A4-289DC200F6DE}" srcId="{B2B1688D-1CAB-4489-9F59-A47C32498C5E}" destId="{39EF45FD-C390-4D5D-B59F-1471C6A217D9}" srcOrd="1" destOrd="0" parTransId="{5BDD8F6E-5135-4F35-A996-081D1D3786C6}" sibTransId="{0C6415A4-FB92-4B51-9F52-C8481262B4A6}"/>
    <dgm:cxn modelId="{C15BD0CC-D748-4C5D-B9A6-5C616FB9F87F}" type="presOf" srcId="{BFD72A02-3D20-410A-9F0E-5153C2D3EFF5}" destId="{6E8B3CD1-9BDC-4607-AD25-4A37E3528564}" srcOrd="0" destOrd="0" presId="urn:microsoft.com/office/officeart/2005/8/layout/matrix3"/>
    <dgm:cxn modelId="{B9F82A0D-83DA-48E7-9406-6FBBD9737B38}" type="presParOf" srcId="{CD87824C-F681-454D-BEEA-B280807E2DF1}" destId="{C900CC99-7D07-4689-9E78-E58016411F51}" srcOrd="0" destOrd="0" presId="urn:microsoft.com/office/officeart/2005/8/layout/matrix3"/>
    <dgm:cxn modelId="{833B648B-4442-4E8D-85A1-E24993F5EBE0}" type="presParOf" srcId="{CD87824C-F681-454D-BEEA-B280807E2DF1}" destId="{6E8B3CD1-9BDC-4607-AD25-4A37E3528564}" srcOrd="1" destOrd="0" presId="urn:microsoft.com/office/officeart/2005/8/layout/matrix3"/>
    <dgm:cxn modelId="{44CDE43D-F05E-4D42-8130-F94B926AEFEB}" type="presParOf" srcId="{CD87824C-F681-454D-BEEA-B280807E2DF1}" destId="{5FD03965-A910-4AE2-BA26-D93B175B57CE}" srcOrd="2" destOrd="0" presId="urn:microsoft.com/office/officeart/2005/8/layout/matrix3"/>
    <dgm:cxn modelId="{C07D07A7-3606-44CC-99FE-97CC152BD040}" type="presParOf" srcId="{CD87824C-F681-454D-BEEA-B280807E2DF1}" destId="{33572397-3A46-4C58-8207-27DDB0661210}" srcOrd="3" destOrd="0" presId="urn:microsoft.com/office/officeart/2005/8/layout/matrix3"/>
    <dgm:cxn modelId="{88714C6A-890E-4E95-8C2F-CD7CDA42A9A8}" type="presParOf" srcId="{CD87824C-F681-454D-BEEA-B280807E2DF1}" destId="{5E4187CF-8741-4E14-96B3-4483DC35B61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FBB982-E363-49F5-98A5-267860E59EDB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ECEBFDB-AB3D-49A6-A287-3302045E66D8}">
      <dgm:prSet/>
      <dgm:spPr/>
      <dgm:t>
        <a:bodyPr/>
        <a:lstStyle/>
        <a:p>
          <a:r>
            <a:rPr lang="es-AR" b="1" dirty="0"/>
            <a:t>Consolidación de subsistemas generacionales: </a:t>
          </a:r>
          <a:r>
            <a:rPr lang="es-AR" dirty="0"/>
            <a:t>consolidar la pareja y la fratría </a:t>
          </a:r>
          <a:endParaRPr lang="en-US" dirty="0"/>
        </a:p>
      </dgm:t>
    </dgm:pt>
    <dgm:pt modelId="{F5D99A69-483F-416B-A8E9-5C3FF3D4FF83}" type="parTrans" cxnId="{8A479F50-AE6D-4994-8384-2BE6ACEF3013}">
      <dgm:prSet/>
      <dgm:spPr/>
      <dgm:t>
        <a:bodyPr/>
        <a:lstStyle/>
        <a:p>
          <a:endParaRPr lang="en-US"/>
        </a:p>
      </dgm:t>
    </dgm:pt>
    <dgm:pt modelId="{3D384BE5-142D-4D8A-9F0E-6489082F4EA6}" type="sibTrans" cxnId="{8A479F50-AE6D-4994-8384-2BE6ACEF301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94A7547B-A780-46E4-A7B1-31F256FDCEB5}">
      <dgm:prSet/>
      <dgm:spPr/>
      <dgm:t>
        <a:bodyPr/>
        <a:lstStyle/>
        <a:p>
          <a:r>
            <a:rPr lang="es-AR" b="1" dirty="0"/>
            <a:t>Fomento de múltiples relaciones diádicas: </a:t>
          </a:r>
          <a:r>
            <a:rPr lang="es-AR" dirty="0"/>
            <a:t>todas las combinaciones de a dos posibles</a:t>
          </a:r>
          <a:endParaRPr lang="en-US" dirty="0"/>
        </a:p>
      </dgm:t>
    </dgm:pt>
    <dgm:pt modelId="{B2B6DFD5-793B-4DE2-8CA2-A22AF628361B}" type="parTrans" cxnId="{55AB6580-851D-4EE6-AEF2-0FD93FB91EE3}">
      <dgm:prSet/>
      <dgm:spPr/>
      <dgm:t>
        <a:bodyPr/>
        <a:lstStyle/>
        <a:p>
          <a:endParaRPr lang="en-US"/>
        </a:p>
      </dgm:t>
    </dgm:pt>
    <dgm:pt modelId="{8FF272FA-D91B-4AA5-A2DB-8A7812629C41}" type="sibTrans" cxnId="{55AB6580-851D-4EE6-AEF2-0FD93FB91EE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F9619D9E-937A-46F7-8A0E-5FDCF209A6CC}">
      <dgm:prSet/>
      <dgm:spPr/>
      <dgm:t>
        <a:bodyPr/>
        <a:lstStyle/>
        <a:p>
          <a:r>
            <a:rPr lang="es-AR" b="1" dirty="0"/>
            <a:t>Reubicación de figuras </a:t>
          </a:r>
          <a:r>
            <a:rPr lang="es-AR" b="1" dirty="0" err="1"/>
            <a:t>pseudoparentales</a:t>
          </a:r>
          <a:r>
            <a:rPr lang="es-AR" b="1" dirty="0"/>
            <a:t>: </a:t>
          </a:r>
          <a:r>
            <a:rPr lang="es-AR" dirty="0"/>
            <a:t>redefinición de la familia extensa</a:t>
          </a:r>
          <a:endParaRPr lang="en-US" dirty="0"/>
        </a:p>
      </dgm:t>
    </dgm:pt>
    <dgm:pt modelId="{A8FF3769-AF9E-4246-A722-6573DF75144D}" type="parTrans" cxnId="{D10A9CD5-DA69-45BD-877A-854F79A2CEE7}">
      <dgm:prSet/>
      <dgm:spPr/>
      <dgm:t>
        <a:bodyPr/>
        <a:lstStyle/>
        <a:p>
          <a:endParaRPr lang="en-US"/>
        </a:p>
      </dgm:t>
    </dgm:pt>
    <dgm:pt modelId="{71B3D8CD-2725-4428-8414-A43D621B90DD}" type="sibTrans" cxnId="{D10A9CD5-DA69-45BD-877A-854F79A2CEE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257B904-E94A-4C9F-9417-CDA692F33AF0}" type="pres">
      <dgm:prSet presAssocID="{34FBB982-E363-49F5-98A5-267860E59EDB}" presName="Name0" presStyleCnt="0">
        <dgm:presLayoutVars>
          <dgm:animLvl val="lvl"/>
          <dgm:resizeHandles val="exact"/>
        </dgm:presLayoutVars>
      </dgm:prSet>
      <dgm:spPr/>
    </dgm:pt>
    <dgm:pt modelId="{9FC7FBE5-3A9E-46D7-A6BB-21804EBD5555}" type="pres">
      <dgm:prSet presAssocID="{1ECEBFDB-AB3D-49A6-A287-3302045E66D8}" presName="compositeNode" presStyleCnt="0">
        <dgm:presLayoutVars>
          <dgm:bulletEnabled val="1"/>
        </dgm:presLayoutVars>
      </dgm:prSet>
      <dgm:spPr/>
    </dgm:pt>
    <dgm:pt modelId="{F6B20304-4C56-4F73-914B-16D05140C402}" type="pres">
      <dgm:prSet presAssocID="{1ECEBFDB-AB3D-49A6-A287-3302045E66D8}" presName="bgRect" presStyleLbl="bgAccFollowNode1" presStyleIdx="0" presStyleCnt="3"/>
      <dgm:spPr/>
    </dgm:pt>
    <dgm:pt modelId="{E4B8CFAE-D21D-4D7D-A622-9ED9DFBC4BA4}" type="pres">
      <dgm:prSet presAssocID="{3D384BE5-142D-4D8A-9F0E-6489082F4EA6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0986E1AB-C96E-45B2-9E35-43C3368B0282}" type="pres">
      <dgm:prSet presAssocID="{1ECEBFDB-AB3D-49A6-A287-3302045E66D8}" presName="bottomLine" presStyleLbl="alignNode1" presStyleIdx="1" presStyleCnt="6">
        <dgm:presLayoutVars/>
      </dgm:prSet>
      <dgm:spPr/>
    </dgm:pt>
    <dgm:pt modelId="{68F6F2A2-85D0-4DDC-88EB-F2C2C9480133}" type="pres">
      <dgm:prSet presAssocID="{1ECEBFDB-AB3D-49A6-A287-3302045E66D8}" presName="nodeText" presStyleLbl="bgAccFollowNode1" presStyleIdx="0" presStyleCnt="3">
        <dgm:presLayoutVars>
          <dgm:bulletEnabled val="1"/>
        </dgm:presLayoutVars>
      </dgm:prSet>
      <dgm:spPr/>
    </dgm:pt>
    <dgm:pt modelId="{7DE22538-C0ED-4E23-A69D-16AE365502A5}" type="pres">
      <dgm:prSet presAssocID="{3D384BE5-142D-4D8A-9F0E-6489082F4EA6}" presName="sibTrans" presStyleCnt="0"/>
      <dgm:spPr/>
    </dgm:pt>
    <dgm:pt modelId="{F52D3E82-1B49-452D-BF48-09F0233FD6E9}" type="pres">
      <dgm:prSet presAssocID="{94A7547B-A780-46E4-A7B1-31F256FDCEB5}" presName="compositeNode" presStyleCnt="0">
        <dgm:presLayoutVars>
          <dgm:bulletEnabled val="1"/>
        </dgm:presLayoutVars>
      </dgm:prSet>
      <dgm:spPr/>
    </dgm:pt>
    <dgm:pt modelId="{7AE0E580-EF7C-4C98-B3F0-AA6F5E83A9A0}" type="pres">
      <dgm:prSet presAssocID="{94A7547B-A780-46E4-A7B1-31F256FDCEB5}" presName="bgRect" presStyleLbl="bgAccFollowNode1" presStyleIdx="1" presStyleCnt="3"/>
      <dgm:spPr/>
    </dgm:pt>
    <dgm:pt modelId="{E3BD9A3A-A9B3-46A5-A74C-72756763BF33}" type="pres">
      <dgm:prSet presAssocID="{8FF272FA-D91B-4AA5-A2DB-8A7812629C41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38902A68-1F85-422E-AACB-9C5F29F1C773}" type="pres">
      <dgm:prSet presAssocID="{94A7547B-A780-46E4-A7B1-31F256FDCEB5}" presName="bottomLine" presStyleLbl="alignNode1" presStyleIdx="3" presStyleCnt="6">
        <dgm:presLayoutVars/>
      </dgm:prSet>
      <dgm:spPr/>
    </dgm:pt>
    <dgm:pt modelId="{0C348FEC-3547-41A1-88CB-B0AF12EE257C}" type="pres">
      <dgm:prSet presAssocID="{94A7547B-A780-46E4-A7B1-31F256FDCEB5}" presName="nodeText" presStyleLbl="bgAccFollowNode1" presStyleIdx="1" presStyleCnt="3">
        <dgm:presLayoutVars>
          <dgm:bulletEnabled val="1"/>
        </dgm:presLayoutVars>
      </dgm:prSet>
      <dgm:spPr/>
    </dgm:pt>
    <dgm:pt modelId="{552B4910-148E-4FF6-94BE-0C3CFE78906D}" type="pres">
      <dgm:prSet presAssocID="{8FF272FA-D91B-4AA5-A2DB-8A7812629C41}" presName="sibTrans" presStyleCnt="0"/>
      <dgm:spPr/>
    </dgm:pt>
    <dgm:pt modelId="{0D7A3643-D5A4-44B2-AE1E-29C1A4C9F1D7}" type="pres">
      <dgm:prSet presAssocID="{F9619D9E-937A-46F7-8A0E-5FDCF209A6CC}" presName="compositeNode" presStyleCnt="0">
        <dgm:presLayoutVars>
          <dgm:bulletEnabled val="1"/>
        </dgm:presLayoutVars>
      </dgm:prSet>
      <dgm:spPr/>
    </dgm:pt>
    <dgm:pt modelId="{848974EC-57F9-4ADB-B00A-94B28E7E8E09}" type="pres">
      <dgm:prSet presAssocID="{F9619D9E-937A-46F7-8A0E-5FDCF209A6CC}" presName="bgRect" presStyleLbl="bgAccFollowNode1" presStyleIdx="2" presStyleCnt="3"/>
      <dgm:spPr/>
    </dgm:pt>
    <dgm:pt modelId="{1FFC568F-5A6D-44FB-A12A-AB3B144E9E14}" type="pres">
      <dgm:prSet presAssocID="{71B3D8CD-2725-4428-8414-A43D621B90DD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91B1F0B6-E7A9-47A9-822D-6F0D69C9E504}" type="pres">
      <dgm:prSet presAssocID="{F9619D9E-937A-46F7-8A0E-5FDCF209A6CC}" presName="bottomLine" presStyleLbl="alignNode1" presStyleIdx="5" presStyleCnt="6">
        <dgm:presLayoutVars/>
      </dgm:prSet>
      <dgm:spPr/>
    </dgm:pt>
    <dgm:pt modelId="{A30D7A0C-6E41-4C1B-B546-BA7FDA3F6D27}" type="pres">
      <dgm:prSet presAssocID="{F9619D9E-937A-46F7-8A0E-5FDCF209A6CC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7DD97C05-206F-49B5-AF8B-E76C97C8801E}" type="presOf" srcId="{1ECEBFDB-AB3D-49A6-A287-3302045E66D8}" destId="{68F6F2A2-85D0-4DDC-88EB-F2C2C9480133}" srcOrd="1" destOrd="0" presId="urn:microsoft.com/office/officeart/2016/7/layout/BasicLinearProcessNumbered"/>
    <dgm:cxn modelId="{F7BF215D-5254-4095-BC12-F45F0CD0DFE8}" type="presOf" srcId="{71B3D8CD-2725-4428-8414-A43D621B90DD}" destId="{1FFC568F-5A6D-44FB-A12A-AB3B144E9E14}" srcOrd="0" destOrd="0" presId="urn:microsoft.com/office/officeart/2016/7/layout/BasicLinearProcessNumbered"/>
    <dgm:cxn modelId="{0E7D8F48-3E50-4F0A-8D4E-F81950FDA0AB}" type="presOf" srcId="{94A7547B-A780-46E4-A7B1-31F256FDCEB5}" destId="{7AE0E580-EF7C-4C98-B3F0-AA6F5E83A9A0}" srcOrd="0" destOrd="0" presId="urn:microsoft.com/office/officeart/2016/7/layout/BasicLinearProcessNumbered"/>
    <dgm:cxn modelId="{8A479F50-AE6D-4994-8384-2BE6ACEF3013}" srcId="{34FBB982-E363-49F5-98A5-267860E59EDB}" destId="{1ECEBFDB-AB3D-49A6-A287-3302045E66D8}" srcOrd="0" destOrd="0" parTransId="{F5D99A69-483F-416B-A8E9-5C3FF3D4FF83}" sibTransId="{3D384BE5-142D-4D8A-9F0E-6489082F4EA6}"/>
    <dgm:cxn modelId="{55AB6580-851D-4EE6-AEF2-0FD93FB91EE3}" srcId="{34FBB982-E363-49F5-98A5-267860E59EDB}" destId="{94A7547B-A780-46E4-A7B1-31F256FDCEB5}" srcOrd="1" destOrd="0" parTransId="{B2B6DFD5-793B-4DE2-8CA2-A22AF628361B}" sibTransId="{8FF272FA-D91B-4AA5-A2DB-8A7812629C41}"/>
    <dgm:cxn modelId="{3A17F183-B1CC-47BB-A817-357BA12B96DC}" type="presOf" srcId="{1ECEBFDB-AB3D-49A6-A287-3302045E66D8}" destId="{F6B20304-4C56-4F73-914B-16D05140C402}" srcOrd="0" destOrd="0" presId="urn:microsoft.com/office/officeart/2016/7/layout/BasicLinearProcessNumbered"/>
    <dgm:cxn modelId="{9A17BF9C-D29F-4ADF-BC91-EDD4BE6F69D9}" type="presOf" srcId="{3D384BE5-142D-4D8A-9F0E-6489082F4EA6}" destId="{E4B8CFAE-D21D-4D7D-A622-9ED9DFBC4BA4}" srcOrd="0" destOrd="0" presId="urn:microsoft.com/office/officeart/2016/7/layout/BasicLinearProcessNumbered"/>
    <dgm:cxn modelId="{9B0612C1-E4A0-41F6-986A-4831277A659F}" type="presOf" srcId="{8FF272FA-D91B-4AA5-A2DB-8A7812629C41}" destId="{E3BD9A3A-A9B3-46A5-A74C-72756763BF33}" srcOrd="0" destOrd="0" presId="urn:microsoft.com/office/officeart/2016/7/layout/BasicLinearProcessNumbered"/>
    <dgm:cxn modelId="{D282CCD1-E84B-4D14-AD56-174B0584A29E}" type="presOf" srcId="{F9619D9E-937A-46F7-8A0E-5FDCF209A6CC}" destId="{848974EC-57F9-4ADB-B00A-94B28E7E8E09}" srcOrd="0" destOrd="0" presId="urn:microsoft.com/office/officeart/2016/7/layout/BasicLinearProcessNumbered"/>
    <dgm:cxn modelId="{D10A9CD5-DA69-45BD-877A-854F79A2CEE7}" srcId="{34FBB982-E363-49F5-98A5-267860E59EDB}" destId="{F9619D9E-937A-46F7-8A0E-5FDCF209A6CC}" srcOrd="2" destOrd="0" parTransId="{A8FF3769-AF9E-4246-A722-6573DF75144D}" sibTransId="{71B3D8CD-2725-4428-8414-A43D621B90DD}"/>
    <dgm:cxn modelId="{221E06DF-3EBA-4607-9A6B-C4DBE5D0B3AC}" type="presOf" srcId="{94A7547B-A780-46E4-A7B1-31F256FDCEB5}" destId="{0C348FEC-3547-41A1-88CB-B0AF12EE257C}" srcOrd="1" destOrd="0" presId="urn:microsoft.com/office/officeart/2016/7/layout/BasicLinearProcessNumbered"/>
    <dgm:cxn modelId="{86256DDF-F8D3-4715-B0A4-D99843E12CD1}" type="presOf" srcId="{F9619D9E-937A-46F7-8A0E-5FDCF209A6CC}" destId="{A30D7A0C-6E41-4C1B-B546-BA7FDA3F6D27}" srcOrd="1" destOrd="0" presId="urn:microsoft.com/office/officeart/2016/7/layout/BasicLinearProcessNumbered"/>
    <dgm:cxn modelId="{18B6A3FA-99F4-4A0E-9E6B-21B83D06B4A5}" type="presOf" srcId="{34FBB982-E363-49F5-98A5-267860E59EDB}" destId="{D257B904-E94A-4C9F-9417-CDA692F33AF0}" srcOrd="0" destOrd="0" presId="urn:microsoft.com/office/officeart/2016/7/layout/BasicLinearProcessNumbered"/>
    <dgm:cxn modelId="{34B6EEAE-8573-4A4B-8C1A-86F247616EEB}" type="presParOf" srcId="{D257B904-E94A-4C9F-9417-CDA692F33AF0}" destId="{9FC7FBE5-3A9E-46D7-A6BB-21804EBD5555}" srcOrd="0" destOrd="0" presId="urn:microsoft.com/office/officeart/2016/7/layout/BasicLinearProcessNumbered"/>
    <dgm:cxn modelId="{52DC7FA5-0355-4713-AB9C-C89E0CD28052}" type="presParOf" srcId="{9FC7FBE5-3A9E-46D7-A6BB-21804EBD5555}" destId="{F6B20304-4C56-4F73-914B-16D05140C402}" srcOrd="0" destOrd="0" presId="urn:microsoft.com/office/officeart/2016/7/layout/BasicLinearProcessNumbered"/>
    <dgm:cxn modelId="{87048737-C553-4B2D-A83A-13144E0479B4}" type="presParOf" srcId="{9FC7FBE5-3A9E-46D7-A6BB-21804EBD5555}" destId="{E4B8CFAE-D21D-4D7D-A622-9ED9DFBC4BA4}" srcOrd="1" destOrd="0" presId="urn:microsoft.com/office/officeart/2016/7/layout/BasicLinearProcessNumbered"/>
    <dgm:cxn modelId="{614831C6-205E-4E61-BCFE-9B68A2D9F701}" type="presParOf" srcId="{9FC7FBE5-3A9E-46D7-A6BB-21804EBD5555}" destId="{0986E1AB-C96E-45B2-9E35-43C3368B0282}" srcOrd="2" destOrd="0" presId="urn:microsoft.com/office/officeart/2016/7/layout/BasicLinearProcessNumbered"/>
    <dgm:cxn modelId="{82BF9480-91CE-444B-92B5-CAF9113044C3}" type="presParOf" srcId="{9FC7FBE5-3A9E-46D7-A6BB-21804EBD5555}" destId="{68F6F2A2-85D0-4DDC-88EB-F2C2C9480133}" srcOrd="3" destOrd="0" presId="urn:microsoft.com/office/officeart/2016/7/layout/BasicLinearProcessNumbered"/>
    <dgm:cxn modelId="{C0A4AAD9-A660-4D2B-A7D2-24F980FEA133}" type="presParOf" srcId="{D257B904-E94A-4C9F-9417-CDA692F33AF0}" destId="{7DE22538-C0ED-4E23-A69D-16AE365502A5}" srcOrd="1" destOrd="0" presId="urn:microsoft.com/office/officeart/2016/7/layout/BasicLinearProcessNumbered"/>
    <dgm:cxn modelId="{E64EE45F-A080-4890-81DD-7B5EB85C76DD}" type="presParOf" srcId="{D257B904-E94A-4C9F-9417-CDA692F33AF0}" destId="{F52D3E82-1B49-452D-BF48-09F0233FD6E9}" srcOrd="2" destOrd="0" presId="urn:microsoft.com/office/officeart/2016/7/layout/BasicLinearProcessNumbered"/>
    <dgm:cxn modelId="{D8C39DAE-FBB5-42C0-905E-954303E32A97}" type="presParOf" srcId="{F52D3E82-1B49-452D-BF48-09F0233FD6E9}" destId="{7AE0E580-EF7C-4C98-B3F0-AA6F5E83A9A0}" srcOrd="0" destOrd="0" presId="urn:microsoft.com/office/officeart/2016/7/layout/BasicLinearProcessNumbered"/>
    <dgm:cxn modelId="{CE807475-3894-44D2-90F0-AFBD1D51C18D}" type="presParOf" srcId="{F52D3E82-1B49-452D-BF48-09F0233FD6E9}" destId="{E3BD9A3A-A9B3-46A5-A74C-72756763BF33}" srcOrd="1" destOrd="0" presId="urn:microsoft.com/office/officeart/2016/7/layout/BasicLinearProcessNumbered"/>
    <dgm:cxn modelId="{5465F93C-AB59-4B21-8C98-229AF3CAD31F}" type="presParOf" srcId="{F52D3E82-1B49-452D-BF48-09F0233FD6E9}" destId="{38902A68-1F85-422E-AACB-9C5F29F1C773}" srcOrd="2" destOrd="0" presId="urn:microsoft.com/office/officeart/2016/7/layout/BasicLinearProcessNumbered"/>
    <dgm:cxn modelId="{46575513-4391-479C-B52C-2DCDB1AAC76C}" type="presParOf" srcId="{F52D3E82-1B49-452D-BF48-09F0233FD6E9}" destId="{0C348FEC-3547-41A1-88CB-B0AF12EE257C}" srcOrd="3" destOrd="0" presId="urn:microsoft.com/office/officeart/2016/7/layout/BasicLinearProcessNumbered"/>
    <dgm:cxn modelId="{2C956A1A-1B08-43CB-8F69-C3809298486C}" type="presParOf" srcId="{D257B904-E94A-4C9F-9417-CDA692F33AF0}" destId="{552B4910-148E-4FF6-94BE-0C3CFE78906D}" srcOrd="3" destOrd="0" presId="urn:microsoft.com/office/officeart/2016/7/layout/BasicLinearProcessNumbered"/>
    <dgm:cxn modelId="{C597C637-C2F8-499C-BF68-BD81D2F4AD10}" type="presParOf" srcId="{D257B904-E94A-4C9F-9417-CDA692F33AF0}" destId="{0D7A3643-D5A4-44B2-AE1E-29C1A4C9F1D7}" srcOrd="4" destOrd="0" presId="urn:microsoft.com/office/officeart/2016/7/layout/BasicLinearProcessNumbered"/>
    <dgm:cxn modelId="{4EF0A4EB-BF2A-4741-B7B4-198CA5008CED}" type="presParOf" srcId="{0D7A3643-D5A4-44B2-AE1E-29C1A4C9F1D7}" destId="{848974EC-57F9-4ADB-B00A-94B28E7E8E09}" srcOrd="0" destOrd="0" presId="urn:microsoft.com/office/officeart/2016/7/layout/BasicLinearProcessNumbered"/>
    <dgm:cxn modelId="{87A8CA9F-C3A0-4E30-A2B6-883031D33920}" type="presParOf" srcId="{0D7A3643-D5A4-44B2-AE1E-29C1A4C9F1D7}" destId="{1FFC568F-5A6D-44FB-A12A-AB3B144E9E14}" srcOrd="1" destOrd="0" presId="urn:microsoft.com/office/officeart/2016/7/layout/BasicLinearProcessNumbered"/>
    <dgm:cxn modelId="{42BBE794-94ED-474E-B645-C63AA3A6A569}" type="presParOf" srcId="{0D7A3643-D5A4-44B2-AE1E-29C1A4C9F1D7}" destId="{91B1F0B6-E7A9-47A9-822D-6F0D69C9E504}" srcOrd="2" destOrd="0" presId="urn:microsoft.com/office/officeart/2016/7/layout/BasicLinearProcessNumbered"/>
    <dgm:cxn modelId="{FA682B9A-DE2A-4701-85AB-6C0DF66DA723}" type="presParOf" srcId="{0D7A3643-D5A4-44B2-AE1E-29C1A4C9F1D7}" destId="{A30D7A0C-6E41-4C1B-B546-BA7FDA3F6D27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2C5164-4A71-4F40-B711-0CAC40F5646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0970BA3-5FDD-459A-BD8F-FECB20A4C041}">
      <dgm:prSet/>
      <dgm:spPr/>
      <dgm:t>
        <a:bodyPr/>
        <a:lstStyle/>
        <a:p>
          <a:r>
            <a:rPr lang="es-AR"/>
            <a:t>1. Conseguir un buen vinculo terapéutico</a:t>
          </a:r>
          <a:endParaRPr lang="en-US"/>
        </a:p>
      </dgm:t>
    </dgm:pt>
    <dgm:pt modelId="{56FF68CD-F90B-4739-9133-947225BFBD3E}" type="parTrans" cxnId="{32B5884A-E443-4972-A338-1969F237609A}">
      <dgm:prSet/>
      <dgm:spPr/>
      <dgm:t>
        <a:bodyPr/>
        <a:lstStyle/>
        <a:p>
          <a:endParaRPr lang="en-US"/>
        </a:p>
      </dgm:t>
    </dgm:pt>
    <dgm:pt modelId="{8869182B-B620-4DB3-B8D5-437FCC0310B5}" type="sibTrans" cxnId="{32B5884A-E443-4972-A338-1969F237609A}">
      <dgm:prSet/>
      <dgm:spPr/>
      <dgm:t>
        <a:bodyPr/>
        <a:lstStyle/>
        <a:p>
          <a:endParaRPr lang="en-US"/>
        </a:p>
      </dgm:t>
    </dgm:pt>
    <dgm:pt modelId="{0078DA30-8AEB-470C-9A53-A759E2E451C4}">
      <dgm:prSet/>
      <dgm:spPr/>
      <dgm:t>
        <a:bodyPr/>
        <a:lstStyle/>
        <a:p>
          <a:r>
            <a:rPr lang="es-AR"/>
            <a:t>2. Explorar el mundo intrapsíquico-relacional</a:t>
          </a:r>
          <a:endParaRPr lang="en-US"/>
        </a:p>
      </dgm:t>
    </dgm:pt>
    <dgm:pt modelId="{9074A6A5-575B-4F1C-9DF8-6BEAA11C45BF}" type="parTrans" cxnId="{2C4A19BC-F922-43AC-8CC6-537384B72926}">
      <dgm:prSet/>
      <dgm:spPr/>
      <dgm:t>
        <a:bodyPr/>
        <a:lstStyle/>
        <a:p>
          <a:endParaRPr lang="en-US"/>
        </a:p>
      </dgm:t>
    </dgm:pt>
    <dgm:pt modelId="{D426BE06-0AC3-4518-8E79-3069BC64F71C}" type="sibTrans" cxnId="{2C4A19BC-F922-43AC-8CC6-537384B72926}">
      <dgm:prSet/>
      <dgm:spPr/>
      <dgm:t>
        <a:bodyPr/>
        <a:lstStyle/>
        <a:p>
          <a:endParaRPr lang="en-US"/>
        </a:p>
      </dgm:t>
    </dgm:pt>
    <dgm:pt modelId="{9CFE08BE-291B-41D1-9233-C511601F13FE}">
      <dgm:prSet/>
      <dgm:spPr/>
      <dgm:t>
        <a:bodyPr/>
        <a:lstStyle/>
        <a:p>
          <a:r>
            <a:rPr lang="es-AR"/>
            <a:t>3. Decidir en forma conjunta con el paciente que recorrido vamos a hacer</a:t>
          </a:r>
          <a:endParaRPr lang="en-US"/>
        </a:p>
      </dgm:t>
    </dgm:pt>
    <dgm:pt modelId="{0FF91BB8-09C7-47C3-A27C-F81EDC466F72}" type="parTrans" cxnId="{397215A4-98AF-4898-A02F-AEC53E3A3C7A}">
      <dgm:prSet/>
      <dgm:spPr/>
      <dgm:t>
        <a:bodyPr/>
        <a:lstStyle/>
        <a:p>
          <a:endParaRPr lang="en-US"/>
        </a:p>
      </dgm:t>
    </dgm:pt>
    <dgm:pt modelId="{3229D9B1-9A4B-4EC0-82D6-50E4CE3FB168}" type="sibTrans" cxnId="{397215A4-98AF-4898-A02F-AEC53E3A3C7A}">
      <dgm:prSet/>
      <dgm:spPr/>
      <dgm:t>
        <a:bodyPr/>
        <a:lstStyle/>
        <a:p>
          <a:endParaRPr lang="en-US"/>
        </a:p>
      </dgm:t>
    </dgm:pt>
    <dgm:pt modelId="{A9764A4F-93D8-4155-8DCB-01A4D9185C2F}">
      <dgm:prSet/>
      <dgm:spPr/>
      <dgm:t>
        <a:bodyPr/>
        <a:lstStyle/>
        <a:p>
          <a:r>
            <a:rPr lang="es-AR"/>
            <a:t>4. Consolidar y reforzar los cambios</a:t>
          </a:r>
          <a:endParaRPr lang="en-US"/>
        </a:p>
      </dgm:t>
    </dgm:pt>
    <dgm:pt modelId="{BF276671-A8CA-49D8-9485-197F4A9BB4B6}" type="parTrans" cxnId="{DAD67603-B10E-4BB1-8221-95C57AC9DFE9}">
      <dgm:prSet/>
      <dgm:spPr/>
      <dgm:t>
        <a:bodyPr/>
        <a:lstStyle/>
        <a:p>
          <a:endParaRPr lang="en-US"/>
        </a:p>
      </dgm:t>
    </dgm:pt>
    <dgm:pt modelId="{AF7FEECC-8D1B-4EDF-9D6D-7499D430DC8C}" type="sibTrans" cxnId="{DAD67603-B10E-4BB1-8221-95C57AC9DFE9}">
      <dgm:prSet/>
      <dgm:spPr/>
      <dgm:t>
        <a:bodyPr/>
        <a:lstStyle/>
        <a:p>
          <a:endParaRPr lang="en-US"/>
        </a:p>
      </dgm:t>
    </dgm:pt>
    <dgm:pt modelId="{49F89A9C-A843-4EE2-BD44-CBB70DF34C91}" type="pres">
      <dgm:prSet presAssocID="{DE2C5164-4A71-4F40-B711-0CAC40F56469}" presName="outerComposite" presStyleCnt="0">
        <dgm:presLayoutVars>
          <dgm:chMax val="5"/>
          <dgm:dir/>
          <dgm:resizeHandles val="exact"/>
        </dgm:presLayoutVars>
      </dgm:prSet>
      <dgm:spPr/>
    </dgm:pt>
    <dgm:pt modelId="{23E29046-5285-4288-BAD4-32B64834F764}" type="pres">
      <dgm:prSet presAssocID="{DE2C5164-4A71-4F40-B711-0CAC40F56469}" presName="dummyMaxCanvas" presStyleCnt="0">
        <dgm:presLayoutVars/>
      </dgm:prSet>
      <dgm:spPr/>
    </dgm:pt>
    <dgm:pt modelId="{AE61FAF1-0805-4E46-8229-375D59D26171}" type="pres">
      <dgm:prSet presAssocID="{DE2C5164-4A71-4F40-B711-0CAC40F56469}" presName="FourNodes_1" presStyleLbl="node1" presStyleIdx="0" presStyleCnt="4">
        <dgm:presLayoutVars>
          <dgm:bulletEnabled val="1"/>
        </dgm:presLayoutVars>
      </dgm:prSet>
      <dgm:spPr/>
    </dgm:pt>
    <dgm:pt modelId="{FC9F3361-BF3F-4F68-B021-7179A4F1AE63}" type="pres">
      <dgm:prSet presAssocID="{DE2C5164-4A71-4F40-B711-0CAC40F56469}" presName="FourNodes_2" presStyleLbl="node1" presStyleIdx="1" presStyleCnt="4">
        <dgm:presLayoutVars>
          <dgm:bulletEnabled val="1"/>
        </dgm:presLayoutVars>
      </dgm:prSet>
      <dgm:spPr/>
    </dgm:pt>
    <dgm:pt modelId="{FE8ECDCE-A3D1-4997-BFA0-B1D9DF013BF7}" type="pres">
      <dgm:prSet presAssocID="{DE2C5164-4A71-4F40-B711-0CAC40F56469}" presName="FourNodes_3" presStyleLbl="node1" presStyleIdx="2" presStyleCnt="4">
        <dgm:presLayoutVars>
          <dgm:bulletEnabled val="1"/>
        </dgm:presLayoutVars>
      </dgm:prSet>
      <dgm:spPr/>
    </dgm:pt>
    <dgm:pt modelId="{AB408AEE-A0D1-46E8-A281-09EC843C4735}" type="pres">
      <dgm:prSet presAssocID="{DE2C5164-4A71-4F40-B711-0CAC40F56469}" presName="FourNodes_4" presStyleLbl="node1" presStyleIdx="3" presStyleCnt="4">
        <dgm:presLayoutVars>
          <dgm:bulletEnabled val="1"/>
        </dgm:presLayoutVars>
      </dgm:prSet>
      <dgm:spPr/>
    </dgm:pt>
    <dgm:pt modelId="{C01A1D1E-7D5A-4078-BDD8-08C97B2CE5B7}" type="pres">
      <dgm:prSet presAssocID="{DE2C5164-4A71-4F40-B711-0CAC40F56469}" presName="FourConn_1-2" presStyleLbl="fgAccFollowNode1" presStyleIdx="0" presStyleCnt="3">
        <dgm:presLayoutVars>
          <dgm:bulletEnabled val="1"/>
        </dgm:presLayoutVars>
      </dgm:prSet>
      <dgm:spPr/>
    </dgm:pt>
    <dgm:pt modelId="{1BA346B5-3621-4A16-A805-35F0A27219A5}" type="pres">
      <dgm:prSet presAssocID="{DE2C5164-4A71-4F40-B711-0CAC40F56469}" presName="FourConn_2-3" presStyleLbl="fgAccFollowNode1" presStyleIdx="1" presStyleCnt="3">
        <dgm:presLayoutVars>
          <dgm:bulletEnabled val="1"/>
        </dgm:presLayoutVars>
      </dgm:prSet>
      <dgm:spPr/>
    </dgm:pt>
    <dgm:pt modelId="{39F95095-14D5-4D70-AED8-4C5018B1AC51}" type="pres">
      <dgm:prSet presAssocID="{DE2C5164-4A71-4F40-B711-0CAC40F56469}" presName="FourConn_3-4" presStyleLbl="fgAccFollowNode1" presStyleIdx="2" presStyleCnt="3">
        <dgm:presLayoutVars>
          <dgm:bulletEnabled val="1"/>
        </dgm:presLayoutVars>
      </dgm:prSet>
      <dgm:spPr/>
    </dgm:pt>
    <dgm:pt modelId="{6F4F3465-F67F-4CC0-B4E2-5BA18089C377}" type="pres">
      <dgm:prSet presAssocID="{DE2C5164-4A71-4F40-B711-0CAC40F56469}" presName="FourNodes_1_text" presStyleLbl="node1" presStyleIdx="3" presStyleCnt="4">
        <dgm:presLayoutVars>
          <dgm:bulletEnabled val="1"/>
        </dgm:presLayoutVars>
      </dgm:prSet>
      <dgm:spPr/>
    </dgm:pt>
    <dgm:pt modelId="{1C1D6E5C-4957-4BF0-BE79-52B37A172259}" type="pres">
      <dgm:prSet presAssocID="{DE2C5164-4A71-4F40-B711-0CAC40F56469}" presName="FourNodes_2_text" presStyleLbl="node1" presStyleIdx="3" presStyleCnt="4">
        <dgm:presLayoutVars>
          <dgm:bulletEnabled val="1"/>
        </dgm:presLayoutVars>
      </dgm:prSet>
      <dgm:spPr/>
    </dgm:pt>
    <dgm:pt modelId="{8E0E4882-572D-4340-8099-0B484B127840}" type="pres">
      <dgm:prSet presAssocID="{DE2C5164-4A71-4F40-B711-0CAC40F56469}" presName="FourNodes_3_text" presStyleLbl="node1" presStyleIdx="3" presStyleCnt="4">
        <dgm:presLayoutVars>
          <dgm:bulletEnabled val="1"/>
        </dgm:presLayoutVars>
      </dgm:prSet>
      <dgm:spPr/>
    </dgm:pt>
    <dgm:pt modelId="{B4DFFB25-FD44-4527-B5CC-8E118D2D1F49}" type="pres">
      <dgm:prSet presAssocID="{DE2C5164-4A71-4F40-B711-0CAC40F5646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DAD67603-B10E-4BB1-8221-95C57AC9DFE9}" srcId="{DE2C5164-4A71-4F40-B711-0CAC40F56469}" destId="{A9764A4F-93D8-4155-8DCB-01A4D9185C2F}" srcOrd="3" destOrd="0" parTransId="{BF276671-A8CA-49D8-9485-197F4A9BB4B6}" sibTransId="{AF7FEECC-8D1B-4EDF-9D6D-7499D430DC8C}"/>
    <dgm:cxn modelId="{EAEE0E0F-BF6D-4417-AECA-75157B9CF61C}" type="presOf" srcId="{60970BA3-5FDD-459A-BD8F-FECB20A4C041}" destId="{6F4F3465-F67F-4CC0-B4E2-5BA18089C377}" srcOrd="1" destOrd="0" presId="urn:microsoft.com/office/officeart/2005/8/layout/vProcess5"/>
    <dgm:cxn modelId="{1B6B2339-047F-42DB-A511-562105AC3857}" type="presOf" srcId="{0078DA30-8AEB-470C-9A53-A759E2E451C4}" destId="{FC9F3361-BF3F-4F68-B021-7179A4F1AE63}" srcOrd="0" destOrd="0" presId="urn:microsoft.com/office/officeart/2005/8/layout/vProcess5"/>
    <dgm:cxn modelId="{389E5149-895C-4DDA-BACB-B9940933DD57}" type="presOf" srcId="{60970BA3-5FDD-459A-BD8F-FECB20A4C041}" destId="{AE61FAF1-0805-4E46-8229-375D59D26171}" srcOrd="0" destOrd="0" presId="urn:microsoft.com/office/officeart/2005/8/layout/vProcess5"/>
    <dgm:cxn modelId="{17C5C049-2E5B-4B0B-84A8-DFAD612A98C1}" type="presOf" srcId="{8869182B-B620-4DB3-B8D5-437FCC0310B5}" destId="{C01A1D1E-7D5A-4078-BDD8-08C97B2CE5B7}" srcOrd="0" destOrd="0" presId="urn:microsoft.com/office/officeart/2005/8/layout/vProcess5"/>
    <dgm:cxn modelId="{32B5884A-E443-4972-A338-1969F237609A}" srcId="{DE2C5164-4A71-4F40-B711-0CAC40F56469}" destId="{60970BA3-5FDD-459A-BD8F-FECB20A4C041}" srcOrd="0" destOrd="0" parTransId="{56FF68CD-F90B-4739-9133-947225BFBD3E}" sibTransId="{8869182B-B620-4DB3-B8D5-437FCC0310B5}"/>
    <dgm:cxn modelId="{5F000A54-FE0B-4F28-9F38-C41B56928148}" type="presOf" srcId="{A9764A4F-93D8-4155-8DCB-01A4D9185C2F}" destId="{AB408AEE-A0D1-46E8-A281-09EC843C4735}" srcOrd="0" destOrd="0" presId="urn:microsoft.com/office/officeart/2005/8/layout/vProcess5"/>
    <dgm:cxn modelId="{F9258875-EBDC-42F4-89BD-9861568033A2}" type="presOf" srcId="{A9764A4F-93D8-4155-8DCB-01A4D9185C2F}" destId="{B4DFFB25-FD44-4527-B5CC-8E118D2D1F49}" srcOrd="1" destOrd="0" presId="urn:microsoft.com/office/officeart/2005/8/layout/vProcess5"/>
    <dgm:cxn modelId="{F37D3CA0-948B-4E6B-9719-4D44DCDE8B9F}" type="presOf" srcId="{DE2C5164-4A71-4F40-B711-0CAC40F56469}" destId="{49F89A9C-A843-4EE2-BD44-CBB70DF34C91}" srcOrd="0" destOrd="0" presId="urn:microsoft.com/office/officeart/2005/8/layout/vProcess5"/>
    <dgm:cxn modelId="{397215A4-98AF-4898-A02F-AEC53E3A3C7A}" srcId="{DE2C5164-4A71-4F40-B711-0CAC40F56469}" destId="{9CFE08BE-291B-41D1-9233-C511601F13FE}" srcOrd="2" destOrd="0" parTransId="{0FF91BB8-09C7-47C3-A27C-F81EDC466F72}" sibTransId="{3229D9B1-9A4B-4EC0-82D6-50E4CE3FB168}"/>
    <dgm:cxn modelId="{57F2DBAC-0451-4049-99D0-7B32DE801EC5}" type="presOf" srcId="{9CFE08BE-291B-41D1-9233-C511601F13FE}" destId="{FE8ECDCE-A3D1-4997-BFA0-B1D9DF013BF7}" srcOrd="0" destOrd="0" presId="urn:microsoft.com/office/officeart/2005/8/layout/vProcess5"/>
    <dgm:cxn modelId="{211A95AE-3CAB-4F52-8EEB-E5C76673F442}" type="presOf" srcId="{D426BE06-0AC3-4518-8E79-3069BC64F71C}" destId="{1BA346B5-3621-4A16-A805-35F0A27219A5}" srcOrd="0" destOrd="0" presId="urn:microsoft.com/office/officeart/2005/8/layout/vProcess5"/>
    <dgm:cxn modelId="{17C69FB6-1415-45CF-A35C-B8573D606E43}" type="presOf" srcId="{0078DA30-8AEB-470C-9A53-A759E2E451C4}" destId="{1C1D6E5C-4957-4BF0-BE79-52B37A172259}" srcOrd="1" destOrd="0" presId="urn:microsoft.com/office/officeart/2005/8/layout/vProcess5"/>
    <dgm:cxn modelId="{2C4A19BC-F922-43AC-8CC6-537384B72926}" srcId="{DE2C5164-4A71-4F40-B711-0CAC40F56469}" destId="{0078DA30-8AEB-470C-9A53-A759E2E451C4}" srcOrd="1" destOrd="0" parTransId="{9074A6A5-575B-4F1C-9DF8-6BEAA11C45BF}" sibTransId="{D426BE06-0AC3-4518-8E79-3069BC64F71C}"/>
    <dgm:cxn modelId="{62BD4BC0-383C-40BE-BB75-388ED1913629}" type="presOf" srcId="{3229D9B1-9A4B-4EC0-82D6-50E4CE3FB168}" destId="{39F95095-14D5-4D70-AED8-4C5018B1AC51}" srcOrd="0" destOrd="0" presId="urn:microsoft.com/office/officeart/2005/8/layout/vProcess5"/>
    <dgm:cxn modelId="{56C700EF-A23B-423A-8E98-F2B5C0E5FB41}" type="presOf" srcId="{9CFE08BE-291B-41D1-9233-C511601F13FE}" destId="{8E0E4882-572D-4340-8099-0B484B127840}" srcOrd="1" destOrd="0" presId="urn:microsoft.com/office/officeart/2005/8/layout/vProcess5"/>
    <dgm:cxn modelId="{1D3188AE-0433-45AF-A7D2-CE388B16C154}" type="presParOf" srcId="{49F89A9C-A843-4EE2-BD44-CBB70DF34C91}" destId="{23E29046-5285-4288-BAD4-32B64834F764}" srcOrd="0" destOrd="0" presId="urn:microsoft.com/office/officeart/2005/8/layout/vProcess5"/>
    <dgm:cxn modelId="{FCC6E745-844A-470A-B46D-0719C7878BFC}" type="presParOf" srcId="{49F89A9C-A843-4EE2-BD44-CBB70DF34C91}" destId="{AE61FAF1-0805-4E46-8229-375D59D26171}" srcOrd="1" destOrd="0" presId="urn:microsoft.com/office/officeart/2005/8/layout/vProcess5"/>
    <dgm:cxn modelId="{BB622CD2-F241-4F92-A19C-EB67D1B56787}" type="presParOf" srcId="{49F89A9C-A843-4EE2-BD44-CBB70DF34C91}" destId="{FC9F3361-BF3F-4F68-B021-7179A4F1AE63}" srcOrd="2" destOrd="0" presId="urn:microsoft.com/office/officeart/2005/8/layout/vProcess5"/>
    <dgm:cxn modelId="{8203CD15-4D6F-4553-BFFF-54049A79E1D0}" type="presParOf" srcId="{49F89A9C-A843-4EE2-BD44-CBB70DF34C91}" destId="{FE8ECDCE-A3D1-4997-BFA0-B1D9DF013BF7}" srcOrd="3" destOrd="0" presId="urn:microsoft.com/office/officeart/2005/8/layout/vProcess5"/>
    <dgm:cxn modelId="{AF4A7DC6-364B-4F9F-BEB3-359E99575633}" type="presParOf" srcId="{49F89A9C-A843-4EE2-BD44-CBB70DF34C91}" destId="{AB408AEE-A0D1-46E8-A281-09EC843C4735}" srcOrd="4" destOrd="0" presId="urn:microsoft.com/office/officeart/2005/8/layout/vProcess5"/>
    <dgm:cxn modelId="{E3D74C4C-760D-44C3-BCE6-80B734DF8544}" type="presParOf" srcId="{49F89A9C-A843-4EE2-BD44-CBB70DF34C91}" destId="{C01A1D1E-7D5A-4078-BDD8-08C97B2CE5B7}" srcOrd="5" destOrd="0" presId="urn:microsoft.com/office/officeart/2005/8/layout/vProcess5"/>
    <dgm:cxn modelId="{038C0F2F-F9CA-49DD-9419-D1C0FC93C5D3}" type="presParOf" srcId="{49F89A9C-A843-4EE2-BD44-CBB70DF34C91}" destId="{1BA346B5-3621-4A16-A805-35F0A27219A5}" srcOrd="6" destOrd="0" presId="urn:microsoft.com/office/officeart/2005/8/layout/vProcess5"/>
    <dgm:cxn modelId="{3837DB04-73EB-4644-BE54-797DAD01EE81}" type="presParOf" srcId="{49F89A9C-A843-4EE2-BD44-CBB70DF34C91}" destId="{39F95095-14D5-4D70-AED8-4C5018B1AC51}" srcOrd="7" destOrd="0" presId="urn:microsoft.com/office/officeart/2005/8/layout/vProcess5"/>
    <dgm:cxn modelId="{CA737ECE-B3EB-4CB2-8940-8A4F01385171}" type="presParOf" srcId="{49F89A9C-A843-4EE2-BD44-CBB70DF34C91}" destId="{6F4F3465-F67F-4CC0-B4E2-5BA18089C377}" srcOrd="8" destOrd="0" presId="urn:microsoft.com/office/officeart/2005/8/layout/vProcess5"/>
    <dgm:cxn modelId="{569E7BE2-2A48-4837-8C7C-0D80983EA7D5}" type="presParOf" srcId="{49F89A9C-A843-4EE2-BD44-CBB70DF34C91}" destId="{1C1D6E5C-4957-4BF0-BE79-52B37A172259}" srcOrd="9" destOrd="0" presId="urn:microsoft.com/office/officeart/2005/8/layout/vProcess5"/>
    <dgm:cxn modelId="{A9886101-98CC-4FBD-AA24-475A3C37D3A4}" type="presParOf" srcId="{49F89A9C-A843-4EE2-BD44-CBB70DF34C91}" destId="{8E0E4882-572D-4340-8099-0B484B127840}" srcOrd="10" destOrd="0" presId="urn:microsoft.com/office/officeart/2005/8/layout/vProcess5"/>
    <dgm:cxn modelId="{9CEB106E-1E4D-4678-BB44-7FC51E87EA2A}" type="presParOf" srcId="{49F89A9C-A843-4EE2-BD44-CBB70DF34C91}" destId="{B4DFFB25-FD44-4527-B5CC-8E118D2D1F4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BAB4D3-17D2-4AFD-89C6-BAD542B6B619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D187764-01E6-4536-B2FF-90A6B82F7FF1}">
      <dgm:prSet/>
      <dgm:spPr/>
      <dgm:t>
        <a:bodyPr/>
        <a:lstStyle/>
        <a:p>
          <a:r>
            <a:rPr lang="es-AR" dirty="0"/>
            <a:t>GRADO DE DIFERENCIACION DE LA FAMILIA DE ORIGEN</a:t>
          </a:r>
          <a:endParaRPr lang="en-US" dirty="0"/>
        </a:p>
      </dgm:t>
    </dgm:pt>
    <dgm:pt modelId="{6FAC66E8-5F67-4130-99D5-68B817A6BF9F}" type="parTrans" cxnId="{750A85CF-DE5A-44B5-96F3-B6114D54D5F8}">
      <dgm:prSet/>
      <dgm:spPr/>
      <dgm:t>
        <a:bodyPr/>
        <a:lstStyle/>
        <a:p>
          <a:endParaRPr lang="en-US"/>
        </a:p>
      </dgm:t>
    </dgm:pt>
    <dgm:pt modelId="{2023EB17-11E2-412E-A816-5B367CBB2B0A}" type="sibTrans" cxnId="{750A85CF-DE5A-44B5-96F3-B6114D54D5F8}">
      <dgm:prSet/>
      <dgm:spPr/>
      <dgm:t>
        <a:bodyPr/>
        <a:lstStyle/>
        <a:p>
          <a:endParaRPr lang="en-US"/>
        </a:p>
      </dgm:t>
    </dgm:pt>
    <dgm:pt modelId="{001DF250-BFE7-4D22-ADF5-63E8F3954F24}">
      <dgm:prSet/>
      <dgm:spPr/>
      <dgm:t>
        <a:bodyPr/>
        <a:lstStyle/>
        <a:p>
          <a:r>
            <a:rPr lang="es-AR"/>
            <a:t>NIVEL DE DESESTRUCTURACION</a:t>
          </a:r>
          <a:endParaRPr lang="en-US"/>
        </a:p>
      </dgm:t>
    </dgm:pt>
    <dgm:pt modelId="{5F2A3536-2242-41BC-B9CC-1A62A28C0F3A}" type="parTrans" cxnId="{2B85D6C1-E517-4252-B581-70F97BB1AD51}">
      <dgm:prSet/>
      <dgm:spPr/>
      <dgm:t>
        <a:bodyPr/>
        <a:lstStyle/>
        <a:p>
          <a:endParaRPr lang="en-US"/>
        </a:p>
      </dgm:t>
    </dgm:pt>
    <dgm:pt modelId="{B2060D1D-0B40-492D-AEE2-74B07FDAA886}" type="sibTrans" cxnId="{2B85D6C1-E517-4252-B581-70F97BB1AD51}">
      <dgm:prSet/>
      <dgm:spPr/>
      <dgm:t>
        <a:bodyPr/>
        <a:lstStyle/>
        <a:p>
          <a:endParaRPr lang="en-US"/>
        </a:p>
      </dgm:t>
    </dgm:pt>
    <dgm:pt modelId="{6F010A88-F994-46F9-ADD1-362909249711}">
      <dgm:prSet/>
      <dgm:spPr/>
      <dgm:t>
        <a:bodyPr/>
        <a:lstStyle/>
        <a:p>
          <a:r>
            <a:rPr lang="es-AR"/>
            <a:t>RECURSOS PERSONALES</a:t>
          </a:r>
          <a:endParaRPr lang="en-US"/>
        </a:p>
      </dgm:t>
    </dgm:pt>
    <dgm:pt modelId="{7C290FBE-001F-4AE1-A638-8CD01A93490F}" type="parTrans" cxnId="{4DEC048E-2C32-4208-A01E-25192FC84689}">
      <dgm:prSet/>
      <dgm:spPr/>
      <dgm:t>
        <a:bodyPr/>
        <a:lstStyle/>
        <a:p>
          <a:endParaRPr lang="en-US"/>
        </a:p>
      </dgm:t>
    </dgm:pt>
    <dgm:pt modelId="{1AA1AB63-7032-4896-9837-5E4618D3F527}" type="sibTrans" cxnId="{4DEC048E-2C32-4208-A01E-25192FC84689}">
      <dgm:prSet/>
      <dgm:spPr/>
      <dgm:t>
        <a:bodyPr/>
        <a:lstStyle/>
        <a:p>
          <a:endParaRPr lang="en-US"/>
        </a:p>
      </dgm:t>
    </dgm:pt>
    <dgm:pt modelId="{509BF006-488E-4502-B127-1AF591D9AFDD}">
      <dgm:prSet/>
      <dgm:spPr/>
      <dgm:t>
        <a:bodyPr/>
        <a:lstStyle/>
        <a:p>
          <a:r>
            <a:rPr lang="es-AR"/>
            <a:t>CAPACIDAD DE INTROSPECCION</a:t>
          </a:r>
          <a:endParaRPr lang="en-US"/>
        </a:p>
      </dgm:t>
    </dgm:pt>
    <dgm:pt modelId="{EE8E7DAE-3934-420C-AF6C-EEDDD7A7BEF9}" type="parTrans" cxnId="{13FFA043-187C-4D28-A3A5-EF8A034FA833}">
      <dgm:prSet/>
      <dgm:spPr/>
      <dgm:t>
        <a:bodyPr/>
        <a:lstStyle/>
        <a:p>
          <a:endParaRPr lang="en-US"/>
        </a:p>
      </dgm:t>
    </dgm:pt>
    <dgm:pt modelId="{5C427FA2-9D51-4427-8DE8-7075EB7BBE85}" type="sibTrans" cxnId="{13FFA043-187C-4D28-A3A5-EF8A034FA833}">
      <dgm:prSet/>
      <dgm:spPr/>
      <dgm:t>
        <a:bodyPr/>
        <a:lstStyle/>
        <a:p>
          <a:endParaRPr lang="en-US"/>
        </a:p>
      </dgm:t>
    </dgm:pt>
    <dgm:pt modelId="{9E7ED355-D27E-48CD-AB6B-2E4AF4E73242}" type="pres">
      <dgm:prSet presAssocID="{0DBAB4D3-17D2-4AFD-89C6-BAD542B6B619}" presName="vert0" presStyleCnt="0">
        <dgm:presLayoutVars>
          <dgm:dir/>
          <dgm:animOne val="branch"/>
          <dgm:animLvl val="lvl"/>
        </dgm:presLayoutVars>
      </dgm:prSet>
      <dgm:spPr/>
    </dgm:pt>
    <dgm:pt modelId="{5490400F-D85F-4316-B689-B9509E7A6B64}" type="pres">
      <dgm:prSet presAssocID="{5D187764-01E6-4536-B2FF-90A6B82F7FF1}" presName="thickLine" presStyleLbl="alignNode1" presStyleIdx="0" presStyleCnt="4"/>
      <dgm:spPr/>
    </dgm:pt>
    <dgm:pt modelId="{72EE5056-9D72-4313-B673-FBE3337A6F61}" type="pres">
      <dgm:prSet presAssocID="{5D187764-01E6-4536-B2FF-90A6B82F7FF1}" presName="horz1" presStyleCnt="0"/>
      <dgm:spPr/>
    </dgm:pt>
    <dgm:pt modelId="{3542AC65-6641-4F42-8E67-9A16D5F7F8E2}" type="pres">
      <dgm:prSet presAssocID="{5D187764-01E6-4536-B2FF-90A6B82F7FF1}" presName="tx1" presStyleLbl="revTx" presStyleIdx="0" presStyleCnt="4"/>
      <dgm:spPr/>
    </dgm:pt>
    <dgm:pt modelId="{B5989ABC-5776-4798-B44B-093272AE37F6}" type="pres">
      <dgm:prSet presAssocID="{5D187764-01E6-4536-B2FF-90A6B82F7FF1}" presName="vert1" presStyleCnt="0"/>
      <dgm:spPr/>
    </dgm:pt>
    <dgm:pt modelId="{3958E39E-3F97-4586-826A-C6C6A6144A18}" type="pres">
      <dgm:prSet presAssocID="{001DF250-BFE7-4D22-ADF5-63E8F3954F24}" presName="thickLine" presStyleLbl="alignNode1" presStyleIdx="1" presStyleCnt="4"/>
      <dgm:spPr/>
    </dgm:pt>
    <dgm:pt modelId="{F686506B-A9AC-422A-9562-02B31EBEE64A}" type="pres">
      <dgm:prSet presAssocID="{001DF250-BFE7-4D22-ADF5-63E8F3954F24}" presName="horz1" presStyleCnt="0"/>
      <dgm:spPr/>
    </dgm:pt>
    <dgm:pt modelId="{6D66E81D-7A25-470D-B339-1E355CC3CDC4}" type="pres">
      <dgm:prSet presAssocID="{001DF250-BFE7-4D22-ADF5-63E8F3954F24}" presName="tx1" presStyleLbl="revTx" presStyleIdx="1" presStyleCnt="4"/>
      <dgm:spPr/>
    </dgm:pt>
    <dgm:pt modelId="{506CE951-5ACC-4D61-A911-C6254965DBFC}" type="pres">
      <dgm:prSet presAssocID="{001DF250-BFE7-4D22-ADF5-63E8F3954F24}" presName="vert1" presStyleCnt="0"/>
      <dgm:spPr/>
    </dgm:pt>
    <dgm:pt modelId="{30803E34-9D00-45B0-B53C-61EC9ED5F0C6}" type="pres">
      <dgm:prSet presAssocID="{6F010A88-F994-46F9-ADD1-362909249711}" presName="thickLine" presStyleLbl="alignNode1" presStyleIdx="2" presStyleCnt="4"/>
      <dgm:spPr/>
    </dgm:pt>
    <dgm:pt modelId="{9A496D8D-3D56-464C-8D7A-80FD1A93FE3A}" type="pres">
      <dgm:prSet presAssocID="{6F010A88-F994-46F9-ADD1-362909249711}" presName="horz1" presStyleCnt="0"/>
      <dgm:spPr/>
    </dgm:pt>
    <dgm:pt modelId="{501992BA-72D0-4A04-98C9-5B5349F54CC2}" type="pres">
      <dgm:prSet presAssocID="{6F010A88-F994-46F9-ADD1-362909249711}" presName="tx1" presStyleLbl="revTx" presStyleIdx="2" presStyleCnt="4"/>
      <dgm:spPr/>
    </dgm:pt>
    <dgm:pt modelId="{5A14A341-FDED-4D2B-84C1-1605F4B3D700}" type="pres">
      <dgm:prSet presAssocID="{6F010A88-F994-46F9-ADD1-362909249711}" presName="vert1" presStyleCnt="0"/>
      <dgm:spPr/>
    </dgm:pt>
    <dgm:pt modelId="{7EFDB1A5-BC3C-41E3-BA12-9FD7467D55F3}" type="pres">
      <dgm:prSet presAssocID="{509BF006-488E-4502-B127-1AF591D9AFDD}" presName="thickLine" presStyleLbl="alignNode1" presStyleIdx="3" presStyleCnt="4"/>
      <dgm:spPr/>
    </dgm:pt>
    <dgm:pt modelId="{8B3E0695-ABAD-4B9C-AB9A-DC049689D855}" type="pres">
      <dgm:prSet presAssocID="{509BF006-488E-4502-B127-1AF591D9AFDD}" presName="horz1" presStyleCnt="0"/>
      <dgm:spPr/>
    </dgm:pt>
    <dgm:pt modelId="{616DA0F2-EBF6-4565-9FAF-CF12978B9FC5}" type="pres">
      <dgm:prSet presAssocID="{509BF006-488E-4502-B127-1AF591D9AFDD}" presName="tx1" presStyleLbl="revTx" presStyleIdx="3" presStyleCnt="4"/>
      <dgm:spPr/>
    </dgm:pt>
    <dgm:pt modelId="{76B695AB-E77F-47AE-888B-ED3C34A3ED9D}" type="pres">
      <dgm:prSet presAssocID="{509BF006-488E-4502-B127-1AF591D9AFDD}" presName="vert1" presStyleCnt="0"/>
      <dgm:spPr/>
    </dgm:pt>
  </dgm:ptLst>
  <dgm:cxnLst>
    <dgm:cxn modelId="{D1A6411C-0B15-40C5-A426-C7F609996E7C}" type="presOf" srcId="{509BF006-488E-4502-B127-1AF591D9AFDD}" destId="{616DA0F2-EBF6-4565-9FAF-CF12978B9FC5}" srcOrd="0" destOrd="0" presId="urn:microsoft.com/office/officeart/2008/layout/LinedList"/>
    <dgm:cxn modelId="{0FE76160-E8D1-4C66-90E4-85209411642D}" type="presOf" srcId="{001DF250-BFE7-4D22-ADF5-63E8F3954F24}" destId="{6D66E81D-7A25-470D-B339-1E355CC3CDC4}" srcOrd="0" destOrd="0" presId="urn:microsoft.com/office/officeart/2008/layout/LinedList"/>
    <dgm:cxn modelId="{13FFA043-187C-4D28-A3A5-EF8A034FA833}" srcId="{0DBAB4D3-17D2-4AFD-89C6-BAD542B6B619}" destId="{509BF006-488E-4502-B127-1AF591D9AFDD}" srcOrd="3" destOrd="0" parTransId="{EE8E7DAE-3934-420C-AF6C-EEDDD7A7BEF9}" sibTransId="{5C427FA2-9D51-4427-8DE8-7075EB7BBE85}"/>
    <dgm:cxn modelId="{69DE7545-D3AD-43E6-B0B8-11CF5B54A884}" type="presOf" srcId="{0DBAB4D3-17D2-4AFD-89C6-BAD542B6B619}" destId="{9E7ED355-D27E-48CD-AB6B-2E4AF4E73242}" srcOrd="0" destOrd="0" presId="urn:microsoft.com/office/officeart/2008/layout/LinedList"/>
    <dgm:cxn modelId="{EB9F8670-47E0-479C-849B-F50A531C076B}" type="presOf" srcId="{5D187764-01E6-4536-B2FF-90A6B82F7FF1}" destId="{3542AC65-6641-4F42-8E67-9A16D5F7F8E2}" srcOrd="0" destOrd="0" presId="urn:microsoft.com/office/officeart/2008/layout/LinedList"/>
    <dgm:cxn modelId="{4DEC048E-2C32-4208-A01E-25192FC84689}" srcId="{0DBAB4D3-17D2-4AFD-89C6-BAD542B6B619}" destId="{6F010A88-F994-46F9-ADD1-362909249711}" srcOrd="2" destOrd="0" parTransId="{7C290FBE-001F-4AE1-A638-8CD01A93490F}" sibTransId="{1AA1AB63-7032-4896-9837-5E4618D3F527}"/>
    <dgm:cxn modelId="{2B85D6C1-E517-4252-B581-70F97BB1AD51}" srcId="{0DBAB4D3-17D2-4AFD-89C6-BAD542B6B619}" destId="{001DF250-BFE7-4D22-ADF5-63E8F3954F24}" srcOrd="1" destOrd="0" parTransId="{5F2A3536-2242-41BC-B9CC-1A62A28C0F3A}" sibTransId="{B2060D1D-0B40-492D-AEE2-74B07FDAA886}"/>
    <dgm:cxn modelId="{750A85CF-DE5A-44B5-96F3-B6114D54D5F8}" srcId="{0DBAB4D3-17D2-4AFD-89C6-BAD542B6B619}" destId="{5D187764-01E6-4536-B2FF-90A6B82F7FF1}" srcOrd="0" destOrd="0" parTransId="{6FAC66E8-5F67-4130-99D5-68B817A6BF9F}" sibTransId="{2023EB17-11E2-412E-A816-5B367CBB2B0A}"/>
    <dgm:cxn modelId="{4F6C8DDE-05C7-4D25-842D-B8041A123EC1}" type="presOf" srcId="{6F010A88-F994-46F9-ADD1-362909249711}" destId="{501992BA-72D0-4A04-98C9-5B5349F54CC2}" srcOrd="0" destOrd="0" presId="urn:microsoft.com/office/officeart/2008/layout/LinedList"/>
    <dgm:cxn modelId="{C1433286-3225-4055-B288-5AB87AA88006}" type="presParOf" srcId="{9E7ED355-D27E-48CD-AB6B-2E4AF4E73242}" destId="{5490400F-D85F-4316-B689-B9509E7A6B64}" srcOrd="0" destOrd="0" presId="urn:microsoft.com/office/officeart/2008/layout/LinedList"/>
    <dgm:cxn modelId="{DA253F96-CEA9-496C-8F86-18F83F727D70}" type="presParOf" srcId="{9E7ED355-D27E-48CD-AB6B-2E4AF4E73242}" destId="{72EE5056-9D72-4313-B673-FBE3337A6F61}" srcOrd="1" destOrd="0" presId="urn:microsoft.com/office/officeart/2008/layout/LinedList"/>
    <dgm:cxn modelId="{4823B432-F2B8-43FC-B11B-B7AC83EF9F76}" type="presParOf" srcId="{72EE5056-9D72-4313-B673-FBE3337A6F61}" destId="{3542AC65-6641-4F42-8E67-9A16D5F7F8E2}" srcOrd="0" destOrd="0" presId="urn:microsoft.com/office/officeart/2008/layout/LinedList"/>
    <dgm:cxn modelId="{6AEF4C0F-8C68-4BA6-AFD8-FBDEC815D96B}" type="presParOf" srcId="{72EE5056-9D72-4313-B673-FBE3337A6F61}" destId="{B5989ABC-5776-4798-B44B-093272AE37F6}" srcOrd="1" destOrd="0" presId="urn:microsoft.com/office/officeart/2008/layout/LinedList"/>
    <dgm:cxn modelId="{28CCB6C9-E19D-41E6-893C-8327C2BF6B65}" type="presParOf" srcId="{9E7ED355-D27E-48CD-AB6B-2E4AF4E73242}" destId="{3958E39E-3F97-4586-826A-C6C6A6144A18}" srcOrd="2" destOrd="0" presId="urn:microsoft.com/office/officeart/2008/layout/LinedList"/>
    <dgm:cxn modelId="{6EF9C645-0340-40F3-ADC9-A486E81A8A35}" type="presParOf" srcId="{9E7ED355-D27E-48CD-AB6B-2E4AF4E73242}" destId="{F686506B-A9AC-422A-9562-02B31EBEE64A}" srcOrd="3" destOrd="0" presId="urn:microsoft.com/office/officeart/2008/layout/LinedList"/>
    <dgm:cxn modelId="{7C9186FE-7A52-4219-805C-571277A80472}" type="presParOf" srcId="{F686506B-A9AC-422A-9562-02B31EBEE64A}" destId="{6D66E81D-7A25-470D-B339-1E355CC3CDC4}" srcOrd="0" destOrd="0" presId="urn:microsoft.com/office/officeart/2008/layout/LinedList"/>
    <dgm:cxn modelId="{2B1B9D9C-2006-4E43-82A7-5AB0E7A5183E}" type="presParOf" srcId="{F686506B-A9AC-422A-9562-02B31EBEE64A}" destId="{506CE951-5ACC-4D61-A911-C6254965DBFC}" srcOrd="1" destOrd="0" presId="urn:microsoft.com/office/officeart/2008/layout/LinedList"/>
    <dgm:cxn modelId="{9D7E21AA-684E-4838-B3F7-19F0F04E0EE3}" type="presParOf" srcId="{9E7ED355-D27E-48CD-AB6B-2E4AF4E73242}" destId="{30803E34-9D00-45B0-B53C-61EC9ED5F0C6}" srcOrd="4" destOrd="0" presId="urn:microsoft.com/office/officeart/2008/layout/LinedList"/>
    <dgm:cxn modelId="{B176BF7D-6E99-46FC-8C48-D69A0FA0AA34}" type="presParOf" srcId="{9E7ED355-D27E-48CD-AB6B-2E4AF4E73242}" destId="{9A496D8D-3D56-464C-8D7A-80FD1A93FE3A}" srcOrd="5" destOrd="0" presId="urn:microsoft.com/office/officeart/2008/layout/LinedList"/>
    <dgm:cxn modelId="{1CDB6B1B-53D6-47FF-B84F-77CF45AA7F46}" type="presParOf" srcId="{9A496D8D-3D56-464C-8D7A-80FD1A93FE3A}" destId="{501992BA-72D0-4A04-98C9-5B5349F54CC2}" srcOrd="0" destOrd="0" presId="urn:microsoft.com/office/officeart/2008/layout/LinedList"/>
    <dgm:cxn modelId="{7A0C119A-798F-4DB3-A6CE-6A72CEBB6EEB}" type="presParOf" srcId="{9A496D8D-3D56-464C-8D7A-80FD1A93FE3A}" destId="{5A14A341-FDED-4D2B-84C1-1605F4B3D700}" srcOrd="1" destOrd="0" presId="urn:microsoft.com/office/officeart/2008/layout/LinedList"/>
    <dgm:cxn modelId="{3D17A3A5-401E-4354-81F6-A33DD23DF4C7}" type="presParOf" srcId="{9E7ED355-D27E-48CD-AB6B-2E4AF4E73242}" destId="{7EFDB1A5-BC3C-41E3-BA12-9FD7467D55F3}" srcOrd="6" destOrd="0" presId="urn:microsoft.com/office/officeart/2008/layout/LinedList"/>
    <dgm:cxn modelId="{9FF8DF4F-9084-4743-BED6-AF62A467DF62}" type="presParOf" srcId="{9E7ED355-D27E-48CD-AB6B-2E4AF4E73242}" destId="{8B3E0695-ABAD-4B9C-AB9A-DC049689D855}" srcOrd="7" destOrd="0" presId="urn:microsoft.com/office/officeart/2008/layout/LinedList"/>
    <dgm:cxn modelId="{4DAA2E4D-9121-4652-AC70-9E37B0B99A74}" type="presParOf" srcId="{8B3E0695-ABAD-4B9C-AB9A-DC049689D855}" destId="{616DA0F2-EBF6-4565-9FAF-CF12978B9FC5}" srcOrd="0" destOrd="0" presId="urn:microsoft.com/office/officeart/2008/layout/LinedList"/>
    <dgm:cxn modelId="{60654E88-B3D0-4F64-9217-D8C72209A93D}" type="presParOf" srcId="{8B3E0695-ABAD-4B9C-AB9A-DC049689D855}" destId="{76B695AB-E77F-47AE-888B-ED3C34A3ED9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6F09F-DBE5-413B-9EE2-4D04C1849085}">
      <dsp:nvSpPr>
        <dsp:cNvPr id="0" name=""/>
        <dsp:cNvSpPr/>
      </dsp:nvSpPr>
      <dsp:spPr>
        <a:xfrm>
          <a:off x="0" y="462510"/>
          <a:ext cx="6669431" cy="23645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4300" kern="1200"/>
            <a:t>MITOLOGIA: para establecer un proceso de reconfirmación</a:t>
          </a:r>
          <a:endParaRPr lang="en-US" sz="4300" kern="1200"/>
        </a:p>
      </dsp:txBody>
      <dsp:txXfrm>
        <a:off x="115429" y="577939"/>
        <a:ext cx="6438573" cy="2133711"/>
      </dsp:txXfrm>
    </dsp:sp>
    <dsp:sp modelId="{8D0EFD0F-F37C-4FA5-9034-B0C3DDB13BB2}">
      <dsp:nvSpPr>
        <dsp:cNvPr id="0" name=""/>
        <dsp:cNvSpPr/>
      </dsp:nvSpPr>
      <dsp:spPr>
        <a:xfrm>
          <a:off x="0" y="2950920"/>
          <a:ext cx="6669431" cy="2364569"/>
        </a:xfrm>
        <a:prstGeom prst="roundRect">
          <a:avLst/>
        </a:prstGeom>
        <a:solidFill>
          <a:schemeClr val="accent2">
            <a:hueOff val="1495814"/>
            <a:satOff val="-5120"/>
            <a:lumOff val="52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4300" kern="1200"/>
            <a:t>ORGANIZACIÓN: para implementar un proceso de destriagulacion</a:t>
          </a:r>
          <a:endParaRPr lang="en-US" sz="4300" kern="1200"/>
        </a:p>
      </dsp:txBody>
      <dsp:txXfrm>
        <a:off x="115429" y="3066349"/>
        <a:ext cx="6438573" cy="2133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0CC99-7D07-4689-9E78-E58016411F51}">
      <dsp:nvSpPr>
        <dsp:cNvPr id="0" name=""/>
        <dsp:cNvSpPr/>
      </dsp:nvSpPr>
      <dsp:spPr>
        <a:xfrm>
          <a:off x="445715" y="0"/>
          <a:ext cx="5778000" cy="5778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8B3CD1-9BDC-4607-AD25-4A37E3528564}">
      <dsp:nvSpPr>
        <dsp:cNvPr id="0" name=""/>
        <dsp:cNvSpPr/>
      </dsp:nvSpPr>
      <dsp:spPr>
        <a:xfrm>
          <a:off x="994625" y="548910"/>
          <a:ext cx="2253420" cy="2253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900" kern="1200"/>
            <a:t>Neutralizar la triangulación que está sirviendo de vehículo para la desconfirmación</a:t>
          </a:r>
          <a:endParaRPr lang="en-US" sz="1900" kern="1200"/>
        </a:p>
      </dsp:txBody>
      <dsp:txXfrm>
        <a:off x="1104628" y="658913"/>
        <a:ext cx="2033414" cy="2033414"/>
      </dsp:txXfrm>
    </dsp:sp>
    <dsp:sp modelId="{5FD03965-A910-4AE2-BA26-D93B175B57CE}">
      <dsp:nvSpPr>
        <dsp:cNvPr id="0" name=""/>
        <dsp:cNvSpPr/>
      </dsp:nvSpPr>
      <dsp:spPr>
        <a:xfrm>
          <a:off x="3421385" y="548910"/>
          <a:ext cx="2253420" cy="2253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900" kern="1200"/>
            <a:t>Mejorar la cohesión</a:t>
          </a:r>
          <a:endParaRPr lang="en-US" sz="1900" kern="1200"/>
        </a:p>
      </dsp:txBody>
      <dsp:txXfrm>
        <a:off x="3531388" y="658913"/>
        <a:ext cx="2033414" cy="2033414"/>
      </dsp:txXfrm>
    </dsp:sp>
    <dsp:sp modelId="{33572397-3A46-4C58-8207-27DDB0661210}">
      <dsp:nvSpPr>
        <dsp:cNvPr id="0" name=""/>
        <dsp:cNvSpPr/>
      </dsp:nvSpPr>
      <dsp:spPr>
        <a:xfrm>
          <a:off x="994625" y="2975670"/>
          <a:ext cx="2253420" cy="2253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900" kern="1200"/>
            <a:t>Flexibilizar la adaptabilidad</a:t>
          </a:r>
          <a:endParaRPr lang="en-US" sz="1900" kern="1200"/>
        </a:p>
      </dsp:txBody>
      <dsp:txXfrm>
        <a:off x="1104628" y="3085673"/>
        <a:ext cx="2033414" cy="2033414"/>
      </dsp:txXfrm>
    </dsp:sp>
    <dsp:sp modelId="{5E4187CF-8741-4E14-96B3-4483DC35B617}">
      <dsp:nvSpPr>
        <dsp:cNvPr id="0" name=""/>
        <dsp:cNvSpPr/>
      </dsp:nvSpPr>
      <dsp:spPr>
        <a:xfrm>
          <a:off x="3421385" y="2975670"/>
          <a:ext cx="2253420" cy="2253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900" kern="1200"/>
            <a:t>Redefinir la jerarquía</a:t>
          </a:r>
          <a:endParaRPr lang="en-US" sz="1900" kern="1200"/>
        </a:p>
      </dsp:txBody>
      <dsp:txXfrm>
        <a:off x="3531388" y="3085673"/>
        <a:ext cx="2033414" cy="20334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20304-4C56-4F73-914B-16D05140C402}">
      <dsp:nvSpPr>
        <dsp:cNvPr id="0" name=""/>
        <dsp:cNvSpPr/>
      </dsp:nvSpPr>
      <dsp:spPr>
        <a:xfrm>
          <a:off x="0" y="0"/>
          <a:ext cx="3471773" cy="347211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673" tIns="330200" rIns="270673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000" b="1" kern="1200" dirty="0"/>
            <a:t>Consolidación de subsistemas generacionales: </a:t>
          </a:r>
          <a:r>
            <a:rPr lang="es-AR" sz="2000" kern="1200" dirty="0"/>
            <a:t>consolidar la pareja y la fratría </a:t>
          </a:r>
          <a:endParaRPr lang="en-US" sz="2000" kern="1200" dirty="0"/>
        </a:p>
      </dsp:txBody>
      <dsp:txXfrm>
        <a:off x="0" y="1319404"/>
        <a:ext cx="3471773" cy="2083270"/>
      </dsp:txXfrm>
    </dsp:sp>
    <dsp:sp modelId="{E4B8CFAE-D21D-4D7D-A622-9ED9DFBC4BA4}">
      <dsp:nvSpPr>
        <dsp:cNvPr id="0" name=""/>
        <dsp:cNvSpPr/>
      </dsp:nvSpPr>
      <dsp:spPr>
        <a:xfrm>
          <a:off x="1215068" y="347211"/>
          <a:ext cx="1041635" cy="104163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10" tIns="12700" rIns="812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367612" y="499755"/>
        <a:ext cx="736547" cy="736547"/>
      </dsp:txXfrm>
    </dsp:sp>
    <dsp:sp modelId="{0986E1AB-C96E-45B2-9E35-43C3368B0282}">
      <dsp:nvSpPr>
        <dsp:cNvPr id="0" name=""/>
        <dsp:cNvSpPr/>
      </dsp:nvSpPr>
      <dsp:spPr>
        <a:xfrm>
          <a:off x="0" y="3472046"/>
          <a:ext cx="3471773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E0E580-EF7C-4C98-B3F0-AA6F5E83A9A0}">
      <dsp:nvSpPr>
        <dsp:cNvPr id="0" name=""/>
        <dsp:cNvSpPr/>
      </dsp:nvSpPr>
      <dsp:spPr>
        <a:xfrm>
          <a:off x="3818950" y="0"/>
          <a:ext cx="3471773" cy="347211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673" tIns="330200" rIns="270673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000" b="1" kern="1200" dirty="0"/>
            <a:t>Fomento de múltiples relaciones diádicas: </a:t>
          </a:r>
          <a:r>
            <a:rPr lang="es-AR" sz="2000" kern="1200" dirty="0"/>
            <a:t>todas las combinaciones de a dos posibles</a:t>
          </a:r>
          <a:endParaRPr lang="en-US" sz="2000" kern="1200" dirty="0"/>
        </a:p>
      </dsp:txBody>
      <dsp:txXfrm>
        <a:off x="3818950" y="1319404"/>
        <a:ext cx="3471773" cy="2083270"/>
      </dsp:txXfrm>
    </dsp:sp>
    <dsp:sp modelId="{E3BD9A3A-A9B3-46A5-A74C-72756763BF33}">
      <dsp:nvSpPr>
        <dsp:cNvPr id="0" name=""/>
        <dsp:cNvSpPr/>
      </dsp:nvSpPr>
      <dsp:spPr>
        <a:xfrm>
          <a:off x="5034019" y="347211"/>
          <a:ext cx="1041635" cy="104163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10" tIns="12700" rIns="812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186563" y="499755"/>
        <a:ext cx="736547" cy="736547"/>
      </dsp:txXfrm>
    </dsp:sp>
    <dsp:sp modelId="{38902A68-1F85-422E-AACB-9C5F29F1C773}">
      <dsp:nvSpPr>
        <dsp:cNvPr id="0" name=""/>
        <dsp:cNvSpPr/>
      </dsp:nvSpPr>
      <dsp:spPr>
        <a:xfrm>
          <a:off x="3818950" y="3472046"/>
          <a:ext cx="3471773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8974EC-57F9-4ADB-B00A-94B28E7E8E09}">
      <dsp:nvSpPr>
        <dsp:cNvPr id="0" name=""/>
        <dsp:cNvSpPr/>
      </dsp:nvSpPr>
      <dsp:spPr>
        <a:xfrm>
          <a:off x="7637900" y="0"/>
          <a:ext cx="3471773" cy="347211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673" tIns="330200" rIns="270673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000" b="1" kern="1200" dirty="0"/>
            <a:t>Reubicación de figuras </a:t>
          </a:r>
          <a:r>
            <a:rPr lang="es-AR" sz="2000" b="1" kern="1200" dirty="0" err="1"/>
            <a:t>pseudoparentales</a:t>
          </a:r>
          <a:r>
            <a:rPr lang="es-AR" sz="2000" b="1" kern="1200" dirty="0"/>
            <a:t>: </a:t>
          </a:r>
          <a:r>
            <a:rPr lang="es-AR" sz="2000" kern="1200" dirty="0"/>
            <a:t>redefinición de la familia extensa</a:t>
          </a:r>
          <a:endParaRPr lang="en-US" sz="2000" kern="1200" dirty="0"/>
        </a:p>
      </dsp:txBody>
      <dsp:txXfrm>
        <a:off x="7637900" y="1319404"/>
        <a:ext cx="3471773" cy="2083270"/>
      </dsp:txXfrm>
    </dsp:sp>
    <dsp:sp modelId="{1FFC568F-5A6D-44FB-A12A-AB3B144E9E14}">
      <dsp:nvSpPr>
        <dsp:cNvPr id="0" name=""/>
        <dsp:cNvSpPr/>
      </dsp:nvSpPr>
      <dsp:spPr>
        <a:xfrm>
          <a:off x="8852969" y="347211"/>
          <a:ext cx="1041635" cy="104163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10" tIns="12700" rIns="812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9005513" y="499755"/>
        <a:ext cx="736547" cy="736547"/>
      </dsp:txXfrm>
    </dsp:sp>
    <dsp:sp modelId="{91B1F0B6-E7A9-47A9-822D-6F0D69C9E504}">
      <dsp:nvSpPr>
        <dsp:cNvPr id="0" name=""/>
        <dsp:cNvSpPr/>
      </dsp:nvSpPr>
      <dsp:spPr>
        <a:xfrm>
          <a:off x="7637900" y="3472046"/>
          <a:ext cx="3471773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61FAF1-0805-4E46-8229-375D59D26171}">
      <dsp:nvSpPr>
        <dsp:cNvPr id="0" name=""/>
        <dsp:cNvSpPr/>
      </dsp:nvSpPr>
      <dsp:spPr>
        <a:xfrm>
          <a:off x="0" y="0"/>
          <a:ext cx="8021320" cy="875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/>
            <a:t>1. Conseguir un buen vinculo terapéutico</a:t>
          </a:r>
          <a:endParaRPr lang="en-US" sz="2300" kern="1200"/>
        </a:p>
      </dsp:txBody>
      <dsp:txXfrm>
        <a:off x="25634" y="25634"/>
        <a:ext cx="7002933" cy="823952"/>
      </dsp:txXfrm>
    </dsp:sp>
    <dsp:sp modelId="{FC9F3361-BF3F-4F68-B021-7179A4F1AE63}">
      <dsp:nvSpPr>
        <dsp:cNvPr id="0" name=""/>
        <dsp:cNvSpPr/>
      </dsp:nvSpPr>
      <dsp:spPr>
        <a:xfrm>
          <a:off x="671785" y="1034351"/>
          <a:ext cx="8021320" cy="875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/>
            <a:t>2. Explorar el mundo intrapsíquico-relacional</a:t>
          </a:r>
          <a:endParaRPr lang="en-US" sz="2300" kern="1200"/>
        </a:p>
      </dsp:txBody>
      <dsp:txXfrm>
        <a:off x="697419" y="1059985"/>
        <a:ext cx="6729373" cy="823952"/>
      </dsp:txXfrm>
    </dsp:sp>
    <dsp:sp modelId="{FE8ECDCE-A3D1-4997-BFA0-B1D9DF013BF7}">
      <dsp:nvSpPr>
        <dsp:cNvPr id="0" name=""/>
        <dsp:cNvSpPr/>
      </dsp:nvSpPr>
      <dsp:spPr>
        <a:xfrm>
          <a:off x="1333544" y="2068703"/>
          <a:ext cx="8021320" cy="875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/>
            <a:t>3. Decidir en forma conjunta con el paciente que recorrido vamos a hacer</a:t>
          </a:r>
          <a:endParaRPr lang="en-US" sz="2300" kern="1200"/>
        </a:p>
      </dsp:txBody>
      <dsp:txXfrm>
        <a:off x="1359178" y="2094337"/>
        <a:ext cx="6739399" cy="823952"/>
      </dsp:txXfrm>
    </dsp:sp>
    <dsp:sp modelId="{AB408AEE-A0D1-46E8-A281-09EC843C4735}">
      <dsp:nvSpPr>
        <dsp:cNvPr id="0" name=""/>
        <dsp:cNvSpPr/>
      </dsp:nvSpPr>
      <dsp:spPr>
        <a:xfrm>
          <a:off x="2005330" y="3103054"/>
          <a:ext cx="8021320" cy="875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/>
            <a:t>4. Consolidar y reforzar los cambios</a:t>
          </a:r>
          <a:endParaRPr lang="en-US" sz="2300" kern="1200"/>
        </a:p>
      </dsp:txBody>
      <dsp:txXfrm>
        <a:off x="2030964" y="3128688"/>
        <a:ext cx="6729373" cy="823952"/>
      </dsp:txXfrm>
    </dsp:sp>
    <dsp:sp modelId="{C01A1D1E-7D5A-4078-BDD8-08C97B2CE5B7}">
      <dsp:nvSpPr>
        <dsp:cNvPr id="0" name=""/>
        <dsp:cNvSpPr/>
      </dsp:nvSpPr>
      <dsp:spPr>
        <a:xfrm>
          <a:off x="7452426" y="670339"/>
          <a:ext cx="568893" cy="5688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7580427" y="670339"/>
        <a:ext cx="312891" cy="428092"/>
      </dsp:txXfrm>
    </dsp:sp>
    <dsp:sp modelId="{1BA346B5-3621-4A16-A805-35F0A27219A5}">
      <dsp:nvSpPr>
        <dsp:cNvPr id="0" name=""/>
        <dsp:cNvSpPr/>
      </dsp:nvSpPr>
      <dsp:spPr>
        <a:xfrm>
          <a:off x="8124212" y="1704690"/>
          <a:ext cx="568893" cy="5688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8252213" y="1704690"/>
        <a:ext cx="312891" cy="428092"/>
      </dsp:txXfrm>
    </dsp:sp>
    <dsp:sp modelId="{39F95095-14D5-4D70-AED8-4C5018B1AC51}">
      <dsp:nvSpPr>
        <dsp:cNvPr id="0" name=""/>
        <dsp:cNvSpPr/>
      </dsp:nvSpPr>
      <dsp:spPr>
        <a:xfrm>
          <a:off x="8785971" y="2739042"/>
          <a:ext cx="568893" cy="5688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8913972" y="2739042"/>
        <a:ext cx="312891" cy="4280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0400F-D85F-4316-B689-B9509E7A6B64}">
      <dsp:nvSpPr>
        <dsp:cNvPr id="0" name=""/>
        <dsp:cNvSpPr/>
      </dsp:nvSpPr>
      <dsp:spPr>
        <a:xfrm>
          <a:off x="0" y="0"/>
          <a:ext cx="66694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42AC65-6641-4F42-8E67-9A16D5F7F8E2}">
      <dsp:nvSpPr>
        <dsp:cNvPr id="0" name=""/>
        <dsp:cNvSpPr/>
      </dsp:nvSpPr>
      <dsp:spPr>
        <a:xfrm>
          <a:off x="0" y="0"/>
          <a:ext cx="6669431" cy="14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600" kern="1200" dirty="0"/>
            <a:t>GRADO DE DIFERENCIACION DE LA FAMILIA DE ORIGEN</a:t>
          </a:r>
          <a:endParaRPr lang="en-US" sz="3600" kern="1200" dirty="0"/>
        </a:p>
      </dsp:txBody>
      <dsp:txXfrm>
        <a:off x="0" y="0"/>
        <a:ext cx="6669431" cy="1444500"/>
      </dsp:txXfrm>
    </dsp:sp>
    <dsp:sp modelId="{3958E39E-3F97-4586-826A-C6C6A6144A18}">
      <dsp:nvSpPr>
        <dsp:cNvPr id="0" name=""/>
        <dsp:cNvSpPr/>
      </dsp:nvSpPr>
      <dsp:spPr>
        <a:xfrm>
          <a:off x="0" y="1444500"/>
          <a:ext cx="6669431" cy="0"/>
        </a:xfrm>
        <a:prstGeom prst="line">
          <a:avLst/>
        </a:prstGeom>
        <a:solidFill>
          <a:schemeClr val="accent2">
            <a:hueOff val="498605"/>
            <a:satOff val="-1707"/>
            <a:lumOff val="1765"/>
            <a:alphaOff val="0"/>
          </a:schemeClr>
        </a:solidFill>
        <a:ln w="9525" cap="flat" cmpd="sng" algn="ctr">
          <a:solidFill>
            <a:schemeClr val="accent2">
              <a:hueOff val="498605"/>
              <a:satOff val="-1707"/>
              <a:lumOff val="17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66E81D-7A25-470D-B339-1E355CC3CDC4}">
      <dsp:nvSpPr>
        <dsp:cNvPr id="0" name=""/>
        <dsp:cNvSpPr/>
      </dsp:nvSpPr>
      <dsp:spPr>
        <a:xfrm>
          <a:off x="0" y="1444500"/>
          <a:ext cx="6669431" cy="14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600" kern="1200"/>
            <a:t>NIVEL DE DESESTRUCTURACION</a:t>
          </a:r>
          <a:endParaRPr lang="en-US" sz="3600" kern="1200"/>
        </a:p>
      </dsp:txBody>
      <dsp:txXfrm>
        <a:off x="0" y="1444500"/>
        <a:ext cx="6669431" cy="1444500"/>
      </dsp:txXfrm>
    </dsp:sp>
    <dsp:sp modelId="{30803E34-9D00-45B0-B53C-61EC9ED5F0C6}">
      <dsp:nvSpPr>
        <dsp:cNvPr id="0" name=""/>
        <dsp:cNvSpPr/>
      </dsp:nvSpPr>
      <dsp:spPr>
        <a:xfrm>
          <a:off x="0" y="2889000"/>
          <a:ext cx="6669431" cy="0"/>
        </a:xfrm>
        <a:prstGeom prst="line">
          <a:avLst/>
        </a:prstGeom>
        <a:solidFill>
          <a:schemeClr val="accent2">
            <a:hueOff val="997209"/>
            <a:satOff val="-3413"/>
            <a:lumOff val="3530"/>
            <a:alphaOff val="0"/>
          </a:schemeClr>
        </a:solidFill>
        <a:ln w="9525" cap="flat" cmpd="sng" algn="ctr">
          <a:solidFill>
            <a:schemeClr val="accent2">
              <a:hueOff val="997209"/>
              <a:satOff val="-3413"/>
              <a:lumOff val="35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1992BA-72D0-4A04-98C9-5B5349F54CC2}">
      <dsp:nvSpPr>
        <dsp:cNvPr id="0" name=""/>
        <dsp:cNvSpPr/>
      </dsp:nvSpPr>
      <dsp:spPr>
        <a:xfrm>
          <a:off x="0" y="2889000"/>
          <a:ext cx="6669431" cy="14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600" kern="1200"/>
            <a:t>RECURSOS PERSONALES</a:t>
          </a:r>
          <a:endParaRPr lang="en-US" sz="3600" kern="1200"/>
        </a:p>
      </dsp:txBody>
      <dsp:txXfrm>
        <a:off x="0" y="2889000"/>
        <a:ext cx="6669431" cy="1444500"/>
      </dsp:txXfrm>
    </dsp:sp>
    <dsp:sp modelId="{7EFDB1A5-BC3C-41E3-BA12-9FD7467D55F3}">
      <dsp:nvSpPr>
        <dsp:cNvPr id="0" name=""/>
        <dsp:cNvSpPr/>
      </dsp:nvSpPr>
      <dsp:spPr>
        <a:xfrm>
          <a:off x="0" y="4333500"/>
          <a:ext cx="6669431" cy="0"/>
        </a:xfrm>
        <a:prstGeom prst="line">
          <a:avLst/>
        </a:prstGeom>
        <a:solidFill>
          <a:schemeClr val="accent2">
            <a:hueOff val="1495814"/>
            <a:satOff val="-5120"/>
            <a:lumOff val="5295"/>
            <a:alphaOff val="0"/>
          </a:schemeClr>
        </a:solidFill>
        <a:ln w="9525" cap="flat" cmpd="sng" algn="ctr">
          <a:solidFill>
            <a:schemeClr val="accent2">
              <a:hueOff val="1495814"/>
              <a:satOff val="-5120"/>
              <a:lumOff val="52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6DA0F2-EBF6-4565-9FAF-CF12978B9FC5}">
      <dsp:nvSpPr>
        <dsp:cNvPr id="0" name=""/>
        <dsp:cNvSpPr/>
      </dsp:nvSpPr>
      <dsp:spPr>
        <a:xfrm>
          <a:off x="0" y="4333500"/>
          <a:ext cx="6669431" cy="144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600" kern="1200"/>
            <a:t>CAPACIDAD DE INTROSPECCION</a:t>
          </a:r>
          <a:endParaRPr lang="en-US" sz="3600" kern="1200"/>
        </a:p>
      </dsp:txBody>
      <dsp:txXfrm>
        <a:off x="0" y="4333500"/>
        <a:ext cx="6669431" cy="1444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D2A04-DC36-4E33-9823-A03EED56D95D}" type="datetimeFigureOut">
              <a:rPr lang="es-AR" smtClean="0"/>
              <a:t>8/6/2024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8B059-B882-41CD-ADC5-559DE2D58E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5443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8B059-B882-41CD-ADC5-559DE2D58E4E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890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4301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8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7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3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08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2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8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0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8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9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4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58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ujY1wNZiPc?feature=oembed" TargetMode="Externa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234AEF3-70EC-1831-70D4-32D234E5E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3900" y="1079500"/>
            <a:ext cx="6119131" cy="2138400"/>
          </a:xfrm>
        </p:spPr>
        <p:txBody>
          <a:bodyPr>
            <a:normAutofit/>
          </a:bodyPr>
          <a:lstStyle/>
          <a:p>
            <a:r>
              <a:rPr lang="es-AR" dirty="0"/>
              <a:t>LA TERAPIA FAMILIAR EN LA PSICOSIS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07F2F93-FA19-4FB5-CC50-811D37824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779" y="4113213"/>
            <a:ext cx="6125372" cy="1655762"/>
          </a:xfrm>
        </p:spPr>
        <p:txBody>
          <a:bodyPr>
            <a:normAutofit/>
          </a:bodyPr>
          <a:lstStyle/>
          <a:p>
            <a:r>
              <a:rPr lang="es-AR" dirty="0"/>
              <a:t>LINARES JUAN LUIS</a:t>
            </a:r>
          </a:p>
          <a:p>
            <a:endParaRPr lang="es-A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CFBC7E-42C9-B398-8DB3-AEE0AB545B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49" r="35388" b="-1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59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98786F9-2603-C370-EF07-7C3978749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es-AR" dirty="0"/>
              <a:t>Factores que influyen en los resultados</a:t>
            </a:r>
            <a:endParaRPr lang="es-A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CE98346-B3AB-11D5-F546-5F0655EE16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413941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164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B22940F-8377-C897-FF92-5DDF0C15C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es-AR" sz="2600"/>
              <a:t>FOCOS DE INTERVENCION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F2A84E7-745A-0C35-DDBD-8DB99D30DF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805319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17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BC977A2-D70E-B2DD-DEA0-DF78A9DED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es-AR" sz="2600"/>
              <a:t>LA INTERVENCION SOBRE LA ORGANIZACION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9ABDB0C-F34B-37CA-BEDF-7BC5E163B2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670396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7254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4ADBD0-36AD-1F5D-A75D-91BDD0F64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100" y="542671"/>
            <a:ext cx="10026650" cy="1124202"/>
          </a:xfrm>
        </p:spPr>
        <p:txBody>
          <a:bodyPr wrap="square" anchor="ctr">
            <a:normAutofit/>
          </a:bodyPr>
          <a:lstStyle/>
          <a:p>
            <a:pPr algn="ctr"/>
            <a:r>
              <a:rPr lang="es-AR" dirty="0"/>
              <a:t>Estrategias de </a:t>
            </a:r>
            <a:r>
              <a:rPr lang="es-AR" dirty="0" err="1"/>
              <a:t>destriangulación</a:t>
            </a:r>
            <a:endParaRPr lang="es-AR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883A8D1-ED1B-47A1-AA44-289C080ED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2664"/>
            <a:ext cx="12192000" cy="4605336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49E7A02-36D1-428C-BB32-C7EAB360D7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265611"/>
              </p:ext>
            </p:extLst>
          </p:nvPr>
        </p:nvGraphicFramePr>
        <p:xfrm>
          <a:off x="541338" y="2843212"/>
          <a:ext cx="11109674" cy="3472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524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1AEB7F98-32EC-40D3-89EE-C84330231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157F399-5347-7A84-F1D0-762D283E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988" y="540033"/>
            <a:ext cx="3884962" cy="1331604"/>
          </a:xfrm>
        </p:spPr>
        <p:txBody>
          <a:bodyPr anchor="b">
            <a:normAutofit/>
          </a:bodyPr>
          <a:lstStyle/>
          <a:p>
            <a:pPr algn="ctr"/>
            <a:r>
              <a:rPr lang="es-AR" sz="2600" dirty="0"/>
              <a:t>La intervención sobre la mitología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13469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E7DAC2-86BE-C210-3099-669F52E52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89" y="2748778"/>
            <a:ext cx="4646559" cy="369699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s-AR" sz="1600" dirty="0"/>
              <a:t>Deconstrucción de los mitos </a:t>
            </a:r>
            <a:r>
              <a:rPr lang="es-AR" sz="1600" dirty="0" err="1"/>
              <a:t>desconfirmadores</a:t>
            </a:r>
            <a:r>
              <a:rPr lang="es-AR" sz="1600" dirty="0"/>
              <a:t> sociales e iatrogénicos y de los tres pilares en los que se apoyan: valores y creencias cognitivos, el clima emocional y los rituales</a:t>
            </a:r>
          </a:p>
          <a:p>
            <a:pPr>
              <a:lnSpc>
                <a:spcPct val="115000"/>
              </a:lnSpc>
            </a:pPr>
            <a:r>
              <a:rPr lang="es-AR" sz="1600" b="1" dirty="0"/>
              <a:t>El mito del páncreas cerebral: </a:t>
            </a:r>
            <a:r>
              <a:rPr lang="es-AR" sz="1600" dirty="0"/>
              <a:t>reformularlo en términos de complejidad, incertidumbre y multicausalidad. Establecer relación de complementariedad entre la terapia farmacológica y psicológica. </a:t>
            </a:r>
          </a:p>
          <a:p>
            <a:pPr>
              <a:lnSpc>
                <a:spcPct val="115000"/>
              </a:lnSpc>
            </a:pPr>
            <a:r>
              <a:rPr lang="es-AR" sz="1600" b="1" dirty="0"/>
              <a:t>El mito del buenito insignificante: video</a:t>
            </a:r>
          </a:p>
          <a:p>
            <a:pPr>
              <a:lnSpc>
                <a:spcPct val="115000"/>
              </a:lnSpc>
            </a:pPr>
            <a:endParaRPr lang="es-AR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D9000E-708C-464D-A86F-4ABE391B6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6337" y="0"/>
            <a:ext cx="720566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pic>
        <p:nvPicPr>
          <p:cNvPr id="4" name="Elementos multimedia en línea 3" title="Juan Luis Linares sobre la Psicosis">
            <a:hlinkClick r:id="" action="ppaction://media"/>
            <a:extLst>
              <a:ext uri="{FF2B5EF4-FFF2-40B4-BE49-F238E27FC236}">
                <a16:creationId xmlns:a16="http://schemas.microsoft.com/office/drawing/2014/main" id="{916A6D1A-E176-6F5F-8A88-0B87CFDD2EA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276538" y="839449"/>
            <a:ext cx="6745573" cy="523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87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32C6471A-22B3-F396-4F61-0FD98C82A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510" y="4602162"/>
            <a:ext cx="4457690" cy="1720850"/>
          </a:xfrm>
        </p:spPr>
        <p:txBody>
          <a:bodyPr anchor="ctr">
            <a:normAutofit/>
          </a:bodyPr>
          <a:lstStyle/>
          <a:p>
            <a:r>
              <a:rPr lang="es-AR" dirty="0"/>
              <a:t>El abordaje individual en la terapia familiar de la psicosis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FDEBEAE-BB7D-6D0F-7ACC-4BCE46649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4801" y="4602163"/>
            <a:ext cx="4451347" cy="1720850"/>
          </a:xfrm>
        </p:spPr>
        <p:txBody>
          <a:bodyPr anchor="ctr">
            <a:normAutofit/>
          </a:bodyPr>
          <a:lstStyle/>
          <a:p>
            <a:r>
              <a:rPr lang="es-AR" dirty="0"/>
              <a:t>DORA ORTIZ MUÑOZ</a:t>
            </a:r>
          </a:p>
          <a:p>
            <a:r>
              <a:rPr lang="es-AR" dirty="0"/>
              <a:t>En Linares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A9F61B-03AF-512F-E2B3-E7B9E75B27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139" b="17713"/>
          <a:stretch/>
        </p:blipFill>
        <p:spPr>
          <a:xfrm>
            <a:off x="20" y="10"/>
            <a:ext cx="12191977" cy="4014777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546258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02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1C8E65-2B70-FBB1-58DC-D36CC2B33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Aspectos a tener en cuenta…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885EF3-043C-4F39-18C6-3FDA733B5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400" dirty="0"/>
              <a:t>No debe ser propuesto hasta que estén bien asentadas las bases del tratamiento</a:t>
            </a:r>
          </a:p>
          <a:p>
            <a:r>
              <a:rPr lang="es-AR" sz="2400" dirty="0"/>
              <a:t>No caer en las dicotomías que trae la familia</a:t>
            </a:r>
          </a:p>
          <a:p>
            <a:r>
              <a:rPr lang="es-AR" sz="2400" dirty="0"/>
              <a:t>El objetivo es devolverle al paciente el protagonismo de su vida, pero antes tiene que sentir que es alguien valioso/a</a:t>
            </a:r>
          </a:p>
          <a:p>
            <a:r>
              <a:rPr lang="es-AR" sz="2400" dirty="0"/>
              <a:t>Manejo de la información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16999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CFB746-9FC1-B703-2236-86115C975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862151"/>
            <a:ext cx="6120000" cy="1009486"/>
          </a:xfrm>
        </p:spPr>
        <p:txBody>
          <a:bodyPr anchor="b">
            <a:normAutofit/>
          </a:bodyPr>
          <a:lstStyle/>
          <a:p>
            <a:pPr algn="ctr"/>
            <a:r>
              <a:rPr lang="es-AR" dirty="0"/>
              <a:t>Actitud terapéutica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70000" y="2310207"/>
            <a:ext cx="540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4FFCE7-7897-A609-D533-ABE660ABC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000" y="2759076"/>
            <a:ext cx="6121400" cy="3009899"/>
          </a:xfrm>
        </p:spPr>
        <p:txBody>
          <a:bodyPr>
            <a:normAutofit/>
          </a:bodyPr>
          <a:lstStyle/>
          <a:p>
            <a:r>
              <a:rPr lang="es-AR" sz="2400" dirty="0"/>
              <a:t>No cuestionar la visión del mundo</a:t>
            </a:r>
          </a:p>
          <a:p>
            <a:r>
              <a:rPr lang="es-AR" sz="2400" dirty="0"/>
              <a:t>No acercarnos con hipótesis complejas</a:t>
            </a:r>
          </a:p>
          <a:p>
            <a:r>
              <a:rPr lang="es-AR" sz="2400" dirty="0"/>
              <a:t>Tolerancia de los aspectos irracionales, impulsivos y primitivos de su personalidad</a:t>
            </a:r>
          </a:p>
        </p:txBody>
      </p:sp>
      <p:pic>
        <p:nvPicPr>
          <p:cNvPr id="5" name="Picture 4" descr="Mano elevada hacia el sol">
            <a:extLst>
              <a:ext uri="{FF2B5EF4-FFF2-40B4-BE49-F238E27FC236}">
                <a16:creationId xmlns:a16="http://schemas.microsoft.com/office/drawing/2014/main" id="{9007AEA8-9351-4EC0-5546-0C8809C0B5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284" r="21899" b="2"/>
          <a:stretch/>
        </p:blipFill>
        <p:spPr>
          <a:xfrm>
            <a:off x="8321011" y="10"/>
            <a:ext cx="387098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398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85103-BBE2-3990-08C4-09BD41AFE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Fases del tratamiento individual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896A5B8-DC5F-73B0-89DA-C82E0F1E940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79500" y="1790700"/>
          <a:ext cx="10026650" cy="397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4737388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RegularSeedRightStep">
      <a:dk1>
        <a:srgbClr val="000000"/>
      </a:dk1>
      <a:lt1>
        <a:srgbClr val="FFFFFF"/>
      </a:lt1>
      <a:dk2>
        <a:srgbClr val="34381F"/>
      </a:dk2>
      <a:lt2>
        <a:srgbClr val="E2E8E7"/>
      </a:lt2>
      <a:accent1>
        <a:srgbClr val="DA3657"/>
      </a:accent1>
      <a:accent2>
        <a:srgbClr val="C84724"/>
      </a:accent2>
      <a:accent3>
        <a:srgbClr val="D39834"/>
      </a:accent3>
      <a:accent4>
        <a:srgbClr val="A2A91E"/>
      </a:accent4>
      <a:accent5>
        <a:srgbClr val="76B52D"/>
      </a:accent5>
      <a:accent6>
        <a:srgbClr val="34BB22"/>
      </a:accent6>
      <a:hlink>
        <a:srgbClr val="31937F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318</Words>
  <Application>Microsoft Office PowerPoint</Application>
  <PresentationFormat>Panorámica</PresentationFormat>
  <Paragraphs>44</Paragraphs>
  <Slides>10</Slides>
  <Notes>1</Notes>
  <HiddenSlides>0</HiddenSlides>
  <MMClips>1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Aptos</vt:lpstr>
      <vt:lpstr>Arial</vt:lpstr>
      <vt:lpstr>Avenir Next LT Pro Light</vt:lpstr>
      <vt:lpstr>Rockwell Nova Light</vt:lpstr>
      <vt:lpstr>Wingdings</vt:lpstr>
      <vt:lpstr>LeafVTI</vt:lpstr>
      <vt:lpstr>LA TERAPIA FAMILIAR EN LA PSICOSIS</vt:lpstr>
      <vt:lpstr>FOCOS DE INTERVENCION</vt:lpstr>
      <vt:lpstr>LA INTERVENCION SOBRE LA ORGANIZACION</vt:lpstr>
      <vt:lpstr>Estrategias de destriangulación</vt:lpstr>
      <vt:lpstr>La intervención sobre la mitología</vt:lpstr>
      <vt:lpstr>El abordaje individual en la terapia familiar de la psicosis</vt:lpstr>
      <vt:lpstr>Aspectos a tener en cuenta…</vt:lpstr>
      <vt:lpstr>Actitud terapéutica</vt:lpstr>
      <vt:lpstr>Fases del tratamiento individual</vt:lpstr>
      <vt:lpstr>Factores que influyen en los resultados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VIANCO VANINA</dc:creator>
  <cp:lastModifiedBy>VIANCO VANINA</cp:lastModifiedBy>
  <cp:revision>2</cp:revision>
  <dcterms:created xsi:type="dcterms:W3CDTF">2024-06-07T21:44:33Z</dcterms:created>
  <dcterms:modified xsi:type="dcterms:W3CDTF">2024-06-08T12:49:20Z</dcterms:modified>
</cp:coreProperties>
</file>