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0B426-CD5A-4D8F-A628-39F785A816B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99CF40-67D0-4D74-876F-6965EFD99BFE}">
      <dgm:prSet/>
      <dgm:spPr/>
      <dgm:t>
        <a:bodyPr/>
        <a:lstStyle/>
        <a:p>
          <a:r>
            <a:rPr lang="es-AR"/>
            <a:t>TRIANGULACION DESCONFIRMADORA</a:t>
          </a:r>
          <a:endParaRPr lang="en-US"/>
        </a:p>
      </dgm:t>
    </dgm:pt>
    <dgm:pt modelId="{4C652E64-FDF0-45EC-90B1-8518183572FC}" type="parTrans" cxnId="{9B49908F-CC84-48F2-BC95-E25E29271DB3}">
      <dgm:prSet/>
      <dgm:spPr/>
      <dgm:t>
        <a:bodyPr/>
        <a:lstStyle/>
        <a:p>
          <a:endParaRPr lang="en-US"/>
        </a:p>
      </dgm:t>
    </dgm:pt>
    <dgm:pt modelId="{4D4B7512-7D2B-477F-8496-39BDDF5ECE86}" type="sibTrans" cxnId="{9B49908F-CC84-48F2-BC95-E25E29271DB3}">
      <dgm:prSet/>
      <dgm:spPr/>
      <dgm:t>
        <a:bodyPr/>
        <a:lstStyle/>
        <a:p>
          <a:endParaRPr lang="en-US"/>
        </a:p>
      </dgm:t>
    </dgm:pt>
    <dgm:pt modelId="{83B0928C-3853-4262-B8C5-5351D8CD97D0}">
      <dgm:prSet/>
      <dgm:spPr/>
      <dgm:t>
        <a:bodyPr/>
        <a:lstStyle/>
        <a:p>
          <a:r>
            <a:rPr lang="es-AR"/>
            <a:t>Inclusión de los hijos en los juegos relacionales disfuncionales de los padres</a:t>
          </a:r>
          <a:endParaRPr lang="en-US"/>
        </a:p>
      </dgm:t>
    </dgm:pt>
    <dgm:pt modelId="{D4336AF7-8576-4391-A1E8-32AD9A5F2BA6}" type="parTrans" cxnId="{B735E5A1-4BFF-42CB-9DAA-E3140B6A9B94}">
      <dgm:prSet/>
      <dgm:spPr/>
      <dgm:t>
        <a:bodyPr/>
        <a:lstStyle/>
        <a:p>
          <a:endParaRPr lang="en-US"/>
        </a:p>
      </dgm:t>
    </dgm:pt>
    <dgm:pt modelId="{9629487A-F378-443C-A696-DD038420A9B4}" type="sibTrans" cxnId="{B735E5A1-4BFF-42CB-9DAA-E3140B6A9B94}">
      <dgm:prSet/>
      <dgm:spPr/>
      <dgm:t>
        <a:bodyPr/>
        <a:lstStyle/>
        <a:p>
          <a:endParaRPr lang="en-US"/>
        </a:p>
      </dgm:t>
    </dgm:pt>
    <dgm:pt modelId="{2A3F4577-F00A-41EB-A237-A4B0AB28C0FC}">
      <dgm:prSet/>
      <dgm:spPr/>
      <dgm:t>
        <a:bodyPr/>
        <a:lstStyle/>
        <a:p>
          <a:r>
            <a:rPr lang="es-AR" dirty="0"/>
            <a:t>Haciendo que alguien pase totalmente desapercibido en ese contexto relacional de manera no explicita</a:t>
          </a:r>
          <a:endParaRPr lang="en-US" dirty="0"/>
        </a:p>
      </dgm:t>
    </dgm:pt>
    <dgm:pt modelId="{76A05A4E-26D8-4222-84E5-E75E570C19B5}" type="parTrans" cxnId="{9D730FE3-39D0-4F25-90B8-F4A80BF701DF}">
      <dgm:prSet/>
      <dgm:spPr/>
      <dgm:t>
        <a:bodyPr/>
        <a:lstStyle/>
        <a:p>
          <a:endParaRPr lang="en-US"/>
        </a:p>
      </dgm:t>
    </dgm:pt>
    <dgm:pt modelId="{68A6B009-5232-4247-A2C3-98D502D1F1A0}" type="sibTrans" cxnId="{9D730FE3-39D0-4F25-90B8-F4A80BF701DF}">
      <dgm:prSet/>
      <dgm:spPr/>
      <dgm:t>
        <a:bodyPr/>
        <a:lstStyle/>
        <a:p>
          <a:endParaRPr lang="en-US"/>
        </a:p>
      </dgm:t>
    </dgm:pt>
    <dgm:pt modelId="{D8A3043E-53CB-411D-9971-75C603F05F1B}" type="pres">
      <dgm:prSet presAssocID="{F240B426-CD5A-4D8F-A628-39F785A816BA}" presName="vert0" presStyleCnt="0">
        <dgm:presLayoutVars>
          <dgm:dir/>
          <dgm:animOne val="branch"/>
          <dgm:animLvl val="lvl"/>
        </dgm:presLayoutVars>
      </dgm:prSet>
      <dgm:spPr/>
    </dgm:pt>
    <dgm:pt modelId="{E0F3E50F-E85C-46D4-A12F-DA356EEE6715}" type="pres">
      <dgm:prSet presAssocID="{0F99CF40-67D0-4D74-876F-6965EFD99BFE}" presName="thickLine" presStyleLbl="alignNode1" presStyleIdx="0" presStyleCnt="3"/>
      <dgm:spPr/>
    </dgm:pt>
    <dgm:pt modelId="{85D8B1B7-E54E-4125-A4E5-8DC421EE5CEC}" type="pres">
      <dgm:prSet presAssocID="{0F99CF40-67D0-4D74-876F-6965EFD99BFE}" presName="horz1" presStyleCnt="0"/>
      <dgm:spPr/>
    </dgm:pt>
    <dgm:pt modelId="{473CF03E-DB81-4B8F-BAC7-37CC98111DD5}" type="pres">
      <dgm:prSet presAssocID="{0F99CF40-67D0-4D74-876F-6965EFD99BFE}" presName="tx1" presStyleLbl="revTx" presStyleIdx="0" presStyleCnt="3"/>
      <dgm:spPr/>
    </dgm:pt>
    <dgm:pt modelId="{193471A4-6E9B-4BBB-8EA6-865A8949D8B2}" type="pres">
      <dgm:prSet presAssocID="{0F99CF40-67D0-4D74-876F-6965EFD99BFE}" presName="vert1" presStyleCnt="0"/>
      <dgm:spPr/>
    </dgm:pt>
    <dgm:pt modelId="{50E72410-5393-4A82-8912-A07BA119E14A}" type="pres">
      <dgm:prSet presAssocID="{83B0928C-3853-4262-B8C5-5351D8CD97D0}" presName="thickLine" presStyleLbl="alignNode1" presStyleIdx="1" presStyleCnt="3"/>
      <dgm:spPr/>
    </dgm:pt>
    <dgm:pt modelId="{64106526-10FB-47F8-9EF7-ABA946FA0F7D}" type="pres">
      <dgm:prSet presAssocID="{83B0928C-3853-4262-B8C5-5351D8CD97D0}" presName="horz1" presStyleCnt="0"/>
      <dgm:spPr/>
    </dgm:pt>
    <dgm:pt modelId="{A5296337-3AF8-4CA7-A2D6-56456185876A}" type="pres">
      <dgm:prSet presAssocID="{83B0928C-3853-4262-B8C5-5351D8CD97D0}" presName="tx1" presStyleLbl="revTx" presStyleIdx="1" presStyleCnt="3"/>
      <dgm:spPr/>
    </dgm:pt>
    <dgm:pt modelId="{43643217-C31D-4CF0-A08E-33F0758B5217}" type="pres">
      <dgm:prSet presAssocID="{83B0928C-3853-4262-B8C5-5351D8CD97D0}" presName="vert1" presStyleCnt="0"/>
      <dgm:spPr/>
    </dgm:pt>
    <dgm:pt modelId="{CAB656B3-8A6A-4913-B125-7FB640AFBA0E}" type="pres">
      <dgm:prSet presAssocID="{2A3F4577-F00A-41EB-A237-A4B0AB28C0FC}" presName="thickLine" presStyleLbl="alignNode1" presStyleIdx="2" presStyleCnt="3"/>
      <dgm:spPr/>
    </dgm:pt>
    <dgm:pt modelId="{316EE434-8F48-412B-BE33-2D42BF4A3560}" type="pres">
      <dgm:prSet presAssocID="{2A3F4577-F00A-41EB-A237-A4B0AB28C0FC}" presName="horz1" presStyleCnt="0"/>
      <dgm:spPr/>
    </dgm:pt>
    <dgm:pt modelId="{91522E2D-9789-4E52-ADEF-2C59E6F3198A}" type="pres">
      <dgm:prSet presAssocID="{2A3F4577-F00A-41EB-A237-A4B0AB28C0FC}" presName="tx1" presStyleLbl="revTx" presStyleIdx="2" presStyleCnt="3"/>
      <dgm:spPr/>
    </dgm:pt>
    <dgm:pt modelId="{CFAB691E-0990-4A22-BD2E-96A540BA6F5A}" type="pres">
      <dgm:prSet presAssocID="{2A3F4577-F00A-41EB-A237-A4B0AB28C0FC}" presName="vert1" presStyleCnt="0"/>
      <dgm:spPr/>
    </dgm:pt>
  </dgm:ptLst>
  <dgm:cxnLst>
    <dgm:cxn modelId="{7EB4C50C-0108-452D-B59D-B8C50F0B1289}" type="presOf" srcId="{2A3F4577-F00A-41EB-A237-A4B0AB28C0FC}" destId="{91522E2D-9789-4E52-ADEF-2C59E6F3198A}" srcOrd="0" destOrd="0" presId="urn:microsoft.com/office/officeart/2008/layout/LinedList"/>
    <dgm:cxn modelId="{1C7F255D-DEE3-4A32-8DB4-773380B3A66E}" type="presOf" srcId="{0F99CF40-67D0-4D74-876F-6965EFD99BFE}" destId="{473CF03E-DB81-4B8F-BAC7-37CC98111DD5}" srcOrd="0" destOrd="0" presId="urn:microsoft.com/office/officeart/2008/layout/LinedList"/>
    <dgm:cxn modelId="{D80ED77D-3314-4353-AE8A-8AF811378241}" type="presOf" srcId="{F240B426-CD5A-4D8F-A628-39F785A816BA}" destId="{D8A3043E-53CB-411D-9971-75C603F05F1B}" srcOrd="0" destOrd="0" presId="urn:microsoft.com/office/officeart/2008/layout/LinedList"/>
    <dgm:cxn modelId="{9B49908F-CC84-48F2-BC95-E25E29271DB3}" srcId="{F240B426-CD5A-4D8F-A628-39F785A816BA}" destId="{0F99CF40-67D0-4D74-876F-6965EFD99BFE}" srcOrd="0" destOrd="0" parTransId="{4C652E64-FDF0-45EC-90B1-8518183572FC}" sibTransId="{4D4B7512-7D2B-477F-8496-39BDDF5ECE86}"/>
    <dgm:cxn modelId="{492D489F-B12F-486E-AF6D-EA345FA69A06}" type="presOf" srcId="{83B0928C-3853-4262-B8C5-5351D8CD97D0}" destId="{A5296337-3AF8-4CA7-A2D6-56456185876A}" srcOrd="0" destOrd="0" presId="urn:microsoft.com/office/officeart/2008/layout/LinedList"/>
    <dgm:cxn modelId="{B735E5A1-4BFF-42CB-9DAA-E3140B6A9B94}" srcId="{F240B426-CD5A-4D8F-A628-39F785A816BA}" destId="{83B0928C-3853-4262-B8C5-5351D8CD97D0}" srcOrd="1" destOrd="0" parTransId="{D4336AF7-8576-4391-A1E8-32AD9A5F2BA6}" sibTransId="{9629487A-F378-443C-A696-DD038420A9B4}"/>
    <dgm:cxn modelId="{9D730FE3-39D0-4F25-90B8-F4A80BF701DF}" srcId="{F240B426-CD5A-4D8F-A628-39F785A816BA}" destId="{2A3F4577-F00A-41EB-A237-A4B0AB28C0FC}" srcOrd="2" destOrd="0" parTransId="{76A05A4E-26D8-4222-84E5-E75E570C19B5}" sibTransId="{68A6B009-5232-4247-A2C3-98D502D1F1A0}"/>
    <dgm:cxn modelId="{FA8EAE90-02C0-4187-885B-97C12C28F6EA}" type="presParOf" srcId="{D8A3043E-53CB-411D-9971-75C603F05F1B}" destId="{E0F3E50F-E85C-46D4-A12F-DA356EEE6715}" srcOrd="0" destOrd="0" presId="urn:microsoft.com/office/officeart/2008/layout/LinedList"/>
    <dgm:cxn modelId="{BCDA7252-A57B-4E8F-82FB-448C6F8E7E63}" type="presParOf" srcId="{D8A3043E-53CB-411D-9971-75C603F05F1B}" destId="{85D8B1B7-E54E-4125-A4E5-8DC421EE5CEC}" srcOrd="1" destOrd="0" presId="urn:microsoft.com/office/officeart/2008/layout/LinedList"/>
    <dgm:cxn modelId="{E95167F6-E4C6-4E4C-808D-244817DFA07E}" type="presParOf" srcId="{85D8B1B7-E54E-4125-A4E5-8DC421EE5CEC}" destId="{473CF03E-DB81-4B8F-BAC7-37CC98111DD5}" srcOrd="0" destOrd="0" presId="urn:microsoft.com/office/officeart/2008/layout/LinedList"/>
    <dgm:cxn modelId="{B44F29F5-E1C5-4316-A8F6-8EDA3B6BF1AC}" type="presParOf" srcId="{85D8B1B7-E54E-4125-A4E5-8DC421EE5CEC}" destId="{193471A4-6E9B-4BBB-8EA6-865A8949D8B2}" srcOrd="1" destOrd="0" presId="urn:microsoft.com/office/officeart/2008/layout/LinedList"/>
    <dgm:cxn modelId="{24B39A21-51DA-4D52-ABBB-796BD9F57A1C}" type="presParOf" srcId="{D8A3043E-53CB-411D-9971-75C603F05F1B}" destId="{50E72410-5393-4A82-8912-A07BA119E14A}" srcOrd="2" destOrd="0" presId="urn:microsoft.com/office/officeart/2008/layout/LinedList"/>
    <dgm:cxn modelId="{799E5297-C0E0-4B80-8301-0F1FBD8CB413}" type="presParOf" srcId="{D8A3043E-53CB-411D-9971-75C603F05F1B}" destId="{64106526-10FB-47F8-9EF7-ABA946FA0F7D}" srcOrd="3" destOrd="0" presId="urn:microsoft.com/office/officeart/2008/layout/LinedList"/>
    <dgm:cxn modelId="{61DBAF5E-F410-42BE-BD6E-AADEE161DFC6}" type="presParOf" srcId="{64106526-10FB-47F8-9EF7-ABA946FA0F7D}" destId="{A5296337-3AF8-4CA7-A2D6-56456185876A}" srcOrd="0" destOrd="0" presId="urn:microsoft.com/office/officeart/2008/layout/LinedList"/>
    <dgm:cxn modelId="{F75CEC3F-6767-4A27-958D-EEE6F1273DCE}" type="presParOf" srcId="{64106526-10FB-47F8-9EF7-ABA946FA0F7D}" destId="{43643217-C31D-4CF0-A08E-33F0758B5217}" srcOrd="1" destOrd="0" presId="urn:microsoft.com/office/officeart/2008/layout/LinedList"/>
    <dgm:cxn modelId="{28EC60DE-9D87-4913-AB96-21E783706C00}" type="presParOf" srcId="{D8A3043E-53CB-411D-9971-75C603F05F1B}" destId="{CAB656B3-8A6A-4913-B125-7FB640AFBA0E}" srcOrd="4" destOrd="0" presId="urn:microsoft.com/office/officeart/2008/layout/LinedList"/>
    <dgm:cxn modelId="{959806A9-CDA5-4894-B87B-3033C7762DAF}" type="presParOf" srcId="{D8A3043E-53CB-411D-9971-75C603F05F1B}" destId="{316EE434-8F48-412B-BE33-2D42BF4A3560}" srcOrd="5" destOrd="0" presId="urn:microsoft.com/office/officeart/2008/layout/LinedList"/>
    <dgm:cxn modelId="{34DC2A15-4A84-4270-88DC-0B49C7E24E49}" type="presParOf" srcId="{316EE434-8F48-412B-BE33-2D42BF4A3560}" destId="{91522E2D-9789-4E52-ADEF-2C59E6F3198A}" srcOrd="0" destOrd="0" presId="urn:microsoft.com/office/officeart/2008/layout/LinedList"/>
    <dgm:cxn modelId="{EC96D6F5-7D5C-4032-9A81-19E0CB97D05E}" type="presParOf" srcId="{316EE434-8F48-412B-BE33-2D42BF4A3560}" destId="{CFAB691E-0990-4A22-BD2E-96A540BA6F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E8B39-12E1-4C6A-9F67-BBBA40B6E2CC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E8F98D6-D49A-4087-8C8D-D3513452BB7C}">
      <dgm:prSet phldrT="[Texto]"/>
      <dgm:spPr/>
      <dgm:t>
        <a:bodyPr/>
        <a:lstStyle/>
        <a:p>
          <a:r>
            <a:rPr lang="es-AR" dirty="0"/>
            <a:t>COHESION</a:t>
          </a:r>
        </a:p>
      </dgm:t>
    </dgm:pt>
    <dgm:pt modelId="{8A466E27-CBF4-4C94-A4D0-46297AC7D92C}" type="parTrans" cxnId="{3A583DDC-1BF1-470A-843A-4CD4CB01F8E1}">
      <dgm:prSet/>
      <dgm:spPr/>
      <dgm:t>
        <a:bodyPr/>
        <a:lstStyle/>
        <a:p>
          <a:endParaRPr lang="es-AR"/>
        </a:p>
      </dgm:t>
    </dgm:pt>
    <dgm:pt modelId="{52D0D92C-686B-4F8D-AC35-252A9F905C28}" type="sibTrans" cxnId="{3A583DDC-1BF1-470A-843A-4CD4CB01F8E1}">
      <dgm:prSet/>
      <dgm:spPr/>
      <dgm:t>
        <a:bodyPr/>
        <a:lstStyle/>
        <a:p>
          <a:endParaRPr lang="es-AR"/>
        </a:p>
      </dgm:t>
    </dgm:pt>
    <dgm:pt modelId="{749FED4D-9D29-435F-901A-6C93DD89FF75}">
      <dgm:prSet phldrT="[Texto]"/>
      <dgm:spPr/>
      <dgm:t>
        <a:bodyPr/>
        <a:lstStyle/>
        <a:p>
          <a:pPr algn="ctr"/>
          <a:r>
            <a:rPr lang="es-AR" b="1" dirty="0"/>
            <a:t>ambigua</a:t>
          </a:r>
        </a:p>
      </dgm:t>
    </dgm:pt>
    <dgm:pt modelId="{1F53DCE1-C95D-422E-B9E1-3DF13E3304C1}" type="parTrans" cxnId="{E5439E93-B01D-44A0-80B7-CC208B10C725}">
      <dgm:prSet/>
      <dgm:spPr/>
      <dgm:t>
        <a:bodyPr/>
        <a:lstStyle/>
        <a:p>
          <a:endParaRPr lang="es-AR"/>
        </a:p>
      </dgm:t>
    </dgm:pt>
    <dgm:pt modelId="{4CF1828A-1BE1-4709-ADBD-4AC31D05475A}" type="sibTrans" cxnId="{E5439E93-B01D-44A0-80B7-CC208B10C725}">
      <dgm:prSet/>
      <dgm:spPr/>
      <dgm:t>
        <a:bodyPr/>
        <a:lstStyle/>
        <a:p>
          <a:endParaRPr lang="es-AR"/>
        </a:p>
      </dgm:t>
    </dgm:pt>
    <dgm:pt modelId="{1C48676D-7D4A-445D-BAD4-7A7044E8A0E6}">
      <dgm:prSet phldrT="[Texto]"/>
      <dgm:spPr/>
      <dgm:t>
        <a:bodyPr/>
        <a:lstStyle/>
        <a:p>
          <a:pPr algn="l"/>
          <a:r>
            <a:rPr lang="es-AR" dirty="0"/>
            <a:t>Coexisten patrones aglutinados y desligados</a:t>
          </a:r>
        </a:p>
      </dgm:t>
    </dgm:pt>
    <dgm:pt modelId="{B52098AC-8DD7-49FC-B501-87BB2395F45C}" type="parTrans" cxnId="{BD7943E4-42E8-4284-A0D9-AC2FB48D639D}">
      <dgm:prSet/>
      <dgm:spPr/>
      <dgm:t>
        <a:bodyPr/>
        <a:lstStyle/>
        <a:p>
          <a:endParaRPr lang="es-AR"/>
        </a:p>
      </dgm:t>
    </dgm:pt>
    <dgm:pt modelId="{FACC631C-2A92-41A2-A842-927F90568384}" type="sibTrans" cxnId="{BD7943E4-42E8-4284-A0D9-AC2FB48D639D}">
      <dgm:prSet/>
      <dgm:spPr/>
      <dgm:t>
        <a:bodyPr/>
        <a:lstStyle/>
        <a:p>
          <a:endParaRPr lang="es-AR"/>
        </a:p>
      </dgm:t>
    </dgm:pt>
    <dgm:pt modelId="{43D048E5-451D-4AE1-A0D9-12E73CC8FFF1}">
      <dgm:prSet phldrT="[Texto]"/>
      <dgm:spPr/>
      <dgm:t>
        <a:bodyPr/>
        <a:lstStyle/>
        <a:p>
          <a:r>
            <a:rPr lang="es-AR" dirty="0"/>
            <a:t>ADAPTABILIDAD</a:t>
          </a:r>
        </a:p>
      </dgm:t>
    </dgm:pt>
    <dgm:pt modelId="{FE69B91E-172A-4BE3-984B-39EB478EBF0C}" type="parTrans" cxnId="{F7B78CBE-3691-42C4-AF9C-42C42976DA1A}">
      <dgm:prSet/>
      <dgm:spPr/>
      <dgm:t>
        <a:bodyPr/>
        <a:lstStyle/>
        <a:p>
          <a:endParaRPr lang="es-AR"/>
        </a:p>
      </dgm:t>
    </dgm:pt>
    <dgm:pt modelId="{48585001-1DE8-4372-8777-D0D1A47CEE26}" type="sibTrans" cxnId="{F7B78CBE-3691-42C4-AF9C-42C42976DA1A}">
      <dgm:prSet/>
      <dgm:spPr/>
      <dgm:t>
        <a:bodyPr/>
        <a:lstStyle/>
        <a:p>
          <a:endParaRPr lang="es-AR"/>
        </a:p>
      </dgm:t>
    </dgm:pt>
    <dgm:pt modelId="{EC3B770A-D507-4D04-8641-790396FC48A4}">
      <dgm:prSet phldrT="[Texto]"/>
      <dgm:spPr/>
      <dgm:t>
        <a:bodyPr/>
        <a:lstStyle/>
        <a:p>
          <a:pPr algn="ctr"/>
          <a:r>
            <a:rPr lang="es-AR" b="1" dirty="0"/>
            <a:t>contradictoria</a:t>
          </a:r>
        </a:p>
      </dgm:t>
    </dgm:pt>
    <dgm:pt modelId="{34C0183B-5A13-4B6C-AD9E-4C2D966FFD94}" type="parTrans" cxnId="{B67E4ADB-3CF1-4561-A401-0175705A6906}">
      <dgm:prSet/>
      <dgm:spPr/>
      <dgm:t>
        <a:bodyPr/>
        <a:lstStyle/>
        <a:p>
          <a:endParaRPr lang="es-AR"/>
        </a:p>
      </dgm:t>
    </dgm:pt>
    <dgm:pt modelId="{3666726B-4575-4873-A00B-5CBCE1770343}" type="sibTrans" cxnId="{B67E4ADB-3CF1-4561-A401-0175705A6906}">
      <dgm:prSet/>
      <dgm:spPr/>
      <dgm:t>
        <a:bodyPr/>
        <a:lstStyle/>
        <a:p>
          <a:endParaRPr lang="es-AR"/>
        </a:p>
      </dgm:t>
    </dgm:pt>
    <dgm:pt modelId="{3424860B-164F-4DB0-A6D9-B0D75AB0A02A}">
      <dgm:prSet phldrT="[Texto]"/>
      <dgm:spPr/>
      <dgm:t>
        <a:bodyPr/>
        <a:lstStyle/>
        <a:p>
          <a:pPr algn="l"/>
          <a:r>
            <a:rPr lang="es-AR" dirty="0"/>
            <a:t>Superposición de rigidez y </a:t>
          </a:r>
          <a:r>
            <a:rPr lang="es-AR" dirty="0" err="1"/>
            <a:t>caoticidad</a:t>
          </a:r>
          <a:endParaRPr lang="es-AR" dirty="0"/>
        </a:p>
      </dgm:t>
    </dgm:pt>
    <dgm:pt modelId="{C98C8A70-5190-4A41-BE98-B1AD2C05193E}" type="parTrans" cxnId="{9ED934C9-FA95-4C8F-AE53-78BB7A72BD63}">
      <dgm:prSet/>
      <dgm:spPr/>
      <dgm:t>
        <a:bodyPr/>
        <a:lstStyle/>
        <a:p>
          <a:endParaRPr lang="es-AR"/>
        </a:p>
      </dgm:t>
    </dgm:pt>
    <dgm:pt modelId="{F44BF5D8-5EA0-453F-B1F3-865D5C7C299C}" type="sibTrans" cxnId="{9ED934C9-FA95-4C8F-AE53-78BB7A72BD63}">
      <dgm:prSet/>
      <dgm:spPr/>
      <dgm:t>
        <a:bodyPr/>
        <a:lstStyle/>
        <a:p>
          <a:endParaRPr lang="es-AR"/>
        </a:p>
      </dgm:t>
    </dgm:pt>
    <dgm:pt modelId="{A4F9E28C-D340-4F61-9EF2-F9FA285A39EF}">
      <dgm:prSet phldrT="[Texto]"/>
      <dgm:spPr/>
      <dgm:t>
        <a:bodyPr/>
        <a:lstStyle/>
        <a:p>
          <a:r>
            <a:rPr lang="es-AR" dirty="0"/>
            <a:t>JERARQUIA</a:t>
          </a:r>
        </a:p>
      </dgm:t>
    </dgm:pt>
    <dgm:pt modelId="{CCF3A994-B42B-4A06-82AE-1EF223CB3D98}" type="parTrans" cxnId="{0992B407-5D32-494E-A5E0-25CE3EAAAB9C}">
      <dgm:prSet/>
      <dgm:spPr/>
      <dgm:t>
        <a:bodyPr/>
        <a:lstStyle/>
        <a:p>
          <a:endParaRPr lang="es-AR"/>
        </a:p>
      </dgm:t>
    </dgm:pt>
    <dgm:pt modelId="{841F1E53-8EF3-4DC5-920B-DD4FEE2D6343}" type="sibTrans" cxnId="{0992B407-5D32-494E-A5E0-25CE3EAAAB9C}">
      <dgm:prSet/>
      <dgm:spPr/>
      <dgm:t>
        <a:bodyPr/>
        <a:lstStyle/>
        <a:p>
          <a:endParaRPr lang="es-AR"/>
        </a:p>
      </dgm:t>
    </dgm:pt>
    <dgm:pt modelId="{467A94E6-CA21-46A5-8356-34543B1E3442}">
      <dgm:prSet phldrT="[Texto]"/>
      <dgm:spPr/>
      <dgm:t>
        <a:bodyPr/>
        <a:lstStyle/>
        <a:p>
          <a:pPr algn="ctr"/>
          <a:r>
            <a:rPr lang="es-AR" b="1" dirty="0"/>
            <a:t>incongruente</a:t>
          </a:r>
        </a:p>
      </dgm:t>
    </dgm:pt>
    <dgm:pt modelId="{78900D53-5201-4B65-9CCA-DF4C14C767F9}" type="parTrans" cxnId="{DF1551DE-7727-4CD3-B564-B52EF2B7ECA0}">
      <dgm:prSet/>
      <dgm:spPr/>
      <dgm:t>
        <a:bodyPr/>
        <a:lstStyle/>
        <a:p>
          <a:endParaRPr lang="es-AR"/>
        </a:p>
      </dgm:t>
    </dgm:pt>
    <dgm:pt modelId="{0DFBE1D2-2AFC-4F96-92FB-F47FDA1FA085}" type="sibTrans" cxnId="{DF1551DE-7727-4CD3-B564-B52EF2B7ECA0}">
      <dgm:prSet/>
      <dgm:spPr/>
      <dgm:t>
        <a:bodyPr/>
        <a:lstStyle/>
        <a:p>
          <a:endParaRPr lang="es-AR"/>
        </a:p>
      </dgm:t>
    </dgm:pt>
    <dgm:pt modelId="{D4AEDCC1-F283-4A35-8E9B-42DEA8A2F366}">
      <dgm:prSet phldrT="[Texto]"/>
      <dgm:spPr/>
      <dgm:t>
        <a:bodyPr/>
        <a:lstStyle/>
        <a:p>
          <a:pPr algn="l"/>
          <a:r>
            <a:rPr lang="es-AR" dirty="0"/>
            <a:t>Distribución del poder según las coaliciones existentes</a:t>
          </a:r>
        </a:p>
      </dgm:t>
    </dgm:pt>
    <dgm:pt modelId="{3A6F5641-3D4F-435B-8CD9-30E5927FF69E}" type="parTrans" cxnId="{30087CDC-7F0F-4EAB-B921-FB91F4829094}">
      <dgm:prSet/>
      <dgm:spPr/>
      <dgm:t>
        <a:bodyPr/>
        <a:lstStyle/>
        <a:p>
          <a:endParaRPr lang="es-AR"/>
        </a:p>
      </dgm:t>
    </dgm:pt>
    <dgm:pt modelId="{1B54A2CF-08F9-4E6A-86AC-57ACF9D5D45A}" type="sibTrans" cxnId="{30087CDC-7F0F-4EAB-B921-FB91F4829094}">
      <dgm:prSet/>
      <dgm:spPr/>
      <dgm:t>
        <a:bodyPr/>
        <a:lstStyle/>
        <a:p>
          <a:endParaRPr lang="es-AR"/>
        </a:p>
      </dgm:t>
    </dgm:pt>
    <dgm:pt modelId="{BED34716-7117-490C-BC7E-7FBBE7374B9A}" type="pres">
      <dgm:prSet presAssocID="{A2CE8B39-12E1-4C6A-9F67-BBBA40B6E2CC}" presName="Name0" presStyleCnt="0">
        <dgm:presLayoutVars>
          <dgm:dir/>
          <dgm:animLvl val="lvl"/>
          <dgm:resizeHandles val="exact"/>
        </dgm:presLayoutVars>
      </dgm:prSet>
      <dgm:spPr/>
    </dgm:pt>
    <dgm:pt modelId="{86FED036-ADF3-43AE-80A6-81E4C6B89926}" type="pres">
      <dgm:prSet presAssocID="{AE8F98D6-D49A-4087-8C8D-D3513452BB7C}" presName="composite" presStyleCnt="0"/>
      <dgm:spPr/>
    </dgm:pt>
    <dgm:pt modelId="{EA775F8C-6C69-40C0-9436-0FC9176770AF}" type="pres">
      <dgm:prSet presAssocID="{AE8F98D6-D49A-4087-8C8D-D3513452BB7C}" presName="parTx" presStyleLbl="alignNode1" presStyleIdx="0" presStyleCnt="3">
        <dgm:presLayoutVars>
          <dgm:chMax val="0"/>
          <dgm:chPref val="0"/>
        </dgm:presLayoutVars>
      </dgm:prSet>
      <dgm:spPr/>
    </dgm:pt>
    <dgm:pt modelId="{05FE5259-091C-4065-9B3D-326131F278E2}" type="pres">
      <dgm:prSet presAssocID="{AE8F98D6-D49A-4087-8C8D-D3513452BB7C}" presName="desTx" presStyleLbl="alignAccFollowNode1" presStyleIdx="0" presStyleCnt="3">
        <dgm:presLayoutVars/>
      </dgm:prSet>
      <dgm:spPr/>
    </dgm:pt>
    <dgm:pt modelId="{73E44F29-BB06-4332-A532-618AB409C50C}" type="pres">
      <dgm:prSet presAssocID="{52D0D92C-686B-4F8D-AC35-252A9F905C28}" presName="space" presStyleCnt="0"/>
      <dgm:spPr/>
    </dgm:pt>
    <dgm:pt modelId="{644F7891-E462-467C-A5C5-379F73DFF76B}" type="pres">
      <dgm:prSet presAssocID="{43D048E5-451D-4AE1-A0D9-12E73CC8FFF1}" presName="composite" presStyleCnt="0"/>
      <dgm:spPr/>
    </dgm:pt>
    <dgm:pt modelId="{685E374E-B5D4-4B62-81AF-1015333FF3E3}" type="pres">
      <dgm:prSet presAssocID="{43D048E5-451D-4AE1-A0D9-12E73CC8FFF1}" presName="parTx" presStyleLbl="alignNode1" presStyleIdx="1" presStyleCnt="3">
        <dgm:presLayoutVars>
          <dgm:chMax val="0"/>
          <dgm:chPref val="0"/>
        </dgm:presLayoutVars>
      </dgm:prSet>
      <dgm:spPr/>
    </dgm:pt>
    <dgm:pt modelId="{2494990E-9486-4827-8E75-374FBD19ABC3}" type="pres">
      <dgm:prSet presAssocID="{43D048E5-451D-4AE1-A0D9-12E73CC8FFF1}" presName="desTx" presStyleLbl="alignAccFollowNode1" presStyleIdx="1" presStyleCnt="3">
        <dgm:presLayoutVars/>
      </dgm:prSet>
      <dgm:spPr/>
    </dgm:pt>
    <dgm:pt modelId="{5870E28C-8DEB-49CE-94E6-3F61D29A5C71}" type="pres">
      <dgm:prSet presAssocID="{48585001-1DE8-4372-8777-D0D1A47CEE26}" presName="space" presStyleCnt="0"/>
      <dgm:spPr/>
    </dgm:pt>
    <dgm:pt modelId="{012E5BE8-44E3-4559-A975-A9831172B0D1}" type="pres">
      <dgm:prSet presAssocID="{A4F9E28C-D340-4F61-9EF2-F9FA285A39EF}" presName="composite" presStyleCnt="0"/>
      <dgm:spPr/>
    </dgm:pt>
    <dgm:pt modelId="{09E295D0-1E53-457B-A052-C236EDB3D5C3}" type="pres">
      <dgm:prSet presAssocID="{A4F9E28C-D340-4F61-9EF2-F9FA285A39EF}" presName="parTx" presStyleLbl="alignNode1" presStyleIdx="2" presStyleCnt="3">
        <dgm:presLayoutVars>
          <dgm:chMax val="0"/>
          <dgm:chPref val="0"/>
        </dgm:presLayoutVars>
      </dgm:prSet>
      <dgm:spPr/>
    </dgm:pt>
    <dgm:pt modelId="{2B71EED9-FEF1-40D8-9CF8-CB79E49D9DE2}" type="pres">
      <dgm:prSet presAssocID="{A4F9E28C-D340-4F61-9EF2-F9FA285A39EF}" presName="desTx" presStyleLbl="alignAccFollowNode1" presStyleIdx="2" presStyleCnt="3">
        <dgm:presLayoutVars/>
      </dgm:prSet>
      <dgm:spPr/>
    </dgm:pt>
  </dgm:ptLst>
  <dgm:cxnLst>
    <dgm:cxn modelId="{0992B407-5D32-494E-A5E0-25CE3EAAAB9C}" srcId="{A2CE8B39-12E1-4C6A-9F67-BBBA40B6E2CC}" destId="{A4F9E28C-D340-4F61-9EF2-F9FA285A39EF}" srcOrd="2" destOrd="0" parTransId="{CCF3A994-B42B-4A06-82AE-1EF223CB3D98}" sibTransId="{841F1E53-8EF3-4DC5-920B-DD4FEE2D6343}"/>
    <dgm:cxn modelId="{4522B324-9C27-4DB1-AA4D-3890CC760E78}" type="presOf" srcId="{3424860B-164F-4DB0-A6D9-B0D75AB0A02A}" destId="{2494990E-9486-4827-8E75-374FBD19ABC3}" srcOrd="0" destOrd="1" presId="urn:microsoft.com/office/officeart/2016/7/layout/HorizontalActionList"/>
    <dgm:cxn modelId="{D2774928-6C21-42D8-8AE2-BAEFA71239BB}" type="presOf" srcId="{AE8F98D6-D49A-4087-8C8D-D3513452BB7C}" destId="{EA775F8C-6C69-40C0-9436-0FC9176770AF}" srcOrd="0" destOrd="0" presId="urn:microsoft.com/office/officeart/2016/7/layout/HorizontalActionList"/>
    <dgm:cxn modelId="{62614930-F816-439A-9CDE-F64A0C1EED51}" type="presOf" srcId="{A4F9E28C-D340-4F61-9EF2-F9FA285A39EF}" destId="{09E295D0-1E53-457B-A052-C236EDB3D5C3}" srcOrd="0" destOrd="0" presId="urn:microsoft.com/office/officeart/2016/7/layout/HorizontalActionList"/>
    <dgm:cxn modelId="{385A8B65-134B-4534-8593-E86FEB214161}" type="presOf" srcId="{749FED4D-9D29-435F-901A-6C93DD89FF75}" destId="{05FE5259-091C-4065-9B3D-326131F278E2}" srcOrd="0" destOrd="0" presId="urn:microsoft.com/office/officeart/2016/7/layout/HorizontalActionList"/>
    <dgm:cxn modelId="{55F8A959-94FA-4A25-9448-7F83D74A6AF1}" type="presOf" srcId="{A2CE8B39-12E1-4C6A-9F67-BBBA40B6E2CC}" destId="{BED34716-7117-490C-BC7E-7FBBE7374B9A}" srcOrd="0" destOrd="0" presId="urn:microsoft.com/office/officeart/2016/7/layout/HorizontalActionList"/>
    <dgm:cxn modelId="{9AEA4592-E06C-4FA4-A324-A6A0BE37CE3B}" type="presOf" srcId="{467A94E6-CA21-46A5-8356-34543B1E3442}" destId="{2B71EED9-FEF1-40D8-9CF8-CB79E49D9DE2}" srcOrd="0" destOrd="0" presId="urn:microsoft.com/office/officeart/2016/7/layout/HorizontalActionList"/>
    <dgm:cxn modelId="{E5439E93-B01D-44A0-80B7-CC208B10C725}" srcId="{AE8F98D6-D49A-4087-8C8D-D3513452BB7C}" destId="{749FED4D-9D29-435F-901A-6C93DD89FF75}" srcOrd="0" destOrd="0" parTransId="{1F53DCE1-C95D-422E-B9E1-3DF13E3304C1}" sibTransId="{4CF1828A-1BE1-4709-ADBD-4AC31D05475A}"/>
    <dgm:cxn modelId="{F7B78CBE-3691-42C4-AF9C-42C42976DA1A}" srcId="{A2CE8B39-12E1-4C6A-9F67-BBBA40B6E2CC}" destId="{43D048E5-451D-4AE1-A0D9-12E73CC8FFF1}" srcOrd="1" destOrd="0" parTransId="{FE69B91E-172A-4BE3-984B-39EB478EBF0C}" sibTransId="{48585001-1DE8-4372-8777-D0D1A47CEE26}"/>
    <dgm:cxn modelId="{9ED934C9-FA95-4C8F-AE53-78BB7A72BD63}" srcId="{43D048E5-451D-4AE1-A0D9-12E73CC8FFF1}" destId="{3424860B-164F-4DB0-A6D9-B0D75AB0A02A}" srcOrd="1" destOrd="0" parTransId="{C98C8A70-5190-4A41-BE98-B1AD2C05193E}" sibTransId="{F44BF5D8-5EA0-453F-B1F3-865D5C7C299C}"/>
    <dgm:cxn modelId="{680048D8-646D-4BD7-A2EA-974F95D71DD3}" type="presOf" srcId="{1C48676D-7D4A-445D-BAD4-7A7044E8A0E6}" destId="{05FE5259-091C-4065-9B3D-326131F278E2}" srcOrd="0" destOrd="1" presId="urn:microsoft.com/office/officeart/2016/7/layout/HorizontalActionList"/>
    <dgm:cxn modelId="{B67E4ADB-3CF1-4561-A401-0175705A6906}" srcId="{43D048E5-451D-4AE1-A0D9-12E73CC8FFF1}" destId="{EC3B770A-D507-4D04-8641-790396FC48A4}" srcOrd="0" destOrd="0" parTransId="{34C0183B-5A13-4B6C-AD9E-4C2D966FFD94}" sibTransId="{3666726B-4575-4873-A00B-5CBCE1770343}"/>
    <dgm:cxn modelId="{3A583DDC-1BF1-470A-843A-4CD4CB01F8E1}" srcId="{A2CE8B39-12E1-4C6A-9F67-BBBA40B6E2CC}" destId="{AE8F98D6-D49A-4087-8C8D-D3513452BB7C}" srcOrd="0" destOrd="0" parTransId="{8A466E27-CBF4-4C94-A4D0-46297AC7D92C}" sibTransId="{52D0D92C-686B-4F8D-AC35-252A9F905C28}"/>
    <dgm:cxn modelId="{30087CDC-7F0F-4EAB-B921-FB91F4829094}" srcId="{A4F9E28C-D340-4F61-9EF2-F9FA285A39EF}" destId="{D4AEDCC1-F283-4A35-8E9B-42DEA8A2F366}" srcOrd="1" destOrd="0" parTransId="{3A6F5641-3D4F-435B-8CD9-30E5927FF69E}" sibTransId="{1B54A2CF-08F9-4E6A-86AC-57ACF9D5D45A}"/>
    <dgm:cxn modelId="{DF1551DE-7727-4CD3-B564-B52EF2B7ECA0}" srcId="{A4F9E28C-D340-4F61-9EF2-F9FA285A39EF}" destId="{467A94E6-CA21-46A5-8356-34543B1E3442}" srcOrd="0" destOrd="0" parTransId="{78900D53-5201-4B65-9CCA-DF4C14C767F9}" sibTransId="{0DFBE1D2-2AFC-4F96-92FB-F47FDA1FA085}"/>
    <dgm:cxn modelId="{BD7943E4-42E8-4284-A0D9-AC2FB48D639D}" srcId="{AE8F98D6-D49A-4087-8C8D-D3513452BB7C}" destId="{1C48676D-7D4A-445D-BAD4-7A7044E8A0E6}" srcOrd="1" destOrd="0" parTransId="{B52098AC-8DD7-49FC-B501-87BB2395F45C}" sibTransId="{FACC631C-2A92-41A2-A842-927F90568384}"/>
    <dgm:cxn modelId="{723446EF-1867-437B-9725-D3B9FB027C10}" type="presOf" srcId="{D4AEDCC1-F283-4A35-8E9B-42DEA8A2F366}" destId="{2B71EED9-FEF1-40D8-9CF8-CB79E49D9DE2}" srcOrd="0" destOrd="1" presId="urn:microsoft.com/office/officeart/2016/7/layout/HorizontalActionList"/>
    <dgm:cxn modelId="{EE5A4EF6-999C-4E37-A77A-F0178E0A0018}" type="presOf" srcId="{43D048E5-451D-4AE1-A0D9-12E73CC8FFF1}" destId="{685E374E-B5D4-4B62-81AF-1015333FF3E3}" srcOrd="0" destOrd="0" presId="urn:microsoft.com/office/officeart/2016/7/layout/HorizontalActionList"/>
    <dgm:cxn modelId="{BE6268FF-F08A-4706-AE1F-5C47E0A73BB6}" type="presOf" srcId="{EC3B770A-D507-4D04-8641-790396FC48A4}" destId="{2494990E-9486-4827-8E75-374FBD19ABC3}" srcOrd="0" destOrd="0" presId="urn:microsoft.com/office/officeart/2016/7/layout/HorizontalActionList"/>
    <dgm:cxn modelId="{C621F1EE-7E75-431D-952A-95587C8A9C87}" type="presParOf" srcId="{BED34716-7117-490C-BC7E-7FBBE7374B9A}" destId="{86FED036-ADF3-43AE-80A6-81E4C6B89926}" srcOrd="0" destOrd="0" presId="urn:microsoft.com/office/officeart/2016/7/layout/HorizontalActionList"/>
    <dgm:cxn modelId="{B2B54604-EC69-4378-8127-685218D0D555}" type="presParOf" srcId="{86FED036-ADF3-43AE-80A6-81E4C6B89926}" destId="{EA775F8C-6C69-40C0-9436-0FC9176770AF}" srcOrd="0" destOrd="0" presId="urn:microsoft.com/office/officeart/2016/7/layout/HorizontalActionList"/>
    <dgm:cxn modelId="{3212224E-A728-4DAC-9E18-5B91CC4D8D8D}" type="presParOf" srcId="{86FED036-ADF3-43AE-80A6-81E4C6B89926}" destId="{05FE5259-091C-4065-9B3D-326131F278E2}" srcOrd="1" destOrd="0" presId="urn:microsoft.com/office/officeart/2016/7/layout/HorizontalActionList"/>
    <dgm:cxn modelId="{C3BA0593-819D-48B3-9AE4-62A4B34EFF0A}" type="presParOf" srcId="{BED34716-7117-490C-BC7E-7FBBE7374B9A}" destId="{73E44F29-BB06-4332-A532-618AB409C50C}" srcOrd="1" destOrd="0" presId="urn:microsoft.com/office/officeart/2016/7/layout/HorizontalActionList"/>
    <dgm:cxn modelId="{824C2761-FF98-49DA-BBCB-DAD7217E6604}" type="presParOf" srcId="{BED34716-7117-490C-BC7E-7FBBE7374B9A}" destId="{644F7891-E462-467C-A5C5-379F73DFF76B}" srcOrd="2" destOrd="0" presId="urn:microsoft.com/office/officeart/2016/7/layout/HorizontalActionList"/>
    <dgm:cxn modelId="{D7571A69-D088-4026-8779-D76D38D7D8F0}" type="presParOf" srcId="{644F7891-E462-467C-A5C5-379F73DFF76B}" destId="{685E374E-B5D4-4B62-81AF-1015333FF3E3}" srcOrd="0" destOrd="0" presId="urn:microsoft.com/office/officeart/2016/7/layout/HorizontalActionList"/>
    <dgm:cxn modelId="{B9274A0D-F3BB-48F2-B9DD-8E0EB941A4DF}" type="presParOf" srcId="{644F7891-E462-467C-A5C5-379F73DFF76B}" destId="{2494990E-9486-4827-8E75-374FBD19ABC3}" srcOrd="1" destOrd="0" presId="urn:microsoft.com/office/officeart/2016/7/layout/HorizontalActionList"/>
    <dgm:cxn modelId="{BBEB74D1-8897-421A-A199-A32CEAF83467}" type="presParOf" srcId="{BED34716-7117-490C-BC7E-7FBBE7374B9A}" destId="{5870E28C-8DEB-49CE-94E6-3F61D29A5C71}" srcOrd="3" destOrd="0" presId="urn:microsoft.com/office/officeart/2016/7/layout/HorizontalActionList"/>
    <dgm:cxn modelId="{9B09B1A1-2AB3-4E53-8B9A-57C30B893B8F}" type="presParOf" srcId="{BED34716-7117-490C-BC7E-7FBBE7374B9A}" destId="{012E5BE8-44E3-4559-A975-A9831172B0D1}" srcOrd="4" destOrd="0" presId="urn:microsoft.com/office/officeart/2016/7/layout/HorizontalActionList"/>
    <dgm:cxn modelId="{4B292DB9-BCD7-4F44-942E-00653C0F971B}" type="presParOf" srcId="{012E5BE8-44E3-4559-A975-A9831172B0D1}" destId="{09E295D0-1E53-457B-A052-C236EDB3D5C3}" srcOrd="0" destOrd="0" presId="urn:microsoft.com/office/officeart/2016/7/layout/HorizontalActionList"/>
    <dgm:cxn modelId="{A52EB2CD-F45F-475C-AB2F-D6472F723E71}" type="presParOf" srcId="{012E5BE8-44E3-4559-A975-A9831172B0D1}" destId="{2B71EED9-FEF1-40D8-9CF8-CB79E49D9DE2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205B14-6A4C-4172-B13D-5C8AD24511F0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AR"/>
        </a:p>
      </dgm:t>
    </dgm:pt>
    <dgm:pt modelId="{A2051489-39B5-4BE4-A807-6A1FC072C774}">
      <dgm:prSet phldrT="[Texto]"/>
      <dgm:spPr/>
      <dgm:t>
        <a:bodyPr/>
        <a:lstStyle/>
        <a:p>
          <a:r>
            <a:rPr lang="es-AR" dirty="0"/>
            <a:t>Valores y creencias</a:t>
          </a:r>
        </a:p>
      </dgm:t>
    </dgm:pt>
    <dgm:pt modelId="{AA657442-B03C-48D5-A080-8791EABBA694}" type="parTrans" cxnId="{8F84B3DB-FA1B-41D8-8D60-0F19A5B94439}">
      <dgm:prSet/>
      <dgm:spPr/>
      <dgm:t>
        <a:bodyPr/>
        <a:lstStyle/>
        <a:p>
          <a:endParaRPr lang="es-AR"/>
        </a:p>
      </dgm:t>
    </dgm:pt>
    <dgm:pt modelId="{DF2E80E2-1FC8-471C-A853-3815EB315F4E}" type="sibTrans" cxnId="{8F84B3DB-FA1B-41D8-8D60-0F19A5B94439}">
      <dgm:prSet/>
      <dgm:spPr/>
      <dgm:t>
        <a:bodyPr/>
        <a:lstStyle/>
        <a:p>
          <a:endParaRPr lang="es-AR"/>
        </a:p>
      </dgm:t>
    </dgm:pt>
    <dgm:pt modelId="{3D7B0C4B-16FB-4752-9428-8B4AD49CA6E3}">
      <dgm:prSet phldrT="[Texto]"/>
      <dgm:spPr/>
      <dgm:t>
        <a:bodyPr/>
        <a:lstStyle/>
        <a:p>
          <a:r>
            <a:rPr lang="es-AR" dirty="0"/>
            <a:t>El páncreas cerebral</a:t>
          </a:r>
        </a:p>
      </dgm:t>
    </dgm:pt>
    <dgm:pt modelId="{A6D12A8D-1301-4FC5-A1A8-F7CAAC59B2F3}" type="parTrans" cxnId="{3D91C014-4F24-4031-B3D4-8C70AF434C1E}">
      <dgm:prSet/>
      <dgm:spPr/>
      <dgm:t>
        <a:bodyPr/>
        <a:lstStyle/>
        <a:p>
          <a:endParaRPr lang="es-AR"/>
        </a:p>
      </dgm:t>
    </dgm:pt>
    <dgm:pt modelId="{8F4654EB-B37A-4D4B-9BEC-31EFFCEC6DA8}" type="sibTrans" cxnId="{3D91C014-4F24-4031-B3D4-8C70AF434C1E}">
      <dgm:prSet/>
      <dgm:spPr/>
      <dgm:t>
        <a:bodyPr/>
        <a:lstStyle/>
        <a:p>
          <a:endParaRPr lang="es-AR"/>
        </a:p>
      </dgm:t>
    </dgm:pt>
    <dgm:pt modelId="{F88C493A-66BA-41FF-96F1-FF0A78F4A67A}">
      <dgm:prSet phldrT="[Texto]"/>
      <dgm:spPr/>
      <dgm:t>
        <a:bodyPr/>
        <a:lstStyle/>
        <a:p>
          <a:r>
            <a:rPr lang="es-AR" dirty="0"/>
            <a:t>Clima emocional</a:t>
          </a:r>
        </a:p>
      </dgm:t>
    </dgm:pt>
    <dgm:pt modelId="{9671DFB9-C0F6-4F51-99F3-7C994D8C3F9C}" type="parTrans" cxnId="{7B2274FD-AB2D-4FD8-9071-E297E1C13B00}">
      <dgm:prSet/>
      <dgm:spPr/>
      <dgm:t>
        <a:bodyPr/>
        <a:lstStyle/>
        <a:p>
          <a:endParaRPr lang="es-AR"/>
        </a:p>
      </dgm:t>
    </dgm:pt>
    <dgm:pt modelId="{84BB1C53-42BB-456A-ACC9-EB73830AC7F9}" type="sibTrans" cxnId="{7B2274FD-AB2D-4FD8-9071-E297E1C13B00}">
      <dgm:prSet/>
      <dgm:spPr/>
      <dgm:t>
        <a:bodyPr/>
        <a:lstStyle/>
        <a:p>
          <a:endParaRPr lang="es-AR"/>
        </a:p>
      </dgm:t>
    </dgm:pt>
    <dgm:pt modelId="{22955353-44A0-4AF1-B8C2-4E79E180FD54}">
      <dgm:prSet phldrT="[Texto]"/>
      <dgm:spPr/>
      <dgm:t>
        <a:bodyPr/>
        <a:lstStyle/>
        <a:p>
          <a:r>
            <a:rPr lang="es-AR" dirty="0"/>
            <a:t>Contraste entre alta conflictividad por razones banales e indiferencia ante problemas serios</a:t>
          </a:r>
        </a:p>
      </dgm:t>
    </dgm:pt>
    <dgm:pt modelId="{CC3D6019-90C4-4711-BB11-7075FF6BC334}" type="parTrans" cxnId="{2FC7F999-12E5-465D-9EB3-08B821B8AEC3}">
      <dgm:prSet/>
      <dgm:spPr/>
      <dgm:t>
        <a:bodyPr/>
        <a:lstStyle/>
        <a:p>
          <a:endParaRPr lang="es-AR"/>
        </a:p>
      </dgm:t>
    </dgm:pt>
    <dgm:pt modelId="{6CE861E4-EAB8-4860-A074-C0BB65ACD382}" type="sibTrans" cxnId="{2FC7F999-12E5-465D-9EB3-08B821B8AEC3}">
      <dgm:prSet/>
      <dgm:spPr/>
      <dgm:t>
        <a:bodyPr/>
        <a:lstStyle/>
        <a:p>
          <a:endParaRPr lang="es-AR"/>
        </a:p>
      </dgm:t>
    </dgm:pt>
    <dgm:pt modelId="{CECF6E92-3B26-4FC9-8062-5D70DF2E1EC9}">
      <dgm:prSet phldrT="[Texto]"/>
      <dgm:spPr/>
      <dgm:t>
        <a:bodyPr/>
        <a:lstStyle/>
        <a:p>
          <a:r>
            <a:rPr lang="es-AR" dirty="0"/>
            <a:t>Rituales </a:t>
          </a:r>
        </a:p>
      </dgm:t>
    </dgm:pt>
    <dgm:pt modelId="{2B676ED9-FC0D-4264-830F-41E280D6117C}" type="parTrans" cxnId="{AE4A9C73-B5A5-4F16-9CAF-14F6C9F95010}">
      <dgm:prSet/>
      <dgm:spPr/>
      <dgm:t>
        <a:bodyPr/>
        <a:lstStyle/>
        <a:p>
          <a:endParaRPr lang="es-AR"/>
        </a:p>
      </dgm:t>
    </dgm:pt>
    <dgm:pt modelId="{3BDFDF6E-2B4D-4255-8884-1B025EDCD9CC}" type="sibTrans" cxnId="{AE4A9C73-B5A5-4F16-9CAF-14F6C9F95010}">
      <dgm:prSet/>
      <dgm:spPr/>
      <dgm:t>
        <a:bodyPr/>
        <a:lstStyle/>
        <a:p>
          <a:endParaRPr lang="es-AR"/>
        </a:p>
      </dgm:t>
    </dgm:pt>
    <dgm:pt modelId="{2697EA00-BE49-437F-B112-16130DB7E27F}">
      <dgm:prSet phldrT="[Texto]"/>
      <dgm:spPr/>
      <dgm:t>
        <a:bodyPr/>
        <a:lstStyle/>
        <a:p>
          <a:r>
            <a:rPr lang="es-AR" dirty="0" err="1"/>
            <a:t>Desconfirmantes</a:t>
          </a:r>
          <a:endParaRPr lang="es-AR" dirty="0"/>
        </a:p>
      </dgm:t>
    </dgm:pt>
    <dgm:pt modelId="{B6CF1507-AF5B-4200-976F-EB3EB0AFDD4C}" type="parTrans" cxnId="{B088B5EA-666B-4D21-B0E0-F535B26D8C1D}">
      <dgm:prSet/>
      <dgm:spPr/>
      <dgm:t>
        <a:bodyPr/>
        <a:lstStyle/>
        <a:p>
          <a:endParaRPr lang="es-AR"/>
        </a:p>
      </dgm:t>
    </dgm:pt>
    <dgm:pt modelId="{75AC844A-39A4-4638-BB2D-17CEC53D6021}" type="sibTrans" cxnId="{B088B5EA-666B-4D21-B0E0-F535B26D8C1D}">
      <dgm:prSet/>
      <dgm:spPr/>
      <dgm:t>
        <a:bodyPr/>
        <a:lstStyle/>
        <a:p>
          <a:endParaRPr lang="es-AR"/>
        </a:p>
      </dgm:t>
    </dgm:pt>
    <dgm:pt modelId="{A3BF7E41-7465-4005-ADB2-2D1D05394AA9}">
      <dgm:prSet phldrT="[Texto]"/>
      <dgm:spPr/>
      <dgm:t>
        <a:bodyPr/>
        <a:lstStyle/>
        <a:p>
          <a:r>
            <a:rPr lang="es-AR" dirty="0"/>
            <a:t>El buenecito insignificante</a:t>
          </a:r>
        </a:p>
      </dgm:t>
    </dgm:pt>
    <dgm:pt modelId="{07576A24-2A2F-48C1-BB49-8C8FB0B8EF3C}" type="parTrans" cxnId="{B0005506-6386-4A10-AA72-0581DB2EB6B4}">
      <dgm:prSet/>
      <dgm:spPr/>
      <dgm:t>
        <a:bodyPr/>
        <a:lstStyle/>
        <a:p>
          <a:endParaRPr lang="es-AR"/>
        </a:p>
      </dgm:t>
    </dgm:pt>
    <dgm:pt modelId="{F3053ABD-568E-4E0B-8F80-FE5D151C9DBD}" type="sibTrans" cxnId="{B0005506-6386-4A10-AA72-0581DB2EB6B4}">
      <dgm:prSet/>
      <dgm:spPr/>
      <dgm:t>
        <a:bodyPr/>
        <a:lstStyle/>
        <a:p>
          <a:endParaRPr lang="es-AR"/>
        </a:p>
      </dgm:t>
    </dgm:pt>
    <dgm:pt modelId="{1B1CF10D-4582-4A85-B84D-5FD4976AD663}">
      <dgm:prSet phldrT="[Texto]"/>
      <dgm:spPr/>
      <dgm:t>
        <a:bodyPr/>
        <a:lstStyle/>
        <a:p>
          <a:r>
            <a:rPr lang="es-AR" dirty="0"/>
            <a:t>El raro desastroso</a:t>
          </a:r>
        </a:p>
      </dgm:t>
    </dgm:pt>
    <dgm:pt modelId="{D7EEA841-DF49-4F3D-A1F3-B326B1C63E5A}" type="parTrans" cxnId="{6FBF4DE6-43C8-44B6-B53C-38089BC2C9EB}">
      <dgm:prSet/>
      <dgm:spPr/>
      <dgm:t>
        <a:bodyPr/>
        <a:lstStyle/>
        <a:p>
          <a:endParaRPr lang="es-AR"/>
        </a:p>
      </dgm:t>
    </dgm:pt>
    <dgm:pt modelId="{C6B5F7E9-44E9-49CE-9AD5-C3425BAE2084}" type="sibTrans" cxnId="{6FBF4DE6-43C8-44B6-B53C-38089BC2C9EB}">
      <dgm:prSet/>
      <dgm:spPr/>
      <dgm:t>
        <a:bodyPr/>
        <a:lstStyle/>
        <a:p>
          <a:endParaRPr lang="es-AR"/>
        </a:p>
      </dgm:t>
    </dgm:pt>
    <dgm:pt modelId="{4C405B95-C597-4991-8290-FC843691ACFE}">
      <dgm:prSet phldrT="[Texto]"/>
      <dgm:spPr/>
      <dgm:t>
        <a:bodyPr/>
        <a:lstStyle/>
        <a:p>
          <a:r>
            <a:rPr lang="es-AR" dirty="0"/>
            <a:t>El enfermo imprevisible</a:t>
          </a:r>
        </a:p>
      </dgm:t>
    </dgm:pt>
    <dgm:pt modelId="{0EA1EBEB-BB3A-4A59-B05F-63CCA22BDAC6}" type="parTrans" cxnId="{52A37E6D-3408-4400-9284-3609584FBE1F}">
      <dgm:prSet/>
      <dgm:spPr/>
      <dgm:t>
        <a:bodyPr/>
        <a:lstStyle/>
        <a:p>
          <a:endParaRPr lang="es-AR"/>
        </a:p>
      </dgm:t>
    </dgm:pt>
    <dgm:pt modelId="{F3F19BDE-3FB3-4EC2-B251-174DC74EF760}" type="sibTrans" cxnId="{52A37E6D-3408-4400-9284-3609584FBE1F}">
      <dgm:prSet/>
      <dgm:spPr/>
      <dgm:t>
        <a:bodyPr/>
        <a:lstStyle/>
        <a:p>
          <a:endParaRPr lang="es-AR"/>
        </a:p>
      </dgm:t>
    </dgm:pt>
    <dgm:pt modelId="{0C8E6DC5-C64B-4E77-B251-CBBB8D00A025}">
      <dgm:prSet phldrT="[Texto]"/>
      <dgm:spPr/>
      <dgm:t>
        <a:bodyPr/>
        <a:lstStyle/>
        <a:p>
          <a:r>
            <a:rPr lang="es-AR" dirty="0"/>
            <a:t>Hipercriticismo y exceso de hostilidad</a:t>
          </a:r>
        </a:p>
      </dgm:t>
    </dgm:pt>
    <dgm:pt modelId="{874952E2-D6F8-4172-BC70-AF34B10D8EEA}" type="parTrans" cxnId="{A47A84C9-4D46-4185-A832-327B286872B7}">
      <dgm:prSet/>
      <dgm:spPr/>
      <dgm:t>
        <a:bodyPr/>
        <a:lstStyle/>
        <a:p>
          <a:endParaRPr lang="es-AR"/>
        </a:p>
      </dgm:t>
    </dgm:pt>
    <dgm:pt modelId="{1C24AF4D-1AAC-41F6-917B-56F99F6B704F}" type="sibTrans" cxnId="{A47A84C9-4D46-4185-A832-327B286872B7}">
      <dgm:prSet/>
      <dgm:spPr/>
      <dgm:t>
        <a:bodyPr/>
        <a:lstStyle/>
        <a:p>
          <a:endParaRPr lang="es-AR"/>
        </a:p>
      </dgm:t>
    </dgm:pt>
    <dgm:pt modelId="{33092736-FB9C-40E6-95E9-C72AE5A767E4}">
      <dgm:prSet phldrT="[Texto]"/>
      <dgm:spPr/>
      <dgm:t>
        <a:bodyPr/>
        <a:lstStyle/>
        <a:p>
          <a:r>
            <a:rPr lang="es-AR" dirty="0"/>
            <a:t>Excluyentes (por desligamiento)</a:t>
          </a:r>
        </a:p>
      </dgm:t>
    </dgm:pt>
    <dgm:pt modelId="{61088621-D0A4-4687-B6F7-0D6C451D7284}" type="parTrans" cxnId="{B234B605-454B-4271-88FA-245F62A25FF0}">
      <dgm:prSet/>
      <dgm:spPr/>
      <dgm:t>
        <a:bodyPr/>
        <a:lstStyle/>
        <a:p>
          <a:endParaRPr lang="es-AR"/>
        </a:p>
      </dgm:t>
    </dgm:pt>
    <dgm:pt modelId="{CA2FA6DA-0408-4D54-B73C-03F209D942EF}" type="sibTrans" cxnId="{B234B605-454B-4271-88FA-245F62A25FF0}">
      <dgm:prSet/>
      <dgm:spPr/>
      <dgm:t>
        <a:bodyPr/>
        <a:lstStyle/>
        <a:p>
          <a:endParaRPr lang="es-AR"/>
        </a:p>
      </dgm:t>
    </dgm:pt>
    <dgm:pt modelId="{143FD5B5-C9B8-415F-8538-EFFF468FC1BF}">
      <dgm:prSet phldrT="[Texto]"/>
      <dgm:spPr/>
      <dgm:t>
        <a:bodyPr/>
        <a:lstStyle/>
        <a:p>
          <a:r>
            <a:rPr lang="es-AR" dirty="0"/>
            <a:t>Constrictivos (por aglutinación)</a:t>
          </a:r>
        </a:p>
      </dgm:t>
    </dgm:pt>
    <dgm:pt modelId="{477FF43B-DF05-4D9B-9FA3-80055643E921}" type="parTrans" cxnId="{CD768630-A60B-4FBA-9BBD-60F7A415D58A}">
      <dgm:prSet/>
      <dgm:spPr/>
      <dgm:t>
        <a:bodyPr/>
        <a:lstStyle/>
        <a:p>
          <a:endParaRPr lang="es-AR"/>
        </a:p>
      </dgm:t>
    </dgm:pt>
    <dgm:pt modelId="{8BB28572-0151-4121-BA32-31BBE5F0CD8A}" type="sibTrans" cxnId="{CD768630-A60B-4FBA-9BBD-60F7A415D58A}">
      <dgm:prSet/>
      <dgm:spPr/>
      <dgm:t>
        <a:bodyPr/>
        <a:lstStyle/>
        <a:p>
          <a:endParaRPr lang="es-AR"/>
        </a:p>
      </dgm:t>
    </dgm:pt>
    <dgm:pt modelId="{E085CF8F-F1F9-4962-A6DB-5B937494622B}" type="pres">
      <dgm:prSet presAssocID="{D2205B14-6A4C-4172-B13D-5C8AD24511F0}" presName="Name0" presStyleCnt="0">
        <dgm:presLayoutVars>
          <dgm:dir/>
          <dgm:animLvl val="lvl"/>
          <dgm:resizeHandles val="exact"/>
        </dgm:presLayoutVars>
      </dgm:prSet>
      <dgm:spPr/>
    </dgm:pt>
    <dgm:pt modelId="{DB930A64-B9BB-46B3-98D8-F8ED4F111210}" type="pres">
      <dgm:prSet presAssocID="{A2051489-39B5-4BE4-A807-6A1FC072C774}" presName="composite" presStyleCnt="0"/>
      <dgm:spPr/>
    </dgm:pt>
    <dgm:pt modelId="{194F9D44-136A-4871-A363-269804098BE8}" type="pres">
      <dgm:prSet presAssocID="{A2051489-39B5-4BE4-A807-6A1FC072C77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2C31D06-E9C9-4E3F-8940-D263F6AF9AC0}" type="pres">
      <dgm:prSet presAssocID="{A2051489-39B5-4BE4-A807-6A1FC072C774}" presName="desTx" presStyleLbl="alignAccFollowNode1" presStyleIdx="0" presStyleCnt="3">
        <dgm:presLayoutVars>
          <dgm:bulletEnabled val="1"/>
        </dgm:presLayoutVars>
      </dgm:prSet>
      <dgm:spPr/>
    </dgm:pt>
    <dgm:pt modelId="{9B52C1EE-7EAB-4466-B3CF-80C4DEC57BD6}" type="pres">
      <dgm:prSet presAssocID="{DF2E80E2-1FC8-471C-A853-3815EB315F4E}" presName="space" presStyleCnt="0"/>
      <dgm:spPr/>
    </dgm:pt>
    <dgm:pt modelId="{C47555EA-C236-440D-BA28-87971D378F4D}" type="pres">
      <dgm:prSet presAssocID="{F88C493A-66BA-41FF-96F1-FF0A78F4A67A}" presName="composite" presStyleCnt="0"/>
      <dgm:spPr/>
    </dgm:pt>
    <dgm:pt modelId="{9B64648A-F65D-42A7-8950-C10A8309314A}" type="pres">
      <dgm:prSet presAssocID="{F88C493A-66BA-41FF-96F1-FF0A78F4A67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1E93F6B-FBDF-4966-A91C-F95A9E36000D}" type="pres">
      <dgm:prSet presAssocID="{F88C493A-66BA-41FF-96F1-FF0A78F4A67A}" presName="desTx" presStyleLbl="alignAccFollowNode1" presStyleIdx="1" presStyleCnt="3">
        <dgm:presLayoutVars>
          <dgm:bulletEnabled val="1"/>
        </dgm:presLayoutVars>
      </dgm:prSet>
      <dgm:spPr/>
    </dgm:pt>
    <dgm:pt modelId="{B7AAB3A1-C7C8-4F6E-8E78-FC99A5599B65}" type="pres">
      <dgm:prSet presAssocID="{84BB1C53-42BB-456A-ACC9-EB73830AC7F9}" presName="space" presStyleCnt="0"/>
      <dgm:spPr/>
    </dgm:pt>
    <dgm:pt modelId="{E4321520-2E7E-456B-8A3C-583B1BEC4257}" type="pres">
      <dgm:prSet presAssocID="{CECF6E92-3B26-4FC9-8062-5D70DF2E1EC9}" presName="composite" presStyleCnt="0"/>
      <dgm:spPr/>
    </dgm:pt>
    <dgm:pt modelId="{428BCA92-ABAE-4512-B095-698F668EB848}" type="pres">
      <dgm:prSet presAssocID="{CECF6E92-3B26-4FC9-8062-5D70DF2E1EC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261A4C2-2805-4B9C-A02C-FF9E2B1336CE}" type="pres">
      <dgm:prSet presAssocID="{CECF6E92-3B26-4FC9-8062-5D70DF2E1EC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234B605-454B-4271-88FA-245F62A25FF0}" srcId="{CECF6E92-3B26-4FC9-8062-5D70DF2E1EC9}" destId="{33092736-FB9C-40E6-95E9-C72AE5A767E4}" srcOrd="1" destOrd="0" parTransId="{61088621-D0A4-4687-B6F7-0D6C451D7284}" sibTransId="{CA2FA6DA-0408-4D54-B73C-03F209D942EF}"/>
    <dgm:cxn modelId="{B0005506-6386-4A10-AA72-0581DB2EB6B4}" srcId="{A2051489-39B5-4BE4-A807-6A1FC072C774}" destId="{A3BF7E41-7465-4005-ADB2-2D1D05394AA9}" srcOrd="1" destOrd="0" parTransId="{07576A24-2A2F-48C1-BB49-8C8FB0B8EF3C}" sibTransId="{F3053ABD-568E-4E0B-8F80-FE5D151C9DBD}"/>
    <dgm:cxn modelId="{3D91C014-4F24-4031-B3D4-8C70AF434C1E}" srcId="{A2051489-39B5-4BE4-A807-6A1FC072C774}" destId="{3D7B0C4B-16FB-4752-9428-8B4AD49CA6E3}" srcOrd="0" destOrd="0" parTransId="{A6D12A8D-1301-4FC5-A1A8-F7CAAC59B2F3}" sibTransId="{8F4654EB-B37A-4D4B-9BEC-31EFFCEC6DA8}"/>
    <dgm:cxn modelId="{95AA6E2A-7199-424A-B7B1-5AE8F440E651}" type="presOf" srcId="{0C8E6DC5-C64B-4E77-B251-CBBB8D00A025}" destId="{11E93F6B-FBDF-4966-A91C-F95A9E36000D}" srcOrd="0" destOrd="1" presId="urn:microsoft.com/office/officeart/2005/8/layout/hList1"/>
    <dgm:cxn modelId="{CD768630-A60B-4FBA-9BBD-60F7A415D58A}" srcId="{CECF6E92-3B26-4FC9-8062-5D70DF2E1EC9}" destId="{143FD5B5-C9B8-415F-8538-EFFF468FC1BF}" srcOrd="2" destOrd="0" parTransId="{477FF43B-DF05-4D9B-9FA3-80055643E921}" sibTransId="{8BB28572-0151-4121-BA32-31BBE5F0CD8A}"/>
    <dgm:cxn modelId="{D2087538-7ED8-45B4-B0EA-E84E8F840B54}" type="presOf" srcId="{22955353-44A0-4AF1-B8C2-4E79E180FD54}" destId="{11E93F6B-FBDF-4966-A91C-F95A9E36000D}" srcOrd="0" destOrd="0" presId="urn:microsoft.com/office/officeart/2005/8/layout/hList1"/>
    <dgm:cxn modelId="{D499FF3E-ACC2-46B0-B032-C803FE7AC92D}" type="presOf" srcId="{A2051489-39B5-4BE4-A807-6A1FC072C774}" destId="{194F9D44-136A-4871-A363-269804098BE8}" srcOrd="0" destOrd="0" presId="urn:microsoft.com/office/officeart/2005/8/layout/hList1"/>
    <dgm:cxn modelId="{BF67426A-6BD4-49B7-8B25-E45D1CE70E87}" type="presOf" srcId="{CECF6E92-3B26-4FC9-8062-5D70DF2E1EC9}" destId="{428BCA92-ABAE-4512-B095-698F668EB848}" srcOrd="0" destOrd="0" presId="urn:microsoft.com/office/officeart/2005/8/layout/hList1"/>
    <dgm:cxn modelId="{52A37E6D-3408-4400-9284-3609584FBE1F}" srcId="{A2051489-39B5-4BE4-A807-6A1FC072C774}" destId="{4C405B95-C597-4991-8290-FC843691ACFE}" srcOrd="3" destOrd="0" parTransId="{0EA1EBEB-BB3A-4A59-B05F-63CCA22BDAC6}" sibTransId="{F3F19BDE-3FB3-4EC2-B251-174DC74EF760}"/>
    <dgm:cxn modelId="{AE4A9C73-B5A5-4F16-9CAF-14F6C9F95010}" srcId="{D2205B14-6A4C-4172-B13D-5C8AD24511F0}" destId="{CECF6E92-3B26-4FC9-8062-5D70DF2E1EC9}" srcOrd="2" destOrd="0" parTransId="{2B676ED9-FC0D-4264-830F-41E280D6117C}" sibTransId="{3BDFDF6E-2B4D-4255-8884-1B025EDCD9CC}"/>
    <dgm:cxn modelId="{C78B0593-DCD6-4AA9-BB7C-2818BC26BAA2}" type="presOf" srcId="{2697EA00-BE49-437F-B112-16130DB7E27F}" destId="{9261A4C2-2805-4B9C-A02C-FF9E2B1336CE}" srcOrd="0" destOrd="0" presId="urn:microsoft.com/office/officeart/2005/8/layout/hList1"/>
    <dgm:cxn modelId="{2FC7F999-12E5-465D-9EB3-08B821B8AEC3}" srcId="{F88C493A-66BA-41FF-96F1-FF0A78F4A67A}" destId="{22955353-44A0-4AF1-B8C2-4E79E180FD54}" srcOrd="0" destOrd="0" parTransId="{CC3D6019-90C4-4711-BB11-7075FF6BC334}" sibTransId="{6CE861E4-EAB8-4860-A074-C0BB65ACD382}"/>
    <dgm:cxn modelId="{CF3E109C-7168-4866-B4A8-0F2A4628C52A}" type="presOf" srcId="{F88C493A-66BA-41FF-96F1-FF0A78F4A67A}" destId="{9B64648A-F65D-42A7-8950-C10A8309314A}" srcOrd="0" destOrd="0" presId="urn:microsoft.com/office/officeart/2005/8/layout/hList1"/>
    <dgm:cxn modelId="{3F07E8A1-985B-4790-A5E0-982A355BB7B9}" type="presOf" srcId="{143FD5B5-C9B8-415F-8538-EFFF468FC1BF}" destId="{9261A4C2-2805-4B9C-A02C-FF9E2B1336CE}" srcOrd="0" destOrd="2" presId="urn:microsoft.com/office/officeart/2005/8/layout/hList1"/>
    <dgm:cxn modelId="{BACC5CAB-45BA-4F7D-8705-41624C7187C8}" type="presOf" srcId="{4C405B95-C597-4991-8290-FC843691ACFE}" destId="{22C31D06-E9C9-4E3F-8940-D263F6AF9AC0}" srcOrd="0" destOrd="3" presId="urn:microsoft.com/office/officeart/2005/8/layout/hList1"/>
    <dgm:cxn modelId="{87A4B6B7-B2DC-4F67-BDC1-CF52162E8BC7}" type="presOf" srcId="{D2205B14-6A4C-4172-B13D-5C8AD24511F0}" destId="{E085CF8F-F1F9-4962-A6DB-5B937494622B}" srcOrd="0" destOrd="0" presId="urn:microsoft.com/office/officeart/2005/8/layout/hList1"/>
    <dgm:cxn modelId="{58349DBC-5EA1-40CD-A417-5E14B15A7595}" type="presOf" srcId="{A3BF7E41-7465-4005-ADB2-2D1D05394AA9}" destId="{22C31D06-E9C9-4E3F-8940-D263F6AF9AC0}" srcOrd="0" destOrd="1" presId="urn:microsoft.com/office/officeart/2005/8/layout/hList1"/>
    <dgm:cxn modelId="{ECC071C2-6601-4D26-8D30-170F077C1723}" type="presOf" srcId="{33092736-FB9C-40E6-95E9-C72AE5A767E4}" destId="{9261A4C2-2805-4B9C-A02C-FF9E2B1336CE}" srcOrd="0" destOrd="1" presId="urn:microsoft.com/office/officeart/2005/8/layout/hList1"/>
    <dgm:cxn modelId="{A47A84C9-4D46-4185-A832-327B286872B7}" srcId="{F88C493A-66BA-41FF-96F1-FF0A78F4A67A}" destId="{0C8E6DC5-C64B-4E77-B251-CBBB8D00A025}" srcOrd="1" destOrd="0" parTransId="{874952E2-D6F8-4172-BC70-AF34B10D8EEA}" sibTransId="{1C24AF4D-1AAC-41F6-917B-56F99F6B704F}"/>
    <dgm:cxn modelId="{8F84B3DB-FA1B-41D8-8D60-0F19A5B94439}" srcId="{D2205B14-6A4C-4172-B13D-5C8AD24511F0}" destId="{A2051489-39B5-4BE4-A807-6A1FC072C774}" srcOrd="0" destOrd="0" parTransId="{AA657442-B03C-48D5-A080-8791EABBA694}" sibTransId="{DF2E80E2-1FC8-471C-A853-3815EB315F4E}"/>
    <dgm:cxn modelId="{6FBF4DE6-43C8-44B6-B53C-38089BC2C9EB}" srcId="{A2051489-39B5-4BE4-A807-6A1FC072C774}" destId="{1B1CF10D-4582-4A85-B84D-5FD4976AD663}" srcOrd="2" destOrd="0" parTransId="{D7EEA841-DF49-4F3D-A1F3-B326B1C63E5A}" sibTransId="{C6B5F7E9-44E9-49CE-9AD5-C3425BAE2084}"/>
    <dgm:cxn modelId="{B088B5EA-666B-4D21-B0E0-F535B26D8C1D}" srcId="{CECF6E92-3B26-4FC9-8062-5D70DF2E1EC9}" destId="{2697EA00-BE49-437F-B112-16130DB7E27F}" srcOrd="0" destOrd="0" parTransId="{B6CF1507-AF5B-4200-976F-EB3EB0AFDD4C}" sibTransId="{75AC844A-39A4-4638-BB2D-17CEC53D6021}"/>
    <dgm:cxn modelId="{3BB91FEE-A280-46D9-B831-7A2BA0B14537}" type="presOf" srcId="{3D7B0C4B-16FB-4752-9428-8B4AD49CA6E3}" destId="{22C31D06-E9C9-4E3F-8940-D263F6AF9AC0}" srcOrd="0" destOrd="0" presId="urn:microsoft.com/office/officeart/2005/8/layout/hList1"/>
    <dgm:cxn modelId="{A6AA10F2-7CC9-49EF-9E30-DE0BB82464CF}" type="presOf" srcId="{1B1CF10D-4582-4A85-B84D-5FD4976AD663}" destId="{22C31D06-E9C9-4E3F-8940-D263F6AF9AC0}" srcOrd="0" destOrd="2" presId="urn:microsoft.com/office/officeart/2005/8/layout/hList1"/>
    <dgm:cxn modelId="{7B2274FD-AB2D-4FD8-9071-E297E1C13B00}" srcId="{D2205B14-6A4C-4172-B13D-5C8AD24511F0}" destId="{F88C493A-66BA-41FF-96F1-FF0A78F4A67A}" srcOrd="1" destOrd="0" parTransId="{9671DFB9-C0F6-4F51-99F3-7C994D8C3F9C}" sibTransId="{84BB1C53-42BB-456A-ACC9-EB73830AC7F9}"/>
    <dgm:cxn modelId="{1C87FDF2-A58B-4DE8-9938-DD88A2A073E6}" type="presParOf" srcId="{E085CF8F-F1F9-4962-A6DB-5B937494622B}" destId="{DB930A64-B9BB-46B3-98D8-F8ED4F111210}" srcOrd="0" destOrd="0" presId="urn:microsoft.com/office/officeart/2005/8/layout/hList1"/>
    <dgm:cxn modelId="{07AB9499-1B01-4991-B848-EEDC374B7FE8}" type="presParOf" srcId="{DB930A64-B9BB-46B3-98D8-F8ED4F111210}" destId="{194F9D44-136A-4871-A363-269804098BE8}" srcOrd="0" destOrd="0" presId="urn:microsoft.com/office/officeart/2005/8/layout/hList1"/>
    <dgm:cxn modelId="{75AF2EF0-78D6-48AE-BA5B-577E37E8A2A5}" type="presParOf" srcId="{DB930A64-B9BB-46B3-98D8-F8ED4F111210}" destId="{22C31D06-E9C9-4E3F-8940-D263F6AF9AC0}" srcOrd="1" destOrd="0" presId="urn:microsoft.com/office/officeart/2005/8/layout/hList1"/>
    <dgm:cxn modelId="{C1918953-25DA-449E-808E-FA915A285205}" type="presParOf" srcId="{E085CF8F-F1F9-4962-A6DB-5B937494622B}" destId="{9B52C1EE-7EAB-4466-B3CF-80C4DEC57BD6}" srcOrd="1" destOrd="0" presId="urn:microsoft.com/office/officeart/2005/8/layout/hList1"/>
    <dgm:cxn modelId="{666068DA-2651-4810-BB71-42D81813765C}" type="presParOf" srcId="{E085CF8F-F1F9-4962-A6DB-5B937494622B}" destId="{C47555EA-C236-440D-BA28-87971D378F4D}" srcOrd="2" destOrd="0" presId="urn:microsoft.com/office/officeart/2005/8/layout/hList1"/>
    <dgm:cxn modelId="{8B531B8C-345A-49DF-993D-C89022192192}" type="presParOf" srcId="{C47555EA-C236-440D-BA28-87971D378F4D}" destId="{9B64648A-F65D-42A7-8950-C10A8309314A}" srcOrd="0" destOrd="0" presId="urn:microsoft.com/office/officeart/2005/8/layout/hList1"/>
    <dgm:cxn modelId="{30378370-E2D4-43E0-9AEC-AA9BC1A1C691}" type="presParOf" srcId="{C47555EA-C236-440D-BA28-87971D378F4D}" destId="{11E93F6B-FBDF-4966-A91C-F95A9E36000D}" srcOrd="1" destOrd="0" presId="urn:microsoft.com/office/officeart/2005/8/layout/hList1"/>
    <dgm:cxn modelId="{2F156D78-FDE6-4526-A8D7-AA2C9008D67C}" type="presParOf" srcId="{E085CF8F-F1F9-4962-A6DB-5B937494622B}" destId="{B7AAB3A1-C7C8-4F6E-8E78-FC99A5599B65}" srcOrd="3" destOrd="0" presId="urn:microsoft.com/office/officeart/2005/8/layout/hList1"/>
    <dgm:cxn modelId="{DC863A04-81B9-4B4F-BE51-CDB90683A3F4}" type="presParOf" srcId="{E085CF8F-F1F9-4962-A6DB-5B937494622B}" destId="{E4321520-2E7E-456B-8A3C-583B1BEC4257}" srcOrd="4" destOrd="0" presId="urn:microsoft.com/office/officeart/2005/8/layout/hList1"/>
    <dgm:cxn modelId="{71E2247D-0B72-446D-8505-573864F2A80D}" type="presParOf" srcId="{E4321520-2E7E-456B-8A3C-583B1BEC4257}" destId="{428BCA92-ABAE-4512-B095-698F668EB848}" srcOrd="0" destOrd="0" presId="urn:microsoft.com/office/officeart/2005/8/layout/hList1"/>
    <dgm:cxn modelId="{77A34CE4-8B74-45B1-9D4A-A954A6348DEC}" type="presParOf" srcId="{E4321520-2E7E-456B-8A3C-583B1BEC4257}" destId="{9261A4C2-2805-4B9C-A02C-FF9E2B1336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3E50F-E85C-46D4-A12F-DA356EEE6715}">
      <dsp:nvSpPr>
        <dsp:cNvPr id="0" name=""/>
        <dsp:cNvSpPr/>
      </dsp:nvSpPr>
      <dsp:spPr>
        <a:xfrm>
          <a:off x="0" y="2379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CF03E-DB81-4B8F-BAC7-37CC98111DD5}">
      <dsp:nvSpPr>
        <dsp:cNvPr id="0" name=""/>
        <dsp:cNvSpPr/>
      </dsp:nvSpPr>
      <dsp:spPr>
        <a:xfrm>
          <a:off x="0" y="2379"/>
          <a:ext cx="6172199" cy="1622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800" kern="1200"/>
            <a:t>TRIANGULACION DESCONFIRMADORA</a:t>
          </a:r>
          <a:endParaRPr lang="en-US" sz="2800" kern="1200"/>
        </a:p>
      </dsp:txBody>
      <dsp:txXfrm>
        <a:off x="0" y="2379"/>
        <a:ext cx="6172199" cy="1622955"/>
      </dsp:txXfrm>
    </dsp:sp>
    <dsp:sp modelId="{50E72410-5393-4A82-8912-A07BA119E14A}">
      <dsp:nvSpPr>
        <dsp:cNvPr id="0" name=""/>
        <dsp:cNvSpPr/>
      </dsp:nvSpPr>
      <dsp:spPr>
        <a:xfrm>
          <a:off x="0" y="1625334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96337-3AF8-4CA7-A2D6-56456185876A}">
      <dsp:nvSpPr>
        <dsp:cNvPr id="0" name=""/>
        <dsp:cNvSpPr/>
      </dsp:nvSpPr>
      <dsp:spPr>
        <a:xfrm>
          <a:off x="0" y="1625334"/>
          <a:ext cx="6172199" cy="1622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800" kern="1200"/>
            <a:t>Inclusión de los hijos en los juegos relacionales disfuncionales de los padres</a:t>
          </a:r>
          <a:endParaRPr lang="en-US" sz="2800" kern="1200"/>
        </a:p>
      </dsp:txBody>
      <dsp:txXfrm>
        <a:off x="0" y="1625334"/>
        <a:ext cx="6172199" cy="1622955"/>
      </dsp:txXfrm>
    </dsp:sp>
    <dsp:sp modelId="{CAB656B3-8A6A-4913-B125-7FB640AFBA0E}">
      <dsp:nvSpPr>
        <dsp:cNvPr id="0" name=""/>
        <dsp:cNvSpPr/>
      </dsp:nvSpPr>
      <dsp:spPr>
        <a:xfrm>
          <a:off x="0" y="3248290"/>
          <a:ext cx="61721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22E2D-9789-4E52-ADEF-2C59E6F3198A}">
      <dsp:nvSpPr>
        <dsp:cNvPr id="0" name=""/>
        <dsp:cNvSpPr/>
      </dsp:nvSpPr>
      <dsp:spPr>
        <a:xfrm>
          <a:off x="0" y="3248290"/>
          <a:ext cx="6172199" cy="1622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800" kern="1200" dirty="0"/>
            <a:t>Haciendo que alguien pase totalmente desapercibido en ese contexto relacional de manera no explicita</a:t>
          </a:r>
          <a:endParaRPr lang="en-US" sz="2800" kern="1200" dirty="0"/>
        </a:p>
      </dsp:txBody>
      <dsp:txXfrm>
        <a:off x="0" y="3248290"/>
        <a:ext cx="6172199" cy="1622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75F8C-6C69-40C0-9436-0FC9176770AF}">
      <dsp:nvSpPr>
        <dsp:cNvPr id="0" name=""/>
        <dsp:cNvSpPr/>
      </dsp:nvSpPr>
      <dsp:spPr>
        <a:xfrm>
          <a:off x="8456" y="232375"/>
          <a:ext cx="3620249" cy="1086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080" tIns="286080" rIns="286080" bIns="2860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400" kern="1200" dirty="0"/>
            <a:t>COHESION</a:t>
          </a:r>
        </a:p>
      </dsp:txBody>
      <dsp:txXfrm>
        <a:off x="8456" y="232375"/>
        <a:ext cx="3620249" cy="1086074"/>
      </dsp:txXfrm>
    </dsp:sp>
    <dsp:sp modelId="{05FE5259-091C-4065-9B3D-326131F278E2}">
      <dsp:nvSpPr>
        <dsp:cNvPr id="0" name=""/>
        <dsp:cNvSpPr/>
      </dsp:nvSpPr>
      <dsp:spPr>
        <a:xfrm>
          <a:off x="8456" y="1318450"/>
          <a:ext cx="3620249" cy="26068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600" tIns="357600" rIns="357600" bIns="3576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ambigua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Coexisten patrones aglutinados y desligados</a:t>
          </a:r>
        </a:p>
      </dsp:txBody>
      <dsp:txXfrm>
        <a:off x="8456" y="1318450"/>
        <a:ext cx="3620249" cy="2606838"/>
      </dsp:txXfrm>
    </dsp:sp>
    <dsp:sp modelId="{685E374E-B5D4-4B62-81AF-1015333FF3E3}">
      <dsp:nvSpPr>
        <dsp:cNvPr id="0" name=""/>
        <dsp:cNvSpPr/>
      </dsp:nvSpPr>
      <dsp:spPr>
        <a:xfrm>
          <a:off x="3736600" y="232375"/>
          <a:ext cx="3620249" cy="1086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080" tIns="286080" rIns="286080" bIns="2860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400" kern="1200" dirty="0"/>
            <a:t>ADAPTABILIDAD</a:t>
          </a:r>
        </a:p>
      </dsp:txBody>
      <dsp:txXfrm>
        <a:off x="3736600" y="232375"/>
        <a:ext cx="3620249" cy="1086074"/>
      </dsp:txXfrm>
    </dsp:sp>
    <dsp:sp modelId="{2494990E-9486-4827-8E75-374FBD19ABC3}">
      <dsp:nvSpPr>
        <dsp:cNvPr id="0" name=""/>
        <dsp:cNvSpPr/>
      </dsp:nvSpPr>
      <dsp:spPr>
        <a:xfrm>
          <a:off x="3736600" y="1318450"/>
          <a:ext cx="3620249" cy="26068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600" tIns="357600" rIns="357600" bIns="3576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contradictoria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Superposición de rigidez y </a:t>
          </a:r>
          <a:r>
            <a:rPr lang="es-AR" sz="2500" kern="1200" dirty="0" err="1"/>
            <a:t>caoticidad</a:t>
          </a:r>
          <a:endParaRPr lang="es-AR" sz="2500" kern="1200" dirty="0"/>
        </a:p>
      </dsp:txBody>
      <dsp:txXfrm>
        <a:off x="3736600" y="1318450"/>
        <a:ext cx="3620249" cy="2606838"/>
      </dsp:txXfrm>
    </dsp:sp>
    <dsp:sp modelId="{09E295D0-1E53-457B-A052-C236EDB3D5C3}">
      <dsp:nvSpPr>
        <dsp:cNvPr id="0" name=""/>
        <dsp:cNvSpPr/>
      </dsp:nvSpPr>
      <dsp:spPr>
        <a:xfrm>
          <a:off x="7464744" y="232375"/>
          <a:ext cx="3620249" cy="1086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080" tIns="286080" rIns="286080" bIns="2860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400" kern="1200" dirty="0"/>
            <a:t>JERARQUIA</a:t>
          </a:r>
        </a:p>
      </dsp:txBody>
      <dsp:txXfrm>
        <a:off x="7464744" y="232375"/>
        <a:ext cx="3620249" cy="1086074"/>
      </dsp:txXfrm>
    </dsp:sp>
    <dsp:sp modelId="{2B71EED9-FEF1-40D8-9CF8-CB79E49D9DE2}">
      <dsp:nvSpPr>
        <dsp:cNvPr id="0" name=""/>
        <dsp:cNvSpPr/>
      </dsp:nvSpPr>
      <dsp:spPr>
        <a:xfrm>
          <a:off x="7464744" y="1318450"/>
          <a:ext cx="3620249" cy="26068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600" tIns="357600" rIns="357600" bIns="3576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incongruente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Distribución del poder según las coaliciones existentes</a:t>
          </a:r>
        </a:p>
      </dsp:txBody>
      <dsp:txXfrm>
        <a:off x="7464744" y="1318450"/>
        <a:ext cx="3620249" cy="2606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F9D44-136A-4871-A363-269804098BE8}">
      <dsp:nvSpPr>
        <dsp:cNvPr id="0" name=""/>
        <dsp:cNvSpPr/>
      </dsp:nvSpPr>
      <dsp:spPr>
        <a:xfrm>
          <a:off x="3286" y="23443"/>
          <a:ext cx="3203971" cy="720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Valores y creencias</a:t>
          </a:r>
        </a:p>
      </dsp:txBody>
      <dsp:txXfrm>
        <a:off x="3286" y="23443"/>
        <a:ext cx="3203971" cy="720000"/>
      </dsp:txXfrm>
    </dsp:sp>
    <dsp:sp modelId="{22C31D06-E9C9-4E3F-8940-D263F6AF9AC0}">
      <dsp:nvSpPr>
        <dsp:cNvPr id="0" name=""/>
        <dsp:cNvSpPr/>
      </dsp:nvSpPr>
      <dsp:spPr>
        <a:xfrm>
          <a:off x="3286" y="743443"/>
          <a:ext cx="3203971" cy="358565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El páncreas cerebral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El buenecito insignificante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El raro desastroso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El enfermo imprevisible</a:t>
          </a:r>
        </a:p>
      </dsp:txBody>
      <dsp:txXfrm>
        <a:off x="3286" y="743443"/>
        <a:ext cx="3203971" cy="3585656"/>
      </dsp:txXfrm>
    </dsp:sp>
    <dsp:sp modelId="{9B64648A-F65D-42A7-8950-C10A8309314A}">
      <dsp:nvSpPr>
        <dsp:cNvPr id="0" name=""/>
        <dsp:cNvSpPr/>
      </dsp:nvSpPr>
      <dsp:spPr>
        <a:xfrm>
          <a:off x="3655814" y="23443"/>
          <a:ext cx="3203971" cy="720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Clima emocional</a:t>
          </a:r>
        </a:p>
      </dsp:txBody>
      <dsp:txXfrm>
        <a:off x="3655814" y="23443"/>
        <a:ext cx="3203971" cy="720000"/>
      </dsp:txXfrm>
    </dsp:sp>
    <dsp:sp modelId="{11E93F6B-FBDF-4966-A91C-F95A9E36000D}">
      <dsp:nvSpPr>
        <dsp:cNvPr id="0" name=""/>
        <dsp:cNvSpPr/>
      </dsp:nvSpPr>
      <dsp:spPr>
        <a:xfrm>
          <a:off x="3655814" y="743443"/>
          <a:ext cx="3203971" cy="358565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Contraste entre alta conflictividad por razones banales e indiferencia ante problemas serios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Hipercriticismo y exceso de hostilidad</a:t>
          </a:r>
        </a:p>
      </dsp:txBody>
      <dsp:txXfrm>
        <a:off x="3655814" y="743443"/>
        <a:ext cx="3203971" cy="3585656"/>
      </dsp:txXfrm>
    </dsp:sp>
    <dsp:sp modelId="{428BCA92-ABAE-4512-B095-698F668EB848}">
      <dsp:nvSpPr>
        <dsp:cNvPr id="0" name=""/>
        <dsp:cNvSpPr/>
      </dsp:nvSpPr>
      <dsp:spPr>
        <a:xfrm>
          <a:off x="7308342" y="23443"/>
          <a:ext cx="3203971" cy="720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kern="1200" dirty="0"/>
            <a:t>Rituales </a:t>
          </a:r>
        </a:p>
      </dsp:txBody>
      <dsp:txXfrm>
        <a:off x="7308342" y="23443"/>
        <a:ext cx="3203971" cy="720000"/>
      </dsp:txXfrm>
    </dsp:sp>
    <dsp:sp modelId="{9261A4C2-2805-4B9C-A02C-FF9E2B1336CE}">
      <dsp:nvSpPr>
        <dsp:cNvPr id="0" name=""/>
        <dsp:cNvSpPr/>
      </dsp:nvSpPr>
      <dsp:spPr>
        <a:xfrm>
          <a:off x="7308342" y="743443"/>
          <a:ext cx="3203971" cy="358565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 err="1"/>
            <a:t>Desconfirmantes</a:t>
          </a:r>
          <a:endParaRPr lang="es-A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Excluyentes (por desligamiento)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2500" kern="1200" dirty="0"/>
            <a:t>Constrictivos (por aglutinación)</a:t>
          </a:r>
        </a:p>
      </dsp:txBody>
      <dsp:txXfrm>
        <a:off x="7308342" y="743443"/>
        <a:ext cx="3203971" cy="3585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91550-CBB2-CAEC-11D5-0D9A5473F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E5DA60-8D6B-E725-3D02-5D8449F92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24D5E5-2B01-B47D-E928-F56DC387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DBAD3-B810-503B-3054-4619ADAF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DD76BD-C1FB-F783-E1E4-AA90CAA5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196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42765-F178-F656-A88D-EDF163330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DF5B76-A70D-5E20-348C-8A8CA623D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3E5008-1DA3-EEFA-6D4A-3F0E330D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E3235F-A2F4-3BB8-9780-42A20710F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C9E69E-7C6A-0652-4396-AE028D04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354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73AD81-370D-28AA-05CE-F96C8E25F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D6891F-C78A-312B-C352-449474F76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E62EB-5BD8-2B0E-7179-68172648E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3AA611-1F3D-20DF-DF6A-CE71E15A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0A033B-8CFB-8F3B-DBD4-C55444C7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578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43F31-4166-5478-4ED1-F56849E4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5F02A-36BB-D461-8192-AF1491E8B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643C8A-D942-2551-19A1-60FBDE3B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72BBE5-60EB-5F03-9A0A-A1CD339A5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DBDE30-1013-F8EB-A4BD-38967AC7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53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6F87E-A9DE-AF6F-B559-2C06D4294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7BFFB2-B2F9-CDF7-E2DC-76F82D650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6B423-6293-2DB6-F157-57766D5D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59FF43-59BF-3CEA-A2BE-5131F21B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BB024-D873-5C2C-B893-A6F2B166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314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5FA3E-1325-8D9C-130E-E09C2AE12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9BB890-3907-5BF0-45A4-90D442F27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EE6658-55B3-7F6F-5B93-FB6A8679F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1096AA-5468-8BA6-D10A-2B94B5F9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973E20-0C3C-007D-DDAB-D73FAAED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B220E0-A743-F7AA-354B-A7D48F5F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806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C8F500-8BAB-C93D-2ED2-CF9E6E62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D6B8C-816E-DB2F-A37D-8C39B9904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44DA9D-963C-9B2C-CDFC-5BAB59177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5375C9-64BA-12FD-9FBC-5FFC10FF5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87155E-5B3F-29ED-6E08-A60F037D5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85A96E-5980-7F1A-AE6B-1AE6087BB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0A1A69-891C-2956-2A6F-C815AAB5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8D63DE-C5C1-34C4-37CF-7804F544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42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C2C92-7E2F-1444-130C-FCBD7A2EF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926C48-502C-06A5-D5E2-F85282DC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70BEE2-412B-8876-B49E-810422BA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5BFCA1-9618-0F3D-0597-3BBA103B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757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117EBE-74A9-A8F9-4040-335A56FB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6A69C2-B430-4315-3C4D-D0C80F9E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493519-2BC7-C682-7B0F-83FB9EEA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315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970C1-5A32-7BDE-84D0-74C45D6D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116D5-7DBD-CBA8-BA26-CA5D1D80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AFD543-8FEC-1085-689D-D73A69262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8896D9-0FF1-BBE4-54F4-CEAD80E3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B1DD19-1AC5-3113-CC65-DAC87682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984E61-9F44-FAD9-62BA-55CB2317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513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A34DF-4A2F-507F-541F-6901C621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DA4393-72A1-CE72-3560-05CDDFC59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7A0F98-C243-7276-2C73-D54AFD9CB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8B3E96-C101-5AF1-DCE0-B88139233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5E6D6A-E21C-F37C-ACCF-F3F4F638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AE949B-9F1D-EDED-AB17-1DA5A53A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415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811005-3238-E4F5-50E3-0F4359587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2292DC-3944-237A-9A0C-8ABB0A281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9CC86A-7DB0-40E9-77C6-26459D9AE7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AE119B-10BB-4845-B4FF-37DCF0BEB29E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ED8EF0-62E7-9F46-D1C9-DA4EE7AAE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52BB9-DD11-1C5E-6840-CEC165051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3FB9EE-15D4-495A-B219-05DDA10755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617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vimeo.com/25768103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3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868A08B6-ADFF-7EB9-86EB-F668550D2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s-AR" sz="5200" dirty="0">
                <a:solidFill>
                  <a:schemeClr val="tx2"/>
                </a:solidFill>
              </a:rPr>
              <a:t>PSICOSIS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9117A7D1-6395-E665-D9D8-C6FBA8DA6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s-AR" dirty="0">
                <a:solidFill>
                  <a:schemeClr val="tx2"/>
                </a:solidFill>
              </a:rPr>
              <a:t>BASES RELACIONALES</a:t>
            </a:r>
          </a:p>
        </p:txBody>
      </p:sp>
    </p:spTree>
    <p:extLst>
      <p:ext uri="{BB962C8B-B14F-4D97-AF65-F5344CB8AC3E}">
        <p14:creationId xmlns:p14="http://schemas.microsoft.com/office/powerpoint/2010/main" val="192722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38F59A4-4431-460D-8E49-6E65C189A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A919B9C-5C01-47E4-B2F2-45F58920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85A82CE-D835-4542-BE8D-62A8F5A94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63D7EF0-3AC8-4029-B55D-EBDD733D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0CA985E-B39D-F69E-8A5C-38EE7F132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1325563"/>
          </a:xfrm>
        </p:spPr>
        <p:txBody>
          <a:bodyPr>
            <a:normAutofit/>
          </a:bodyPr>
          <a:lstStyle/>
          <a:p>
            <a:r>
              <a:rPr lang="es-AR" sz="4000" b="1"/>
              <a:t>La organización familiar en la psicosis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7245407-A214-54C7-79AE-39BFA35F9D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577713"/>
              </p:ext>
            </p:extLst>
          </p:nvPr>
        </p:nvGraphicFramePr>
        <p:xfrm>
          <a:off x="547688" y="2133600"/>
          <a:ext cx="11093450" cy="415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609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A020E5-019B-A8F7-482D-3588554F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5200" b="1" kern="1200">
                <a:latin typeface="+mj-lt"/>
                <a:ea typeface="+mj-ea"/>
                <a:cs typeface="+mj-cs"/>
              </a:rPr>
              <a:t>La mitología familiar en la psicosis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794C389-A0FC-778E-4BAD-4BCF4EFE27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80725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00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276E7-3A73-A849-F29F-5C31E390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>
                <a:solidFill>
                  <a:schemeClr val="tx2"/>
                </a:solidFill>
              </a:rPr>
              <a:t>Un fenómeno recurrente…</a:t>
            </a:r>
          </a:p>
        </p:txBody>
      </p:sp>
      <p:graphicFrame>
        <p:nvGraphicFramePr>
          <p:cNvPr id="9" name="Marcador de contenido 5">
            <a:extLst>
              <a:ext uri="{FF2B5EF4-FFF2-40B4-BE49-F238E27FC236}">
                <a16:creationId xmlns:a16="http://schemas.microsoft.com/office/drawing/2014/main" id="{EDA9AA96-0BB0-5CB6-B346-35148E6F4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348792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1EE81092-56FB-372E-0CFC-FE812F13D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>
                <a:hlinkClick r:id="rId7"/>
              </a:rPr>
              <a:t>https://vimeo.com/25768103</a:t>
            </a:r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3308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3A47EE5-7A33-8EDD-8569-3A76351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57471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s-AR" sz="3600" dirty="0">
                <a:solidFill>
                  <a:schemeClr val="tx2"/>
                </a:solidFill>
              </a:rPr>
              <a:t>TRIANGULACION DESCONFIRMADORA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51F0C-9CD1-7307-5C0D-3F723867B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188565"/>
            <a:ext cx="9833548" cy="3598382"/>
          </a:xfrm>
        </p:spPr>
        <p:txBody>
          <a:bodyPr>
            <a:normAutofit/>
          </a:bodyPr>
          <a:lstStyle/>
          <a:p>
            <a:r>
              <a:rPr lang="es-AR" sz="2400" dirty="0">
                <a:solidFill>
                  <a:schemeClr val="tx2"/>
                </a:solidFill>
              </a:rPr>
              <a:t>El concepto de </a:t>
            </a:r>
            <a:r>
              <a:rPr lang="es-AR" sz="2400" dirty="0" err="1">
                <a:solidFill>
                  <a:schemeClr val="tx2"/>
                </a:solidFill>
              </a:rPr>
              <a:t>desconfirmacion</a:t>
            </a:r>
            <a:r>
              <a:rPr lang="es-AR" sz="2400" dirty="0">
                <a:solidFill>
                  <a:schemeClr val="tx2"/>
                </a:solidFill>
              </a:rPr>
              <a:t> está ligado al de reconocimiento, como componente de la nutrición relacional</a:t>
            </a:r>
          </a:p>
          <a:p>
            <a:r>
              <a:rPr lang="es-AR" sz="2400" dirty="0">
                <a:solidFill>
                  <a:schemeClr val="tx2"/>
                </a:solidFill>
              </a:rPr>
              <a:t>La falta de reconocimiento cuando se estabiliza como pauta de relación provoca </a:t>
            </a:r>
            <a:r>
              <a:rPr lang="es-AR" sz="2400" dirty="0" err="1">
                <a:solidFill>
                  <a:schemeClr val="tx2"/>
                </a:solidFill>
              </a:rPr>
              <a:t>desconfirmacion</a:t>
            </a:r>
            <a:endParaRPr lang="es-AR" sz="2400" dirty="0">
              <a:solidFill>
                <a:schemeClr val="tx2"/>
              </a:solidFill>
            </a:endParaRPr>
          </a:p>
          <a:p>
            <a:r>
              <a:rPr lang="es-AR" sz="2400" dirty="0">
                <a:solidFill>
                  <a:schemeClr val="tx2"/>
                </a:solidFill>
              </a:rPr>
              <a:t>Es la percepción de la no existencia propia en términos relacionales no en términos físicos</a:t>
            </a:r>
          </a:p>
          <a:p>
            <a:r>
              <a:rPr lang="es-AR" sz="2400" dirty="0">
                <a:solidFill>
                  <a:schemeClr val="tx2"/>
                </a:solidFill>
              </a:rPr>
              <a:t>“Siento que no existo porque no soy importante para aquellas figuras de las que dependo y que ellas si son todo para mi”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476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3885AC32-FE18-9273-0C6D-FFAF4FC04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305" y="617605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s-AR" sz="3600" b="1" dirty="0">
                <a:solidFill>
                  <a:schemeClr val="tx2"/>
                </a:solidFill>
              </a:rPr>
              <a:t>TIPOS DE TRIANGULACION DESCONFIRMADORA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52970F-A0A8-AE09-46BE-F21F8B720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316645"/>
            <a:ext cx="9833548" cy="3470302"/>
          </a:xfrm>
        </p:spPr>
        <p:txBody>
          <a:bodyPr>
            <a:normAutofit lnSpcReduction="10000"/>
          </a:bodyPr>
          <a:lstStyle/>
          <a:p>
            <a:r>
              <a:rPr lang="es-AR" dirty="0">
                <a:solidFill>
                  <a:schemeClr val="tx2"/>
                </a:solidFill>
              </a:rPr>
              <a:t>1. PAREJA PARENTAL BLOQUEADA:  padres enzarzados en una relación intensa pierden de vista al hijo – “Cuando mis padres discuten yo dejo de existir”</a:t>
            </a:r>
          </a:p>
          <a:p>
            <a:r>
              <a:rPr lang="es-AR" dirty="0">
                <a:solidFill>
                  <a:schemeClr val="tx2"/>
                </a:solidFill>
              </a:rPr>
              <a:t>2. AGRAVIOS COMPARATIVOS ENTRE HERMANOS:  hermano prestigioso vs hermano desastroso</a:t>
            </a:r>
          </a:p>
          <a:p>
            <a:r>
              <a:rPr lang="es-AR" dirty="0">
                <a:solidFill>
                  <a:schemeClr val="tx2"/>
                </a:solidFill>
              </a:rPr>
              <a:t>3. FIGURAS PSEUDOPARENTALES EN LA FAMILIA EXTENSA: un miembro relevante de la familia extensa juega un rol capaz de generar una triangulación </a:t>
            </a:r>
            <a:r>
              <a:rPr lang="es-AR" dirty="0" err="1">
                <a:solidFill>
                  <a:schemeClr val="tx2"/>
                </a:solidFill>
              </a:rPr>
              <a:t>desconfirmadora</a:t>
            </a:r>
            <a:r>
              <a:rPr lang="es-AR" dirty="0">
                <a:solidFill>
                  <a:schemeClr val="tx2"/>
                </a:solidFill>
              </a:rPr>
              <a:t> (x </a:t>
            </a:r>
            <a:r>
              <a:rPr lang="es-AR" dirty="0" err="1">
                <a:solidFill>
                  <a:schemeClr val="tx2"/>
                </a:solidFill>
              </a:rPr>
              <a:t>ej</a:t>
            </a:r>
            <a:r>
              <a:rPr lang="es-AR" dirty="0">
                <a:solidFill>
                  <a:schemeClr val="tx2"/>
                </a:solidFill>
              </a:rPr>
              <a:t>, </a:t>
            </a:r>
            <a:r>
              <a:rPr lang="es-AR" dirty="0" err="1">
                <a:solidFill>
                  <a:schemeClr val="tx2"/>
                </a:solidFill>
              </a:rPr>
              <a:t>fuciones</a:t>
            </a:r>
            <a:r>
              <a:rPr lang="es-AR" dirty="0">
                <a:solidFill>
                  <a:schemeClr val="tx2"/>
                </a:solidFill>
              </a:rPr>
              <a:t> parentales)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775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890E45C-77E3-C055-5685-BB14ADEB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b">
            <a:normAutofit/>
          </a:bodyPr>
          <a:lstStyle/>
          <a:p>
            <a:pPr algn="ctr"/>
            <a:r>
              <a:rPr lang="es-AR" sz="3600" dirty="0">
                <a:solidFill>
                  <a:schemeClr val="tx2"/>
                </a:solidFill>
              </a:rPr>
              <a:t>LA PERSONALIDAD DEL PSICOTICO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FDE352-C2BD-4BF1-2CFC-513C2634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AR" sz="2000" dirty="0">
                <a:solidFill>
                  <a:schemeClr val="tx2"/>
                </a:solidFill>
              </a:rPr>
              <a:t>EXPERIENCIA RELACIONAL</a:t>
            </a:r>
          </a:p>
          <a:p>
            <a:r>
              <a:rPr lang="es-AR" sz="2000" dirty="0">
                <a:solidFill>
                  <a:schemeClr val="tx2"/>
                </a:solidFill>
              </a:rPr>
              <a:t>NARRATIVA E IDENTIDAD</a:t>
            </a:r>
          </a:p>
          <a:p>
            <a:r>
              <a:rPr lang="es-AR" sz="2000" dirty="0">
                <a:solidFill>
                  <a:schemeClr val="tx2"/>
                </a:solidFill>
              </a:rPr>
              <a:t>PARENTALIDAD Y CONYUGALIDAD</a:t>
            </a:r>
          </a:p>
        </p:txBody>
      </p:sp>
    </p:spTree>
    <p:extLst>
      <p:ext uri="{BB962C8B-B14F-4D97-AF65-F5344CB8AC3E}">
        <p14:creationId xmlns:p14="http://schemas.microsoft.com/office/powerpoint/2010/main" val="116613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74927CD-6CDB-8B1A-2890-7A9928786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648634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s-AR" sz="3600" dirty="0">
                <a:solidFill>
                  <a:schemeClr val="tx2"/>
                </a:solidFill>
              </a:rPr>
              <a:t>EXPERIENCIA RELACIONAL</a:t>
            </a:r>
          </a:p>
        </p:txBody>
      </p:sp>
      <p:grpSp>
        <p:nvGrpSpPr>
          <p:cNvPr id="27" name="Group 14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15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6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7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0F33CC-A4C1-611F-B301-14EDD5406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382977"/>
            <a:ext cx="9833548" cy="3957862"/>
          </a:xfrm>
        </p:spPr>
        <p:txBody>
          <a:bodyPr>
            <a:normAutofit lnSpcReduction="10000"/>
          </a:bodyPr>
          <a:lstStyle/>
          <a:p>
            <a:r>
              <a:rPr lang="es-AR" sz="2400" dirty="0">
                <a:solidFill>
                  <a:schemeClr val="tx2"/>
                </a:solidFill>
              </a:rPr>
              <a:t>“La personalidad como la dimensión individual de la experiencia relacional acumulada”</a:t>
            </a:r>
          </a:p>
          <a:p>
            <a:r>
              <a:rPr lang="es-AR" sz="2400" dirty="0">
                <a:solidFill>
                  <a:schemeClr val="tx2"/>
                </a:solidFill>
              </a:rPr>
              <a:t>La experiencia que acumula el futuro </a:t>
            </a:r>
            <a:r>
              <a:rPr lang="es-AR" sz="2400" dirty="0" err="1">
                <a:solidFill>
                  <a:schemeClr val="tx2"/>
                </a:solidFill>
              </a:rPr>
              <a:t>psicotico</a:t>
            </a:r>
            <a:r>
              <a:rPr lang="es-AR" sz="2400" dirty="0">
                <a:solidFill>
                  <a:schemeClr val="tx2"/>
                </a:solidFill>
              </a:rPr>
              <a:t> esta regida por la triangulación </a:t>
            </a:r>
            <a:r>
              <a:rPr lang="es-AR" sz="2400" dirty="0" err="1">
                <a:solidFill>
                  <a:schemeClr val="tx2"/>
                </a:solidFill>
              </a:rPr>
              <a:t>desconfirmadora</a:t>
            </a:r>
            <a:endParaRPr lang="es-AR" sz="2400" dirty="0">
              <a:solidFill>
                <a:schemeClr val="tx2"/>
              </a:solidFill>
            </a:endParaRPr>
          </a:p>
          <a:p>
            <a:r>
              <a:rPr lang="es-AR" sz="2400" dirty="0">
                <a:solidFill>
                  <a:schemeClr val="tx2"/>
                </a:solidFill>
              </a:rPr>
              <a:t>La </a:t>
            </a:r>
            <a:r>
              <a:rPr lang="es-AR" sz="2400" dirty="0" err="1">
                <a:solidFill>
                  <a:schemeClr val="tx2"/>
                </a:solidFill>
              </a:rPr>
              <a:t>desconfirmacion</a:t>
            </a:r>
            <a:r>
              <a:rPr lang="es-AR" sz="2400" dirty="0">
                <a:solidFill>
                  <a:schemeClr val="tx2"/>
                </a:solidFill>
              </a:rPr>
              <a:t> impacta sobre la identidad y la desintegra</a:t>
            </a:r>
          </a:p>
          <a:p>
            <a:r>
              <a:rPr lang="es-AR" sz="2400" dirty="0">
                <a:solidFill>
                  <a:schemeClr val="tx2"/>
                </a:solidFill>
              </a:rPr>
              <a:t>Sobre estas vivencias de no existencia se desarrollaran los </a:t>
            </a:r>
            <a:r>
              <a:rPr lang="es-AR" sz="2400" dirty="0" err="1">
                <a:solidFill>
                  <a:schemeClr val="tx2"/>
                </a:solidFill>
              </a:rPr>
              <a:t>sintomas</a:t>
            </a:r>
            <a:r>
              <a:rPr lang="es-AR" sz="2400" dirty="0">
                <a:solidFill>
                  <a:schemeClr val="tx2"/>
                </a:solidFill>
              </a:rPr>
              <a:t> negativos de la esquizofrenia</a:t>
            </a:r>
          </a:p>
          <a:p>
            <a:r>
              <a:rPr lang="es-AR" sz="2400" dirty="0">
                <a:solidFill>
                  <a:schemeClr val="tx2"/>
                </a:solidFill>
              </a:rPr>
              <a:t>El sujeto busca una identidad alternativa que se inmune a la </a:t>
            </a:r>
            <a:r>
              <a:rPr lang="es-AR" sz="2400" dirty="0" err="1">
                <a:solidFill>
                  <a:schemeClr val="tx2"/>
                </a:solidFill>
              </a:rPr>
              <a:t>desconfirmacion</a:t>
            </a:r>
            <a:endParaRPr lang="es-AR" sz="2400" dirty="0">
              <a:solidFill>
                <a:schemeClr val="tx2"/>
              </a:solidFill>
            </a:endParaRPr>
          </a:p>
          <a:p>
            <a:r>
              <a:rPr lang="es-AR" sz="2400" dirty="0">
                <a:solidFill>
                  <a:schemeClr val="tx2"/>
                </a:solidFill>
              </a:rPr>
              <a:t>Y de este proceso surgirán los </a:t>
            </a:r>
            <a:r>
              <a:rPr lang="es-AR" sz="2400" dirty="0" err="1">
                <a:solidFill>
                  <a:schemeClr val="tx2"/>
                </a:solidFill>
              </a:rPr>
              <a:t>sintomas</a:t>
            </a:r>
            <a:r>
              <a:rPr lang="es-AR" sz="2400" dirty="0">
                <a:solidFill>
                  <a:schemeClr val="tx2"/>
                </a:solidFill>
              </a:rPr>
              <a:t> positivos, delirantes y alucinatorios garantizando su reconocimiento</a:t>
            </a:r>
          </a:p>
          <a:p>
            <a:endParaRPr lang="es-AR" sz="1700" dirty="0">
              <a:solidFill>
                <a:schemeClr val="tx2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448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EC9ADF-F06A-C6D3-F8B9-18B5692E0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3" y="522844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s-AR" sz="3600" dirty="0">
                <a:solidFill>
                  <a:schemeClr val="tx2"/>
                </a:solidFill>
              </a:rPr>
              <a:t>NARRATIVA E IDENTIDAD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DF5AB4-9560-D2CC-7145-8CFE9C9CE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3444177"/>
          </a:xfrm>
        </p:spPr>
        <p:txBody>
          <a:bodyPr>
            <a:normAutofit lnSpcReduction="10000"/>
          </a:bodyPr>
          <a:lstStyle/>
          <a:p>
            <a:r>
              <a:rPr lang="es-AR" sz="2400" dirty="0">
                <a:solidFill>
                  <a:schemeClr val="tx2"/>
                </a:solidFill>
              </a:rPr>
              <a:t>La identidad es afectada doblemente en su destrucción y en su reconstrucción</a:t>
            </a:r>
          </a:p>
          <a:p>
            <a:r>
              <a:rPr lang="es-AR" sz="2400" dirty="0">
                <a:solidFill>
                  <a:schemeClr val="tx2"/>
                </a:solidFill>
              </a:rPr>
              <a:t>La narrativa es el proceso de atribuir significado a la actividad relacional. La construcción de historias para darle un sentido a lo que ocurre y a la experiencia</a:t>
            </a:r>
          </a:p>
          <a:p>
            <a:r>
              <a:rPr lang="es-AR" sz="2400" dirty="0">
                <a:solidFill>
                  <a:schemeClr val="tx2"/>
                </a:solidFill>
              </a:rPr>
              <a:t>El sujeto selecciona material narrativo para construir su identidad (narrativa identitaria) </a:t>
            </a:r>
          </a:p>
          <a:p>
            <a:r>
              <a:rPr lang="es-AR" sz="2400" dirty="0">
                <a:solidFill>
                  <a:schemeClr val="tx2"/>
                </a:solidFill>
              </a:rPr>
              <a:t>La narrativa identitaria sirve de anclaje para la narrativa no identitaria que es mas extensa, rica y variada para garantizar una personalidad sana y equilibrada</a:t>
            </a:r>
          </a:p>
          <a:p>
            <a:endParaRPr lang="es-AR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128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5A6BCBE-5355-5CB7-D07E-D218D9A5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AR" sz="3600" dirty="0">
                <a:solidFill>
                  <a:schemeClr val="tx2"/>
                </a:solidFill>
              </a:rPr>
              <a:t>PARENTALIDAD Y CONYUGALIDAD</a:t>
            </a:r>
            <a:endParaRPr lang="es-AR" sz="3600">
              <a:solidFill>
                <a:schemeClr val="tx2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193AB0-1023-A152-6CCF-21DA9CDA8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292" y="1424066"/>
            <a:ext cx="5742132" cy="4610974"/>
          </a:xfrm>
        </p:spPr>
        <p:txBody>
          <a:bodyPr anchor="ctr">
            <a:normAutofit/>
          </a:bodyPr>
          <a:lstStyle/>
          <a:p>
            <a:r>
              <a:rPr lang="es-AR" sz="3200" dirty="0">
                <a:solidFill>
                  <a:schemeClr val="tx2"/>
                </a:solidFill>
              </a:rPr>
              <a:t>En la familia de origen del psicótico destaca una conyugalidad </a:t>
            </a:r>
            <a:r>
              <a:rPr lang="es-AR" sz="3200" dirty="0" err="1">
                <a:solidFill>
                  <a:schemeClr val="tx2"/>
                </a:solidFill>
              </a:rPr>
              <a:t>disarmónica</a:t>
            </a:r>
            <a:r>
              <a:rPr lang="es-AR" sz="3200" dirty="0">
                <a:solidFill>
                  <a:schemeClr val="tx2"/>
                </a:solidFill>
              </a:rPr>
              <a:t> y una parentalidad primariamente conservada que se deteriora ante el impacto de la conyugalidad</a:t>
            </a:r>
          </a:p>
          <a:p>
            <a:endParaRPr lang="es-AR" sz="1800" dirty="0">
              <a:solidFill>
                <a:schemeClr val="tx2"/>
              </a:solidFill>
            </a:endParaRPr>
          </a:p>
          <a:p>
            <a:endParaRPr lang="es-AR" sz="1800" dirty="0">
              <a:solidFill>
                <a:schemeClr val="tx2"/>
              </a:solidFill>
            </a:endParaRPr>
          </a:p>
          <a:p>
            <a:endParaRPr lang="es-A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4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36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CDAD112-5577-6C05-A358-BF96A385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31" y="1542402"/>
            <a:ext cx="5186842" cy="23879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organizacion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y la 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mitolog</a:t>
            </a:r>
            <a:r>
              <a:rPr lang="en-US" sz="5200" dirty="0" err="1">
                <a:solidFill>
                  <a:schemeClr val="tx2"/>
                </a:solidFill>
              </a:rPr>
              <a:t>í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familiar </a:t>
            </a:r>
            <a:r>
              <a:rPr lang="es-AR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psicosis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0542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</TotalTime>
  <Words>480</Words>
  <Application>Microsoft Office PowerPoint</Application>
  <PresentationFormat>Panorámica</PresentationFormat>
  <Paragraphs>61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Tema de Office</vt:lpstr>
      <vt:lpstr>PSICOSIS</vt:lpstr>
      <vt:lpstr>Un fenómeno recurrente…</vt:lpstr>
      <vt:lpstr>TRIANGULACION DESCONFIRMADORA</vt:lpstr>
      <vt:lpstr>TIPOS DE TRIANGULACION DESCONFIRMADORA</vt:lpstr>
      <vt:lpstr>LA PERSONALIDAD DEL PSICOTICO</vt:lpstr>
      <vt:lpstr>EXPERIENCIA RELACIONAL</vt:lpstr>
      <vt:lpstr>NARRATIVA E IDENTIDAD</vt:lpstr>
      <vt:lpstr>PARENTALIDAD Y CONYUGALIDAD</vt:lpstr>
      <vt:lpstr>La organizacion y la mitología familiar en la psicosis</vt:lpstr>
      <vt:lpstr>La organización familiar en la psicosis</vt:lpstr>
      <vt:lpstr>La mitología familiar en la psicosis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VIANCO VANINA</dc:creator>
  <cp:lastModifiedBy>VIANCO VANINA</cp:lastModifiedBy>
  <cp:revision>2</cp:revision>
  <dcterms:created xsi:type="dcterms:W3CDTF">2024-06-06T12:22:18Z</dcterms:created>
  <dcterms:modified xsi:type="dcterms:W3CDTF">2024-06-07T22:42:04Z</dcterms:modified>
</cp:coreProperties>
</file>