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87" r:id="rId3"/>
    <p:sldId id="289" r:id="rId4"/>
    <p:sldId id="264" r:id="rId5"/>
    <p:sldId id="265" r:id="rId6"/>
    <p:sldId id="272" r:id="rId7"/>
    <p:sldId id="273" r:id="rId8"/>
    <p:sldId id="274" r:id="rId9"/>
    <p:sldId id="277" r:id="rId10"/>
    <p:sldId id="282" r:id="rId11"/>
    <p:sldId id="283" r:id="rId12"/>
    <p:sldId id="284" r:id="rId13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56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DD8915E-DC14-41D6-9BB5-F49E1C265163}" type="doc">
      <dgm:prSet loTypeId="urn:microsoft.com/office/officeart/2008/layout/LinedList" loCatId="list" qsTypeId="urn:microsoft.com/office/officeart/2005/8/quickstyle/simple2" qsCatId="simple" csTypeId="urn:microsoft.com/office/officeart/2005/8/colors/colorful1" csCatId="colorful" phldr="1"/>
      <dgm:spPr/>
      <dgm:t>
        <a:bodyPr rtlCol="0"/>
        <a:lstStyle>
          <a:defPPr>
            <a:defRPr lang="es-ES"/>
          </a:defPPr>
        </a:lstStyle>
        <a:p>
          <a:pPr rtl="0"/>
          <a:endParaRPr lang="es-ES"/>
        </a:p>
      </dgm:t>
    </dgm:pt>
    <dgm:pt modelId="{8B3A4324-05AC-49E2-B8D7-9CC263B4246D}">
      <dgm:prSet custT="1"/>
      <dgm:spPr/>
      <dgm:t>
        <a:bodyPr/>
        <a:lstStyle/>
        <a:p>
          <a:pPr rtl="0"/>
          <a:r>
            <a:rPr lang="es-AR" sz="2400" b="1" dirty="0"/>
            <a:t>Cinco o más de los síntomas durante dos semanas</a:t>
          </a:r>
        </a:p>
      </dgm:t>
    </dgm:pt>
    <dgm:pt modelId="{8A84B4E2-61F9-40ED-81E2-F45F3C945CC6}" type="parTrans" cxnId="{DAD876DD-9BDE-4365-9A8C-CDAE191D3FA8}">
      <dgm:prSet/>
      <dgm:spPr/>
      <dgm:t>
        <a:bodyPr/>
        <a:lstStyle/>
        <a:p>
          <a:endParaRPr lang="es-AR"/>
        </a:p>
      </dgm:t>
    </dgm:pt>
    <dgm:pt modelId="{1963125D-BC9A-4640-914E-3016919A90E0}" type="sibTrans" cxnId="{DAD876DD-9BDE-4365-9A8C-CDAE191D3FA8}">
      <dgm:prSet/>
      <dgm:spPr/>
      <dgm:t>
        <a:bodyPr/>
        <a:lstStyle/>
        <a:p>
          <a:endParaRPr lang="es-AR"/>
        </a:p>
      </dgm:t>
    </dgm:pt>
    <dgm:pt modelId="{2B22379B-D70A-495B-8155-A6EF7A4590D6}">
      <dgm:prSet custT="1"/>
      <dgm:spPr/>
      <dgm:t>
        <a:bodyPr/>
        <a:lstStyle/>
        <a:p>
          <a:pPr rtl="0"/>
          <a:r>
            <a:rPr lang="es-AR" sz="1600" dirty="0"/>
            <a:t>Estado de ánimo deprimido la mayor parte del día, casi todos los días (triste, vacío, sin esperanza)</a:t>
          </a:r>
        </a:p>
      </dgm:t>
    </dgm:pt>
    <dgm:pt modelId="{C723C19C-4CB9-4D71-8BC9-DB395B018102}" type="parTrans" cxnId="{E3EFDBF1-F475-4D96-A556-E588DA0B43A1}">
      <dgm:prSet/>
      <dgm:spPr/>
      <dgm:t>
        <a:bodyPr/>
        <a:lstStyle/>
        <a:p>
          <a:endParaRPr lang="es-AR"/>
        </a:p>
      </dgm:t>
    </dgm:pt>
    <dgm:pt modelId="{5F0F360A-4914-4738-914E-9701C0DCE1B6}" type="sibTrans" cxnId="{E3EFDBF1-F475-4D96-A556-E588DA0B43A1}">
      <dgm:prSet/>
      <dgm:spPr/>
      <dgm:t>
        <a:bodyPr/>
        <a:lstStyle/>
        <a:p>
          <a:endParaRPr lang="es-AR"/>
        </a:p>
      </dgm:t>
    </dgm:pt>
    <dgm:pt modelId="{1E33BBD2-C61A-45A6-BFB6-1DB8C9922FC4}">
      <dgm:prSet custT="1"/>
      <dgm:spPr/>
      <dgm:t>
        <a:bodyPr/>
        <a:lstStyle/>
        <a:p>
          <a:pPr rtl="0"/>
          <a:r>
            <a:rPr lang="es-AR" sz="1600" dirty="0"/>
            <a:t>Disminución del interés o el placer</a:t>
          </a:r>
        </a:p>
      </dgm:t>
    </dgm:pt>
    <dgm:pt modelId="{7B480529-3FE1-4379-B386-638FB70DCDDC}" type="parTrans" cxnId="{5C4A83E2-D9E8-421D-9042-B99CEB4D4CCB}">
      <dgm:prSet/>
      <dgm:spPr/>
      <dgm:t>
        <a:bodyPr/>
        <a:lstStyle/>
        <a:p>
          <a:endParaRPr lang="es-AR"/>
        </a:p>
      </dgm:t>
    </dgm:pt>
    <dgm:pt modelId="{1BDD29B5-B859-41E0-B85F-7AE041637FEC}" type="sibTrans" cxnId="{5C4A83E2-D9E8-421D-9042-B99CEB4D4CCB}">
      <dgm:prSet/>
      <dgm:spPr/>
      <dgm:t>
        <a:bodyPr/>
        <a:lstStyle/>
        <a:p>
          <a:endParaRPr lang="es-AR"/>
        </a:p>
      </dgm:t>
    </dgm:pt>
    <dgm:pt modelId="{BC00A3C5-CE09-4BDC-A6A6-2EE234138E4B}">
      <dgm:prSet custT="1"/>
      <dgm:spPr/>
      <dgm:t>
        <a:bodyPr/>
        <a:lstStyle/>
        <a:p>
          <a:pPr rtl="0"/>
          <a:r>
            <a:rPr lang="es-AR" sz="1600" dirty="0"/>
            <a:t>Perdida o aumento importante de peso</a:t>
          </a:r>
        </a:p>
      </dgm:t>
    </dgm:pt>
    <dgm:pt modelId="{CFD12150-EB44-46C8-AB68-FC8FDE87FDD4}" type="parTrans" cxnId="{EB4C7D35-B1F4-4B27-9E61-D79D399208E1}">
      <dgm:prSet/>
      <dgm:spPr/>
      <dgm:t>
        <a:bodyPr/>
        <a:lstStyle/>
        <a:p>
          <a:endParaRPr lang="es-AR"/>
        </a:p>
      </dgm:t>
    </dgm:pt>
    <dgm:pt modelId="{C4260DF7-D799-455A-AB72-33545F1DC7CD}" type="sibTrans" cxnId="{EB4C7D35-B1F4-4B27-9E61-D79D399208E1}">
      <dgm:prSet/>
      <dgm:spPr/>
      <dgm:t>
        <a:bodyPr/>
        <a:lstStyle/>
        <a:p>
          <a:endParaRPr lang="es-AR"/>
        </a:p>
      </dgm:t>
    </dgm:pt>
    <dgm:pt modelId="{40B6EEAE-4062-4030-B5E8-457D21E93F00}">
      <dgm:prSet custT="1"/>
      <dgm:spPr/>
      <dgm:t>
        <a:bodyPr/>
        <a:lstStyle/>
        <a:p>
          <a:pPr rtl="0"/>
          <a:r>
            <a:rPr lang="es-AR" sz="1600"/>
            <a:t>Insomnio o hipersomnia</a:t>
          </a:r>
          <a:endParaRPr lang="es-AR" sz="1600" dirty="0"/>
        </a:p>
      </dgm:t>
    </dgm:pt>
    <dgm:pt modelId="{28F62DC1-CC8A-47F3-821F-0DA1732A15D8}" type="parTrans" cxnId="{53D0D2CA-E0BC-4989-B073-B56DD7C77843}">
      <dgm:prSet/>
      <dgm:spPr/>
      <dgm:t>
        <a:bodyPr/>
        <a:lstStyle/>
        <a:p>
          <a:endParaRPr lang="es-AR"/>
        </a:p>
      </dgm:t>
    </dgm:pt>
    <dgm:pt modelId="{4E3C2A7F-D405-404E-A835-967D90BE79EA}" type="sibTrans" cxnId="{53D0D2CA-E0BC-4989-B073-B56DD7C77843}">
      <dgm:prSet/>
      <dgm:spPr/>
      <dgm:t>
        <a:bodyPr/>
        <a:lstStyle/>
        <a:p>
          <a:endParaRPr lang="es-AR"/>
        </a:p>
      </dgm:t>
    </dgm:pt>
    <dgm:pt modelId="{D152E2CE-DCA6-449E-973F-E1FF3A3D3FC5}">
      <dgm:prSet custT="1"/>
      <dgm:spPr/>
      <dgm:t>
        <a:bodyPr/>
        <a:lstStyle/>
        <a:p>
          <a:pPr rtl="0"/>
          <a:r>
            <a:rPr lang="es-AR" sz="1600" dirty="0"/>
            <a:t>Agitación o retraso psicomotor</a:t>
          </a:r>
        </a:p>
      </dgm:t>
    </dgm:pt>
    <dgm:pt modelId="{7150149D-2DE5-401A-9FC7-77984D404D71}" type="parTrans" cxnId="{ACB26900-7BE9-49E8-943A-1947ABA7318D}">
      <dgm:prSet/>
      <dgm:spPr/>
      <dgm:t>
        <a:bodyPr/>
        <a:lstStyle/>
        <a:p>
          <a:endParaRPr lang="es-AR"/>
        </a:p>
      </dgm:t>
    </dgm:pt>
    <dgm:pt modelId="{D65BED34-E159-43B4-8429-0E400131D3A8}" type="sibTrans" cxnId="{ACB26900-7BE9-49E8-943A-1947ABA7318D}">
      <dgm:prSet/>
      <dgm:spPr/>
      <dgm:t>
        <a:bodyPr/>
        <a:lstStyle/>
        <a:p>
          <a:endParaRPr lang="es-AR"/>
        </a:p>
      </dgm:t>
    </dgm:pt>
    <dgm:pt modelId="{6B33A4A0-4F0E-4BD7-A5A8-609361E9FD2E}">
      <dgm:prSet custT="1"/>
      <dgm:spPr/>
      <dgm:t>
        <a:bodyPr/>
        <a:lstStyle/>
        <a:p>
          <a:pPr rtl="0"/>
          <a:r>
            <a:rPr lang="es-AR" sz="1600" dirty="0"/>
            <a:t>Fatiga o perdida de energía</a:t>
          </a:r>
        </a:p>
      </dgm:t>
    </dgm:pt>
    <dgm:pt modelId="{5A873F4A-0DE3-4E78-B640-6F5FCD65847F}" type="parTrans" cxnId="{A3C70BEA-2CD3-4C3F-A3EE-E63CE89130A6}">
      <dgm:prSet/>
      <dgm:spPr/>
      <dgm:t>
        <a:bodyPr/>
        <a:lstStyle/>
        <a:p>
          <a:endParaRPr lang="es-AR"/>
        </a:p>
      </dgm:t>
    </dgm:pt>
    <dgm:pt modelId="{26ABC6CA-A0B8-49AE-BC03-351E82553D98}" type="sibTrans" cxnId="{A3C70BEA-2CD3-4C3F-A3EE-E63CE89130A6}">
      <dgm:prSet/>
      <dgm:spPr/>
      <dgm:t>
        <a:bodyPr/>
        <a:lstStyle/>
        <a:p>
          <a:endParaRPr lang="es-AR"/>
        </a:p>
      </dgm:t>
    </dgm:pt>
    <dgm:pt modelId="{4679441B-3A63-40C4-824D-8BB9830F74CB}">
      <dgm:prSet custT="1"/>
      <dgm:spPr/>
      <dgm:t>
        <a:bodyPr/>
        <a:lstStyle/>
        <a:p>
          <a:pPr rtl="0"/>
          <a:r>
            <a:rPr lang="es-AR" sz="1600" dirty="0"/>
            <a:t>Sentimiento de inutilidad o culpabilidad excesiva </a:t>
          </a:r>
        </a:p>
      </dgm:t>
    </dgm:pt>
    <dgm:pt modelId="{C1E05851-6F10-42A4-8503-433EF7E9A0AC}" type="parTrans" cxnId="{6186997F-44A2-4DD2-9F0E-ABD2E3673887}">
      <dgm:prSet/>
      <dgm:spPr/>
      <dgm:t>
        <a:bodyPr/>
        <a:lstStyle/>
        <a:p>
          <a:endParaRPr lang="es-AR"/>
        </a:p>
      </dgm:t>
    </dgm:pt>
    <dgm:pt modelId="{D4008999-5671-4C7D-975F-D86B109B5075}" type="sibTrans" cxnId="{6186997F-44A2-4DD2-9F0E-ABD2E3673887}">
      <dgm:prSet/>
      <dgm:spPr/>
      <dgm:t>
        <a:bodyPr/>
        <a:lstStyle/>
        <a:p>
          <a:endParaRPr lang="es-AR"/>
        </a:p>
      </dgm:t>
    </dgm:pt>
    <dgm:pt modelId="{8CA40ADE-E5ED-47DE-AFDF-32D1C59CB180}">
      <dgm:prSet custT="1"/>
      <dgm:spPr/>
      <dgm:t>
        <a:bodyPr/>
        <a:lstStyle/>
        <a:p>
          <a:pPr rtl="0"/>
          <a:r>
            <a:rPr lang="es-AR" sz="1600" dirty="0"/>
            <a:t>Disminución de la capacidad de concentración o tomar decisiones</a:t>
          </a:r>
        </a:p>
      </dgm:t>
    </dgm:pt>
    <dgm:pt modelId="{6F048E93-CC58-44EF-A1F5-89CC681110F8}" type="parTrans" cxnId="{563F890A-BA20-4DC3-A902-C75D9C65B492}">
      <dgm:prSet/>
      <dgm:spPr/>
      <dgm:t>
        <a:bodyPr/>
        <a:lstStyle/>
        <a:p>
          <a:endParaRPr lang="es-AR"/>
        </a:p>
      </dgm:t>
    </dgm:pt>
    <dgm:pt modelId="{8100A6DD-DEA8-41B7-B51E-C25A30EDF959}" type="sibTrans" cxnId="{563F890A-BA20-4DC3-A902-C75D9C65B492}">
      <dgm:prSet/>
      <dgm:spPr/>
      <dgm:t>
        <a:bodyPr/>
        <a:lstStyle/>
        <a:p>
          <a:endParaRPr lang="es-AR"/>
        </a:p>
      </dgm:t>
    </dgm:pt>
    <dgm:pt modelId="{A91F7594-5AF7-40A1-8480-0E769E24152F}">
      <dgm:prSet custT="1"/>
      <dgm:spPr/>
      <dgm:t>
        <a:bodyPr/>
        <a:lstStyle/>
        <a:p>
          <a:pPr rtl="0"/>
          <a:r>
            <a:rPr lang="es-AR" sz="1600" dirty="0"/>
            <a:t>Pensamientos de muerte recurrentes</a:t>
          </a:r>
          <a:endParaRPr lang="es-AR" sz="1200" dirty="0"/>
        </a:p>
      </dgm:t>
    </dgm:pt>
    <dgm:pt modelId="{04D095FC-28D3-4933-A7DB-A2DA25615734}" type="parTrans" cxnId="{99F75D9A-72BF-46A4-9356-E2399984AF1F}">
      <dgm:prSet/>
      <dgm:spPr/>
      <dgm:t>
        <a:bodyPr/>
        <a:lstStyle/>
        <a:p>
          <a:endParaRPr lang="es-AR"/>
        </a:p>
      </dgm:t>
    </dgm:pt>
    <dgm:pt modelId="{AECAFF36-DB25-4D51-BEBD-D164ED7082AD}" type="sibTrans" cxnId="{99F75D9A-72BF-46A4-9356-E2399984AF1F}">
      <dgm:prSet/>
      <dgm:spPr/>
      <dgm:t>
        <a:bodyPr/>
        <a:lstStyle/>
        <a:p>
          <a:endParaRPr lang="es-AR"/>
        </a:p>
      </dgm:t>
    </dgm:pt>
    <dgm:pt modelId="{F776D97D-7E8A-BE47-8534-04C00FFCCC4D}" type="pres">
      <dgm:prSet presAssocID="{0DD8915E-DC14-41D6-9BB5-F49E1C265163}" presName="vert0" presStyleCnt="0">
        <dgm:presLayoutVars>
          <dgm:dir/>
          <dgm:animOne val="branch"/>
          <dgm:animLvl val="lvl"/>
        </dgm:presLayoutVars>
      </dgm:prSet>
      <dgm:spPr/>
    </dgm:pt>
    <dgm:pt modelId="{18A8F017-53D6-47E9-8763-9DDC14D8A4FB}" type="pres">
      <dgm:prSet presAssocID="{8B3A4324-05AC-49E2-B8D7-9CC263B4246D}" presName="thickLine" presStyleLbl="alignNode1" presStyleIdx="0" presStyleCnt="1"/>
      <dgm:spPr/>
    </dgm:pt>
    <dgm:pt modelId="{D91074BB-657C-45EE-A7A2-4D3FAA1100A8}" type="pres">
      <dgm:prSet presAssocID="{8B3A4324-05AC-49E2-B8D7-9CC263B4246D}" presName="horz1" presStyleCnt="0"/>
      <dgm:spPr/>
    </dgm:pt>
    <dgm:pt modelId="{FB11CBDF-FE76-492E-958D-BB271B74D186}" type="pres">
      <dgm:prSet presAssocID="{8B3A4324-05AC-49E2-B8D7-9CC263B4246D}" presName="tx1" presStyleLbl="revTx" presStyleIdx="0" presStyleCnt="10"/>
      <dgm:spPr/>
    </dgm:pt>
    <dgm:pt modelId="{59F392B2-DC4D-435D-BC8E-8CFF53379654}" type="pres">
      <dgm:prSet presAssocID="{8B3A4324-05AC-49E2-B8D7-9CC263B4246D}" presName="vert1" presStyleCnt="0"/>
      <dgm:spPr/>
    </dgm:pt>
    <dgm:pt modelId="{242811CD-154F-4F2E-97A6-AC414B5FC603}" type="pres">
      <dgm:prSet presAssocID="{2B22379B-D70A-495B-8155-A6EF7A4590D6}" presName="vertSpace2a" presStyleCnt="0"/>
      <dgm:spPr/>
    </dgm:pt>
    <dgm:pt modelId="{E787B271-557F-42A4-8A40-7DA033AF1DD6}" type="pres">
      <dgm:prSet presAssocID="{2B22379B-D70A-495B-8155-A6EF7A4590D6}" presName="horz2" presStyleCnt="0"/>
      <dgm:spPr/>
    </dgm:pt>
    <dgm:pt modelId="{7D4D181B-6574-461C-8677-C0D9F991C38A}" type="pres">
      <dgm:prSet presAssocID="{2B22379B-D70A-495B-8155-A6EF7A4590D6}" presName="horzSpace2" presStyleCnt="0"/>
      <dgm:spPr/>
    </dgm:pt>
    <dgm:pt modelId="{4F3B2722-FB1B-41FB-9C78-C21386DCFB49}" type="pres">
      <dgm:prSet presAssocID="{2B22379B-D70A-495B-8155-A6EF7A4590D6}" presName="tx2" presStyleLbl="revTx" presStyleIdx="1" presStyleCnt="10" custScaleY="132349"/>
      <dgm:spPr/>
    </dgm:pt>
    <dgm:pt modelId="{97935028-50C1-46EF-BCE8-79223A404F3E}" type="pres">
      <dgm:prSet presAssocID="{2B22379B-D70A-495B-8155-A6EF7A4590D6}" presName="vert2" presStyleCnt="0"/>
      <dgm:spPr/>
    </dgm:pt>
    <dgm:pt modelId="{9F1D9107-34FA-4048-890D-B410F6C014E1}" type="pres">
      <dgm:prSet presAssocID="{2B22379B-D70A-495B-8155-A6EF7A4590D6}" presName="thinLine2b" presStyleLbl="callout" presStyleIdx="0" presStyleCnt="9"/>
      <dgm:spPr/>
    </dgm:pt>
    <dgm:pt modelId="{FD31DF93-238A-4317-B95A-F5B42C7C3DE6}" type="pres">
      <dgm:prSet presAssocID="{2B22379B-D70A-495B-8155-A6EF7A4590D6}" presName="vertSpace2b" presStyleCnt="0"/>
      <dgm:spPr/>
    </dgm:pt>
    <dgm:pt modelId="{0F104690-0BE7-4B50-BB92-851C4850D068}" type="pres">
      <dgm:prSet presAssocID="{1E33BBD2-C61A-45A6-BFB6-1DB8C9922FC4}" presName="horz2" presStyleCnt="0"/>
      <dgm:spPr/>
    </dgm:pt>
    <dgm:pt modelId="{4095911F-B191-4E6C-8246-17E2FBB05D6A}" type="pres">
      <dgm:prSet presAssocID="{1E33BBD2-C61A-45A6-BFB6-1DB8C9922FC4}" presName="horzSpace2" presStyleCnt="0"/>
      <dgm:spPr/>
    </dgm:pt>
    <dgm:pt modelId="{9634C92D-0A9B-4C3A-8102-9F112B5FF027}" type="pres">
      <dgm:prSet presAssocID="{1E33BBD2-C61A-45A6-BFB6-1DB8C9922FC4}" presName="tx2" presStyleLbl="revTx" presStyleIdx="2" presStyleCnt="10"/>
      <dgm:spPr/>
    </dgm:pt>
    <dgm:pt modelId="{44C4CF06-CD7E-4484-95EE-C0A1A94E9DA4}" type="pres">
      <dgm:prSet presAssocID="{1E33BBD2-C61A-45A6-BFB6-1DB8C9922FC4}" presName="vert2" presStyleCnt="0"/>
      <dgm:spPr/>
    </dgm:pt>
    <dgm:pt modelId="{69BD628E-5778-4965-886B-3287341AA83D}" type="pres">
      <dgm:prSet presAssocID="{1E33BBD2-C61A-45A6-BFB6-1DB8C9922FC4}" presName="thinLine2b" presStyleLbl="callout" presStyleIdx="1" presStyleCnt="9"/>
      <dgm:spPr/>
    </dgm:pt>
    <dgm:pt modelId="{CBA930A7-941D-4D66-977E-3F1690E6BC72}" type="pres">
      <dgm:prSet presAssocID="{1E33BBD2-C61A-45A6-BFB6-1DB8C9922FC4}" presName="vertSpace2b" presStyleCnt="0"/>
      <dgm:spPr/>
    </dgm:pt>
    <dgm:pt modelId="{B67555A3-5406-4AB0-B2D3-108B2D5B81B9}" type="pres">
      <dgm:prSet presAssocID="{BC00A3C5-CE09-4BDC-A6A6-2EE234138E4B}" presName="horz2" presStyleCnt="0"/>
      <dgm:spPr/>
    </dgm:pt>
    <dgm:pt modelId="{332F5576-EC32-44EF-A866-48695046B6A0}" type="pres">
      <dgm:prSet presAssocID="{BC00A3C5-CE09-4BDC-A6A6-2EE234138E4B}" presName="horzSpace2" presStyleCnt="0"/>
      <dgm:spPr/>
    </dgm:pt>
    <dgm:pt modelId="{98EE5356-2289-406F-B215-3F8EF5D7C538}" type="pres">
      <dgm:prSet presAssocID="{BC00A3C5-CE09-4BDC-A6A6-2EE234138E4B}" presName="tx2" presStyleLbl="revTx" presStyleIdx="3" presStyleCnt="10"/>
      <dgm:spPr/>
    </dgm:pt>
    <dgm:pt modelId="{2DC60C98-972F-406D-A0EA-538343E8DCA5}" type="pres">
      <dgm:prSet presAssocID="{BC00A3C5-CE09-4BDC-A6A6-2EE234138E4B}" presName="vert2" presStyleCnt="0"/>
      <dgm:spPr/>
    </dgm:pt>
    <dgm:pt modelId="{2DEDA8EF-7F80-4428-AAD2-BED16C8D8DC0}" type="pres">
      <dgm:prSet presAssocID="{BC00A3C5-CE09-4BDC-A6A6-2EE234138E4B}" presName="thinLine2b" presStyleLbl="callout" presStyleIdx="2" presStyleCnt="9"/>
      <dgm:spPr/>
    </dgm:pt>
    <dgm:pt modelId="{BA7E2D3F-3E59-4523-A512-A718C1D5D020}" type="pres">
      <dgm:prSet presAssocID="{BC00A3C5-CE09-4BDC-A6A6-2EE234138E4B}" presName="vertSpace2b" presStyleCnt="0"/>
      <dgm:spPr/>
    </dgm:pt>
    <dgm:pt modelId="{1FB0A0E0-02BC-4E70-84D4-C67ADA76C1EB}" type="pres">
      <dgm:prSet presAssocID="{40B6EEAE-4062-4030-B5E8-457D21E93F00}" presName="horz2" presStyleCnt="0"/>
      <dgm:spPr/>
    </dgm:pt>
    <dgm:pt modelId="{ECE98536-ABA9-478D-A006-6451AAFD99FF}" type="pres">
      <dgm:prSet presAssocID="{40B6EEAE-4062-4030-B5E8-457D21E93F00}" presName="horzSpace2" presStyleCnt="0"/>
      <dgm:spPr/>
    </dgm:pt>
    <dgm:pt modelId="{DD12E8EB-C6E9-4CDD-9895-C2E7F4C2815C}" type="pres">
      <dgm:prSet presAssocID="{40B6EEAE-4062-4030-B5E8-457D21E93F00}" presName="tx2" presStyleLbl="revTx" presStyleIdx="4" presStyleCnt="10"/>
      <dgm:spPr/>
    </dgm:pt>
    <dgm:pt modelId="{8C3BD6F3-0B73-4B39-9744-359AC9370885}" type="pres">
      <dgm:prSet presAssocID="{40B6EEAE-4062-4030-B5E8-457D21E93F00}" presName="vert2" presStyleCnt="0"/>
      <dgm:spPr/>
    </dgm:pt>
    <dgm:pt modelId="{14E7F860-F874-4D2B-A016-B0820057B472}" type="pres">
      <dgm:prSet presAssocID="{40B6EEAE-4062-4030-B5E8-457D21E93F00}" presName="thinLine2b" presStyleLbl="callout" presStyleIdx="3" presStyleCnt="9"/>
      <dgm:spPr/>
    </dgm:pt>
    <dgm:pt modelId="{93507E18-3FE0-448B-AC97-567C7D2A0B3F}" type="pres">
      <dgm:prSet presAssocID="{40B6EEAE-4062-4030-B5E8-457D21E93F00}" presName="vertSpace2b" presStyleCnt="0"/>
      <dgm:spPr/>
    </dgm:pt>
    <dgm:pt modelId="{0941C1C7-DA48-4CFE-9523-EE3DC366C85C}" type="pres">
      <dgm:prSet presAssocID="{D152E2CE-DCA6-449E-973F-E1FF3A3D3FC5}" presName="horz2" presStyleCnt="0"/>
      <dgm:spPr/>
    </dgm:pt>
    <dgm:pt modelId="{1851495B-B3EE-4DE9-9EFC-463E76CED027}" type="pres">
      <dgm:prSet presAssocID="{D152E2CE-DCA6-449E-973F-E1FF3A3D3FC5}" presName="horzSpace2" presStyleCnt="0"/>
      <dgm:spPr/>
    </dgm:pt>
    <dgm:pt modelId="{D10EEFD2-76BB-4378-81F3-7BFFF1C13D4F}" type="pres">
      <dgm:prSet presAssocID="{D152E2CE-DCA6-449E-973F-E1FF3A3D3FC5}" presName="tx2" presStyleLbl="revTx" presStyleIdx="5" presStyleCnt="10"/>
      <dgm:spPr/>
    </dgm:pt>
    <dgm:pt modelId="{26248455-6587-4B9D-86C2-491191FD6AF1}" type="pres">
      <dgm:prSet presAssocID="{D152E2CE-DCA6-449E-973F-E1FF3A3D3FC5}" presName="vert2" presStyleCnt="0"/>
      <dgm:spPr/>
    </dgm:pt>
    <dgm:pt modelId="{B66566A2-3809-4248-80FB-3BD02561A396}" type="pres">
      <dgm:prSet presAssocID="{D152E2CE-DCA6-449E-973F-E1FF3A3D3FC5}" presName="thinLine2b" presStyleLbl="callout" presStyleIdx="4" presStyleCnt="9"/>
      <dgm:spPr/>
    </dgm:pt>
    <dgm:pt modelId="{B3780ECF-68EB-45CF-A08D-EF134F2B9232}" type="pres">
      <dgm:prSet presAssocID="{D152E2CE-DCA6-449E-973F-E1FF3A3D3FC5}" presName="vertSpace2b" presStyleCnt="0"/>
      <dgm:spPr/>
    </dgm:pt>
    <dgm:pt modelId="{5DB6A009-AEB8-4799-B38A-2EEB4256BDDA}" type="pres">
      <dgm:prSet presAssocID="{6B33A4A0-4F0E-4BD7-A5A8-609361E9FD2E}" presName="horz2" presStyleCnt="0"/>
      <dgm:spPr/>
    </dgm:pt>
    <dgm:pt modelId="{AC2FA4FF-BD18-45B9-983F-D3759804F4CB}" type="pres">
      <dgm:prSet presAssocID="{6B33A4A0-4F0E-4BD7-A5A8-609361E9FD2E}" presName="horzSpace2" presStyleCnt="0"/>
      <dgm:spPr/>
    </dgm:pt>
    <dgm:pt modelId="{19833669-5B6C-4E48-9081-B7B97E49D12B}" type="pres">
      <dgm:prSet presAssocID="{6B33A4A0-4F0E-4BD7-A5A8-609361E9FD2E}" presName="tx2" presStyleLbl="revTx" presStyleIdx="6" presStyleCnt="10"/>
      <dgm:spPr/>
    </dgm:pt>
    <dgm:pt modelId="{E0AC4D84-6A20-4086-96E7-1A48ACBF73A4}" type="pres">
      <dgm:prSet presAssocID="{6B33A4A0-4F0E-4BD7-A5A8-609361E9FD2E}" presName="vert2" presStyleCnt="0"/>
      <dgm:spPr/>
    </dgm:pt>
    <dgm:pt modelId="{4E5ED7FA-2FBA-4392-A0A4-815029F58456}" type="pres">
      <dgm:prSet presAssocID="{6B33A4A0-4F0E-4BD7-A5A8-609361E9FD2E}" presName="thinLine2b" presStyleLbl="callout" presStyleIdx="5" presStyleCnt="9"/>
      <dgm:spPr/>
    </dgm:pt>
    <dgm:pt modelId="{7E19E39D-785F-4584-890B-07CE1D82E49E}" type="pres">
      <dgm:prSet presAssocID="{6B33A4A0-4F0E-4BD7-A5A8-609361E9FD2E}" presName="vertSpace2b" presStyleCnt="0"/>
      <dgm:spPr/>
    </dgm:pt>
    <dgm:pt modelId="{CDFA7479-2B95-4E76-8B94-699C38C25937}" type="pres">
      <dgm:prSet presAssocID="{4679441B-3A63-40C4-824D-8BB9830F74CB}" presName="horz2" presStyleCnt="0"/>
      <dgm:spPr/>
    </dgm:pt>
    <dgm:pt modelId="{32532F05-FA2A-4B43-8889-2D4F3E55AF65}" type="pres">
      <dgm:prSet presAssocID="{4679441B-3A63-40C4-824D-8BB9830F74CB}" presName="horzSpace2" presStyleCnt="0"/>
      <dgm:spPr/>
    </dgm:pt>
    <dgm:pt modelId="{A1D50642-9CBD-46F3-ABCC-791C1D346B95}" type="pres">
      <dgm:prSet presAssocID="{4679441B-3A63-40C4-824D-8BB9830F74CB}" presName="tx2" presStyleLbl="revTx" presStyleIdx="7" presStyleCnt="10"/>
      <dgm:spPr/>
    </dgm:pt>
    <dgm:pt modelId="{470D6972-6F38-4E3B-804D-880A9F761F43}" type="pres">
      <dgm:prSet presAssocID="{4679441B-3A63-40C4-824D-8BB9830F74CB}" presName="vert2" presStyleCnt="0"/>
      <dgm:spPr/>
    </dgm:pt>
    <dgm:pt modelId="{163EE2DE-0EB3-4AD2-AEB5-FFC29CD14B1D}" type="pres">
      <dgm:prSet presAssocID="{4679441B-3A63-40C4-824D-8BB9830F74CB}" presName="thinLine2b" presStyleLbl="callout" presStyleIdx="6" presStyleCnt="9"/>
      <dgm:spPr/>
    </dgm:pt>
    <dgm:pt modelId="{06AA9706-8E9C-40F0-AAC6-DF432BE3A29E}" type="pres">
      <dgm:prSet presAssocID="{4679441B-3A63-40C4-824D-8BB9830F74CB}" presName="vertSpace2b" presStyleCnt="0"/>
      <dgm:spPr/>
    </dgm:pt>
    <dgm:pt modelId="{F2159822-9367-4ED1-8AC4-39605AD381E4}" type="pres">
      <dgm:prSet presAssocID="{8CA40ADE-E5ED-47DE-AFDF-32D1C59CB180}" presName="horz2" presStyleCnt="0"/>
      <dgm:spPr/>
    </dgm:pt>
    <dgm:pt modelId="{A6C45F91-D9DD-436C-BD6C-5154BC9AC380}" type="pres">
      <dgm:prSet presAssocID="{8CA40ADE-E5ED-47DE-AFDF-32D1C59CB180}" presName="horzSpace2" presStyleCnt="0"/>
      <dgm:spPr/>
    </dgm:pt>
    <dgm:pt modelId="{C07C4E7A-87CA-4D98-8056-5DA0C7AF7BB7}" type="pres">
      <dgm:prSet presAssocID="{8CA40ADE-E5ED-47DE-AFDF-32D1C59CB180}" presName="tx2" presStyleLbl="revTx" presStyleIdx="8" presStyleCnt="10"/>
      <dgm:spPr/>
    </dgm:pt>
    <dgm:pt modelId="{80811550-FE6E-42AE-AA8C-8ECD66083E1C}" type="pres">
      <dgm:prSet presAssocID="{8CA40ADE-E5ED-47DE-AFDF-32D1C59CB180}" presName="vert2" presStyleCnt="0"/>
      <dgm:spPr/>
    </dgm:pt>
    <dgm:pt modelId="{C3CF01EE-9381-465D-A18E-B929E58B3823}" type="pres">
      <dgm:prSet presAssocID="{8CA40ADE-E5ED-47DE-AFDF-32D1C59CB180}" presName="thinLine2b" presStyleLbl="callout" presStyleIdx="7" presStyleCnt="9"/>
      <dgm:spPr/>
    </dgm:pt>
    <dgm:pt modelId="{2BF1BFD4-D39B-467C-AFBA-A44B840824AB}" type="pres">
      <dgm:prSet presAssocID="{8CA40ADE-E5ED-47DE-AFDF-32D1C59CB180}" presName="vertSpace2b" presStyleCnt="0"/>
      <dgm:spPr/>
    </dgm:pt>
    <dgm:pt modelId="{1D4F87B4-778D-425B-9B5B-89297AEAF601}" type="pres">
      <dgm:prSet presAssocID="{A91F7594-5AF7-40A1-8480-0E769E24152F}" presName="horz2" presStyleCnt="0"/>
      <dgm:spPr/>
    </dgm:pt>
    <dgm:pt modelId="{AFBA0555-9E53-4017-80FD-E82427D973E0}" type="pres">
      <dgm:prSet presAssocID="{A91F7594-5AF7-40A1-8480-0E769E24152F}" presName="horzSpace2" presStyleCnt="0"/>
      <dgm:spPr/>
    </dgm:pt>
    <dgm:pt modelId="{4DA282C2-FCE5-44AF-9E7A-62D76A61D3FF}" type="pres">
      <dgm:prSet presAssocID="{A91F7594-5AF7-40A1-8480-0E769E24152F}" presName="tx2" presStyleLbl="revTx" presStyleIdx="9" presStyleCnt="10"/>
      <dgm:spPr/>
    </dgm:pt>
    <dgm:pt modelId="{8A2FE2D7-0594-4C32-9F40-5EDC9CC755FA}" type="pres">
      <dgm:prSet presAssocID="{A91F7594-5AF7-40A1-8480-0E769E24152F}" presName="vert2" presStyleCnt="0"/>
      <dgm:spPr/>
    </dgm:pt>
    <dgm:pt modelId="{5595C6DC-0ECA-4262-99B0-84C5429021C3}" type="pres">
      <dgm:prSet presAssocID="{A91F7594-5AF7-40A1-8480-0E769E24152F}" presName="thinLine2b" presStyleLbl="callout" presStyleIdx="8" presStyleCnt="9"/>
      <dgm:spPr/>
    </dgm:pt>
    <dgm:pt modelId="{B0C6611D-1AFE-4F8B-B203-A211E0280920}" type="pres">
      <dgm:prSet presAssocID="{A91F7594-5AF7-40A1-8480-0E769E24152F}" presName="vertSpace2b" presStyleCnt="0"/>
      <dgm:spPr/>
    </dgm:pt>
  </dgm:ptLst>
  <dgm:cxnLst>
    <dgm:cxn modelId="{ACB26900-7BE9-49E8-943A-1947ABA7318D}" srcId="{8B3A4324-05AC-49E2-B8D7-9CC263B4246D}" destId="{D152E2CE-DCA6-449E-973F-E1FF3A3D3FC5}" srcOrd="4" destOrd="0" parTransId="{7150149D-2DE5-401A-9FC7-77984D404D71}" sibTransId="{D65BED34-E159-43B4-8429-0E400131D3A8}"/>
    <dgm:cxn modelId="{4A047F00-E48C-43D8-B24F-BF80400C3E3B}" type="presOf" srcId="{BC00A3C5-CE09-4BDC-A6A6-2EE234138E4B}" destId="{98EE5356-2289-406F-B215-3F8EF5D7C538}" srcOrd="0" destOrd="0" presId="urn:microsoft.com/office/officeart/2008/layout/LinedList"/>
    <dgm:cxn modelId="{796DA301-CDAA-43E9-8BC5-C3F56531CBF0}" type="presOf" srcId="{2B22379B-D70A-495B-8155-A6EF7A4590D6}" destId="{4F3B2722-FB1B-41FB-9C78-C21386DCFB49}" srcOrd="0" destOrd="0" presId="urn:microsoft.com/office/officeart/2008/layout/LinedList"/>
    <dgm:cxn modelId="{563F890A-BA20-4DC3-A902-C75D9C65B492}" srcId="{8B3A4324-05AC-49E2-B8D7-9CC263B4246D}" destId="{8CA40ADE-E5ED-47DE-AFDF-32D1C59CB180}" srcOrd="7" destOrd="0" parTransId="{6F048E93-CC58-44EF-A1F5-89CC681110F8}" sibTransId="{8100A6DD-DEA8-41B7-B51E-C25A30EDF959}"/>
    <dgm:cxn modelId="{3491F218-23DB-4C05-877F-ED1B4F0E8B81}" type="presOf" srcId="{8CA40ADE-E5ED-47DE-AFDF-32D1C59CB180}" destId="{C07C4E7A-87CA-4D98-8056-5DA0C7AF7BB7}" srcOrd="0" destOrd="0" presId="urn:microsoft.com/office/officeart/2008/layout/LinedList"/>
    <dgm:cxn modelId="{EB4C7D35-B1F4-4B27-9E61-D79D399208E1}" srcId="{8B3A4324-05AC-49E2-B8D7-9CC263B4246D}" destId="{BC00A3C5-CE09-4BDC-A6A6-2EE234138E4B}" srcOrd="2" destOrd="0" parTransId="{CFD12150-EB44-46C8-AB68-FC8FDE87FDD4}" sibTransId="{C4260DF7-D799-455A-AB72-33545F1DC7CD}"/>
    <dgm:cxn modelId="{7632773D-8054-0145-9910-2656ABCE5CDA}" type="presOf" srcId="{0DD8915E-DC14-41D6-9BB5-F49E1C265163}" destId="{F776D97D-7E8A-BE47-8534-04C00FFCCC4D}" srcOrd="0" destOrd="0" presId="urn:microsoft.com/office/officeart/2008/layout/LinedList"/>
    <dgm:cxn modelId="{37CB7B48-2924-4987-A1B3-7D911B399437}" type="presOf" srcId="{A91F7594-5AF7-40A1-8480-0E769E24152F}" destId="{4DA282C2-FCE5-44AF-9E7A-62D76A61D3FF}" srcOrd="0" destOrd="0" presId="urn:microsoft.com/office/officeart/2008/layout/LinedList"/>
    <dgm:cxn modelId="{31EF9B76-3D9C-417E-82EC-099BE525A72C}" type="presOf" srcId="{40B6EEAE-4062-4030-B5E8-457D21E93F00}" destId="{DD12E8EB-C6E9-4CDD-9895-C2E7F4C2815C}" srcOrd="0" destOrd="0" presId="urn:microsoft.com/office/officeart/2008/layout/LinedList"/>
    <dgm:cxn modelId="{9CF9907F-FBF5-461C-B659-EDAA3EE3E061}" type="presOf" srcId="{D152E2CE-DCA6-449E-973F-E1FF3A3D3FC5}" destId="{D10EEFD2-76BB-4378-81F3-7BFFF1C13D4F}" srcOrd="0" destOrd="0" presId="urn:microsoft.com/office/officeart/2008/layout/LinedList"/>
    <dgm:cxn modelId="{6186997F-44A2-4DD2-9F0E-ABD2E3673887}" srcId="{8B3A4324-05AC-49E2-B8D7-9CC263B4246D}" destId="{4679441B-3A63-40C4-824D-8BB9830F74CB}" srcOrd="6" destOrd="0" parTransId="{C1E05851-6F10-42A4-8503-433EF7E9A0AC}" sibTransId="{D4008999-5671-4C7D-975F-D86B109B5075}"/>
    <dgm:cxn modelId="{BA3BB08B-336B-4848-863D-99E11CF7E625}" type="presOf" srcId="{6B33A4A0-4F0E-4BD7-A5A8-609361E9FD2E}" destId="{19833669-5B6C-4E48-9081-B7B97E49D12B}" srcOrd="0" destOrd="0" presId="urn:microsoft.com/office/officeart/2008/layout/LinedList"/>
    <dgm:cxn modelId="{B18A9E95-4F42-4DAB-A03D-49A5E6498485}" type="presOf" srcId="{1E33BBD2-C61A-45A6-BFB6-1DB8C9922FC4}" destId="{9634C92D-0A9B-4C3A-8102-9F112B5FF027}" srcOrd="0" destOrd="0" presId="urn:microsoft.com/office/officeart/2008/layout/LinedList"/>
    <dgm:cxn modelId="{99F75D9A-72BF-46A4-9356-E2399984AF1F}" srcId="{8B3A4324-05AC-49E2-B8D7-9CC263B4246D}" destId="{A91F7594-5AF7-40A1-8480-0E769E24152F}" srcOrd="8" destOrd="0" parTransId="{04D095FC-28D3-4933-A7DB-A2DA25615734}" sibTransId="{AECAFF36-DB25-4D51-BEBD-D164ED7082AD}"/>
    <dgm:cxn modelId="{2A9EF7AE-7ED9-4D40-9B6D-B09D46E2E3FA}" type="presOf" srcId="{8B3A4324-05AC-49E2-B8D7-9CC263B4246D}" destId="{FB11CBDF-FE76-492E-958D-BB271B74D186}" srcOrd="0" destOrd="0" presId="urn:microsoft.com/office/officeart/2008/layout/LinedList"/>
    <dgm:cxn modelId="{53D0D2CA-E0BC-4989-B073-B56DD7C77843}" srcId="{8B3A4324-05AC-49E2-B8D7-9CC263B4246D}" destId="{40B6EEAE-4062-4030-B5E8-457D21E93F00}" srcOrd="3" destOrd="0" parTransId="{28F62DC1-CC8A-47F3-821F-0DA1732A15D8}" sibTransId="{4E3C2A7F-D405-404E-A835-967D90BE79EA}"/>
    <dgm:cxn modelId="{65310ACB-8D8C-4E9D-BFA1-2319C224E6AE}" type="presOf" srcId="{4679441B-3A63-40C4-824D-8BB9830F74CB}" destId="{A1D50642-9CBD-46F3-ABCC-791C1D346B95}" srcOrd="0" destOrd="0" presId="urn:microsoft.com/office/officeart/2008/layout/LinedList"/>
    <dgm:cxn modelId="{DAD876DD-9BDE-4365-9A8C-CDAE191D3FA8}" srcId="{0DD8915E-DC14-41D6-9BB5-F49E1C265163}" destId="{8B3A4324-05AC-49E2-B8D7-9CC263B4246D}" srcOrd="0" destOrd="0" parTransId="{8A84B4E2-61F9-40ED-81E2-F45F3C945CC6}" sibTransId="{1963125D-BC9A-4640-914E-3016919A90E0}"/>
    <dgm:cxn modelId="{5C4A83E2-D9E8-421D-9042-B99CEB4D4CCB}" srcId="{8B3A4324-05AC-49E2-B8D7-9CC263B4246D}" destId="{1E33BBD2-C61A-45A6-BFB6-1DB8C9922FC4}" srcOrd="1" destOrd="0" parTransId="{7B480529-3FE1-4379-B386-638FB70DCDDC}" sibTransId="{1BDD29B5-B859-41E0-B85F-7AE041637FEC}"/>
    <dgm:cxn modelId="{A3C70BEA-2CD3-4C3F-A3EE-E63CE89130A6}" srcId="{8B3A4324-05AC-49E2-B8D7-9CC263B4246D}" destId="{6B33A4A0-4F0E-4BD7-A5A8-609361E9FD2E}" srcOrd="5" destOrd="0" parTransId="{5A873F4A-0DE3-4E78-B640-6F5FCD65847F}" sibTransId="{26ABC6CA-A0B8-49AE-BC03-351E82553D98}"/>
    <dgm:cxn modelId="{E3EFDBF1-F475-4D96-A556-E588DA0B43A1}" srcId="{8B3A4324-05AC-49E2-B8D7-9CC263B4246D}" destId="{2B22379B-D70A-495B-8155-A6EF7A4590D6}" srcOrd="0" destOrd="0" parTransId="{C723C19C-4CB9-4D71-8BC9-DB395B018102}" sibTransId="{5F0F360A-4914-4738-914E-9701C0DCE1B6}"/>
    <dgm:cxn modelId="{35608F43-E1B8-437F-821C-B6D4E8490999}" type="presParOf" srcId="{F776D97D-7E8A-BE47-8534-04C00FFCCC4D}" destId="{18A8F017-53D6-47E9-8763-9DDC14D8A4FB}" srcOrd="0" destOrd="0" presId="urn:microsoft.com/office/officeart/2008/layout/LinedList"/>
    <dgm:cxn modelId="{B3D712EB-820B-4232-98F5-B03E2153A558}" type="presParOf" srcId="{F776D97D-7E8A-BE47-8534-04C00FFCCC4D}" destId="{D91074BB-657C-45EE-A7A2-4D3FAA1100A8}" srcOrd="1" destOrd="0" presId="urn:microsoft.com/office/officeart/2008/layout/LinedList"/>
    <dgm:cxn modelId="{C3499A9B-DF35-49AC-A65C-198037C1F60C}" type="presParOf" srcId="{D91074BB-657C-45EE-A7A2-4D3FAA1100A8}" destId="{FB11CBDF-FE76-492E-958D-BB271B74D186}" srcOrd="0" destOrd="0" presId="urn:microsoft.com/office/officeart/2008/layout/LinedList"/>
    <dgm:cxn modelId="{88CF4015-EA14-46C4-974D-3AE42AEF8487}" type="presParOf" srcId="{D91074BB-657C-45EE-A7A2-4D3FAA1100A8}" destId="{59F392B2-DC4D-435D-BC8E-8CFF53379654}" srcOrd="1" destOrd="0" presId="urn:microsoft.com/office/officeart/2008/layout/LinedList"/>
    <dgm:cxn modelId="{B9049B07-DD5E-4129-9CF0-F0D80112124B}" type="presParOf" srcId="{59F392B2-DC4D-435D-BC8E-8CFF53379654}" destId="{242811CD-154F-4F2E-97A6-AC414B5FC603}" srcOrd="0" destOrd="0" presId="urn:microsoft.com/office/officeart/2008/layout/LinedList"/>
    <dgm:cxn modelId="{7BFF77F4-ED9F-458B-8BF3-99CB9CB9718E}" type="presParOf" srcId="{59F392B2-DC4D-435D-BC8E-8CFF53379654}" destId="{E787B271-557F-42A4-8A40-7DA033AF1DD6}" srcOrd="1" destOrd="0" presId="urn:microsoft.com/office/officeart/2008/layout/LinedList"/>
    <dgm:cxn modelId="{9C2DA968-142F-4C62-B9B1-7B02BD3B00C6}" type="presParOf" srcId="{E787B271-557F-42A4-8A40-7DA033AF1DD6}" destId="{7D4D181B-6574-461C-8677-C0D9F991C38A}" srcOrd="0" destOrd="0" presId="urn:microsoft.com/office/officeart/2008/layout/LinedList"/>
    <dgm:cxn modelId="{92E9C120-83E0-49F0-BE28-FB057153D747}" type="presParOf" srcId="{E787B271-557F-42A4-8A40-7DA033AF1DD6}" destId="{4F3B2722-FB1B-41FB-9C78-C21386DCFB49}" srcOrd="1" destOrd="0" presId="urn:microsoft.com/office/officeart/2008/layout/LinedList"/>
    <dgm:cxn modelId="{D94D5E59-DC8B-4F37-9C27-EADEED58827D}" type="presParOf" srcId="{E787B271-557F-42A4-8A40-7DA033AF1DD6}" destId="{97935028-50C1-46EF-BCE8-79223A404F3E}" srcOrd="2" destOrd="0" presId="urn:microsoft.com/office/officeart/2008/layout/LinedList"/>
    <dgm:cxn modelId="{80E3A4C8-CCDC-4CF8-B50F-70366AAAD9AF}" type="presParOf" srcId="{59F392B2-DC4D-435D-BC8E-8CFF53379654}" destId="{9F1D9107-34FA-4048-890D-B410F6C014E1}" srcOrd="2" destOrd="0" presId="urn:microsoft.com/office/officeart/2008/layout/LinedList"/>
    <dgm:cxn modelId="{BFBEE7EC-61B5-4C2E-9CAD-96848E510CA4}" type="presParOf" srcId="{59F392B2-DC4D-435D-BC8E-8CFF53379654}" destId="{FD31DF93-238A-4317-B95A-F5B42C7C3DE6}" srcOrd="3" destOrd="0" presId="urn:microsoft.com/office/officeart/2008/layout/LinedList"/>
    <dgm:cxn modelId="{E440E6D2-6E2E-499C-9ABE-EEF1D30CB696}" type="presParOf" srcId="{59F392B2-DC4D-435D-BC8E-8CFF53379654}" destId="{0F104690-0BE7-4B50-BB92-851C4850D068}" srcOrd="4" destOrd="0" presId="urn:microsoft.com/office/officeart/2008/layout/LinedList"/>
    <dgm:cxn modelId="{6852678F-3F5A-490E-AD2E-EBC8415A649E}" type="presParOf" srcId="{0F104690-0BE7-4B50-BB92-851C4850D068}" destId="{4095911F-B191-4E6C-8246-17E2FBB05D6A}" srcOrd="0" destOrd="0" presId="urn:microsoft.com/office/officeart/2008/layout/LinedList"/>
    <dgm:cxn modelId="{B2C3D957-161C-4FEE-8BE6-737E73BE8D98}" type="presParOf" srcId="{0F104690-0BE7-4B50-BB92-851C4850D068}" destId="{9634C92D-0A9B-4C3A-8102-9F112B5FF027}" srcOrd="1" destOrd="0" presId="urn:microsoft.com/office/officeart/2008/layout/LinedList"/>
    <dgm:cxn modelId="{E8BA3904-1198-4B9B-9AE9-847A62C0C7C6}" type="presParOf" srcId="{0F104690-0BE7-4B50-BB92-851C4850D068}" destId="{44C4CF06-CD7E-4484-95EE-C0A1A94E9DA4}" srcOrd="2" destOrd="0" presId="urn:microsoft.com/office/officeart/2008/layout/LinedList"/>
    <dgm:cxn modelId="{1211F6EF-3268-454B-B9ED-82AB1AF4CA55}" type="presParOf" srcId="{59F392B2-DC4D-435D-BC8E-8CFF53379654}" destId="{69BD628E-5778-4965-886B-3287341AA83D}" srcOrd="5" destOrd="0" presId="urn:microsoft.com/office/officeart/2008/layout/LinedList"/>
    <dgm:cxn modelId="{B6F3417D-7918-472D-8731-BFB2A102CA22}" type="presParOf" srcId="{59F392B2-DC4D-435D-BC8E-8CFF53379654}" destId="{CBA930A7-941D-4D66-977E-3F1690E6BC72}" srcOrd="6" destOrd="0" presId="urn:microsoft.com/office/officeart/2008/layout/LinedList"/>
    <dgm:cxn modelId="{BAA01380-C1BE-4E83-AB0E-820D6E93DA62}" type="presParOf" srcId="{59F392B2-DC4D-435D-BC8E-8CFF53379654}" destId="{B67555A3-5406-4AB0-B2D3-108B2D5B81B9}" srcOrd="7" destOrd="0" presId="urn:microsoft.com/office/officeart/2008/layout/LinedList"/>
    <dgm:cxn modelId="{5911011E-4FA7-4640-9685-E20B8E5DF89D}" type="presParOf" srcId="{B67555A3-5406-4AB0-B2D3-108B2D5B81B9}" destId="{332F5576-EC32-44EF-A866-48695046B6A0}" srcOrd="0" destOrd="0" presId="urn:microsoft.com/office/officeart/2008/layout/LinedList"/>
    <dgm:cxn modelId="{3910C09E-8C4F-425C-B603-17B94B1645D5}" type="presParOf" srcId="{B67555A3-5406-4AB0-B2D3-108B2D5B81B9}" destId="{98EE5356-2289-406F-B215-3F8EF5D7C538}" srcOrd="1" destOrd="0" presId="urn:microsoft.com/office/officeart/2008/layout/LinedList"/>
    <dgm:cxn modelId="{0F395106-91C9-4207-88DA-67E90B9BB6EB}" type="presParOf" srcId="{B67555A3-5406-4AB0-B2D3-108B2D5B81B9}" destId="{2DC60C98-972F-406D-A0EA-538343E8DCA5}" srcOrd="2" destOrd="0" presId="urn:microsoft.com/office/officeart/2008/layout/LinedList"/>
    <dgm:cxn modelId="{3A27C091-F1BE-4946-A8AE-817E3AB467E8}" type="presParOf" srcId="{59F392B2-DC4D-435D-BC8E-8CFF53379654}" destId="{2DEDA8EF-7F80-4428-AAD2-BED16C8D8DC0}" srcOrd="8" destOrd="0" presId="urn:microsoft.com/office/officeart/2008/layout/LinedList"/>
    <dgm:cxn modelId="{2FB41FEB-98CD-427A-B776-657E1C1984EC}" type="presParOf" srcId="{59F392B2-DC4D-435D-BC8E-8CFF53379654}" destId="{BA7E2D3F-3E59-4523-A512-A718C1D5D020}" srcOrd="9" destOrd="0" presId="urn:microsoft.com/office/officeart/2008/layout/LinedList"/>
    <dgm:cxn modelId="{E4348592-98AF-4526-934D-383BBB9E4563}" type="presParOf" srcId="{59F392B2-DC4D-435D-BC8E-8CFF53379654}" destId="{1FB0A0E0-02BC-4E70-84D4-C67ADA76C1EB}" srcOrd="10" destOrd="0" presId="urn:microsoft.com/office/officeart/2008/layout/LinedList"/>
    <dgm:cxn modelId="{7B74B2C5-F2DA-4A97-A71D-B9EFF25B5B52}" type="presParOf" srcId="{1FB0A0E0-02BC-4E70-84D4-C67ADA76C1EB}" destId="{ECE98536-ABA9-478D-A006-6451AAFD99FF}" srcOrd="0" destOrd="0" presId="urn:microsoft.com/office/officeart/2008/layout/LinedList"/>
    <dgm:cxn modelId="{626AC060-E048-40DD-A713-5548D820753A}" type="presParOf" srcId="{1FB0A0E0-02BC-4E70-84D4-C67ADA76C1EB}" destId="{DD12E8EB-C6E9-4CDD-9895-C2E7F4C2815C}" srcOrd="1" destOrd="0" presId="urn:microsoft.com/office/officeart/2008/layout/LinedList"/>
    <dgm:cxn modelId="{E06F2B70-B2B4-4D2E-9598-88EFC9EF2821}" type="presParOf" srcId="{1FB0A0E0-02BC-4E70-84D4-C67ADA76C1EB}" destId="{8C3BD6F3-0B73-4B39-9744-359AC9370885}" srcOrd="2" destOrd="0" presId="urn:microsoft.com/office/officeart/2008/layout/LinedList"/>
    <dgm:cxn modelId="{84898E7A-B0F6-4ED9-85E7-FFEF6A682062}" type="presParOf" srcId="{59F392B2-DC4D-435D-BC8E-8CFF53379654}" destId="{14E7F860-F874-4D2B-A016-B0820057B472}" srcOrd="11" destOrd="0" presId="urn:microsoft.com/office/officeart/2008/layout/LinedList"/>
    <dgm:cxn modelId="{566D085D-8988-47BB-ADD6-ED96CC6E9401}" type="presParOf" srcId="{59F392B2-DC4D-435D-BC8E-8CFF53379654}" destId="{93507E18-3FE0-448B-AC97-567C7D2A0B3F}" srcOrd="12" destOrd="0" presId="urn:microsoft.com/office/officeart/2008/layout/LinedList"/>
    <dgm:cxn modelId="{9D1445A2-4956-4FBC-ABF5-4350C6D73599}" type="presParOf" srcId="{59F392B2-DC4D-435D-BC8E-8CFF53379654}" destId="{0941C1C7-DA48-4CFE-9523-EE3DC366C85C}" srcOrd="13" destOrd="0" presId="urn:microsoft.com/office/officeart/2008/layout/LinedList"/>
    <dgm:cxn modelId="{700735BF-1768-4420-AC3D-382CA73908BC}" type="presParOf" srcId="{0941C1C7-DA48-4CFE-9523-EE3DC366C85C}" destId="{1851495B-B3EE-4DE9-9EFC-463E76CED027}" srcOrd="0" destOrd="0" presId="urn:microsoft.com/office/officeart/2008/layout/LinedList"/>
    <dgm:cxn modelId="{9CCCCA05-3DF9-41A9-8F7A-BCB477F45744}" type="presParOf" srcId="{0941C1C7-DA48-4CFE-9523-EE3DC366C85C}" destId="{D10EEFD2-76BB-4378-81F3-7BFFF1C13D4F}" srcOrd="1" destOrd="0" presId="urn:microsoft.com/office/officeart/2008/layout/LinedList"/>
    <dgm:cxn modelId="{A68DF379-4660-4178-8CAA-7CF2C3243FFA}" type="presParOf" srcId="{0941C1C7-DA48-4CFE-9523-EE3DC366C85C}" destId="{26248455-6587-4B9D-86C2-491191FD6AF1}" srcOrd="2" destOrd="0" presId="urn:microsoft.com/office/officeart/2008/layout/LinedList"/>
    <dgm:cxn modelId="{882A0321-230B-48FC-BD9E-9D520532210D}" type="presParOf" srcId="{59F392B2-DC4D-435D-BC8E-8CFF53379654}" destId="{B66566A2-3809-4248-80FB-3BD02561A396}" srcOrd="14" destOrd="0" presId="urn:microsoft.com/office/officeart/2008/layout/LinedList"/>
    <dgm:cxn modelId="{A7143A9B-3C8B-4948-BF8D-CAC0112A7674}" type="presParOf" srcId="{59F392B2-DC4D-435D-BC8E-8CFF53379654}" destId="{B3780ECF-68EB-45CF-A08D-EF134F2B9232}" srcOrd="15" destOrd="0" presId="urn:microsoft.com/office/officeart/2008/layout/LinedList"/>
    <dgm:cxn modelId="{8A50B90E-D198-418D-86EB-D21DCD944D0D}" type="presParOf" srcId="{59F392B2-DC4D-435D-BC8E-8CFF53379654}" destId="{5DB6A009-AEB8-4799-B38A-2EEB4256BDDA}" srcOrd="16" destOrd="0" presId="urn:microsoft.com/office/officeart/2008/layout/LinedList"/>
    <dgm:cxn modelId="{F2C694D7-299F-4484-94A7-7EBE386855E3}" type="presParOf" srcId="{5DB6A009-AEB8-4799-B38A-2EEB4256BDDA}" destId="{AC2FA4FF-BD18-45B9-983F-D3759804F4CB}" srcOrd="0" destOrd="0" presId="urn:microsoft.com/office/officeart/2008/layout/LinedList"/>
    <dgm:cxn modelId="{7DE8F5C0-2E57-4AFC-99D1-D57F3CAAAD7E}" type="presParOf" srcId="{5DB6A009-AEB8-4799-B38A-2EEB4256BDDA}" destId="{19833669-5B6C-4E48-9081-B7B97E49D12B}" srcOrd="1" destOrd="0" presId="urn:microsoft.com/office/officeart/2008/layout/LinedList"/>
    <dgm:cxn modelId="{3AEA28E7-5C24-40FA-970F-31947CB35CAE}" type="presParOf" srcId="{5DB6A009-AEB8-4799-B38A-2EEB4256BDDA}" destId="{E0AC4D84-6A20-4086-96E7-1A48ACBF73A4}" srcOrd="2" destOrd="0" presId="urn:microsoft.com/office/officeart/2008/layout/LinedList"/>
    <dgm:cxn modelId="{8D589336-5055-4219-9ABC-98EF64AD8FFF}" type="presParOf" srcId="{59F392B2-DC4D-435D-BC8E-8CFF53379654}" destId="{4E5ED7FA-2FBA-4392-A0A4-815029F58456}" srcOrd="17" destOrd="0" presId="urn:microsoft.com/office/officeart/2008/layout/LinedList"/>
    <dgm:cxn modelId="{85AFF550-C27A-4021-AA86-E038013672DF}" type="presParOf" srcId="{59F392B2-DC4D-435D-BC8E-8CFF53379654}" destId="{7E19E39D-785F-4584-890B-07CE1D82E49E}" srcOrd="18" destOrd="0" presId="urn:microsoft.com/office/officeart/2008/layout/LinedList"/>
    <dgm:cxn modelId="{BE8FE574-8207-4C90-8C73-E36C973742E8}" type="presParOf" srcId="{59F392B2-DC4D-435D-BC8E-8CFF53379654}" destId="{CDFA7479-2B95-4E76-8B94-699C38C25937}" srcOrd="19" destOrd="0" presId="urn:microsoft.com/office/officeart/2008/layout/LinedList"/>
    <dgm:cxn modelId="{DCB2039D-F279-4CB6-9DC3-949A2C43A7E6}" type="presParOf" srcId="{CDFA7479-2B95-4E76-8B94-699C38C25937}" destId="{32532F05-FA2A-4B43-8889-2D4F3E55AF65}" srcOrd="0" destOrd="0" presId="urn:microsoft.com/office/officeart/2008/layout/LinedList"/>
    <dgm:cxn modelId="{418672F7-C780-4FF7-B10F-1E06FBA4833E}" type="presParOf" srcId="{CDFA7479-2B95-4E76-8B94-699C38C25937}" destId="{A1D50642-9CBD-46F3-ABCC-791C1D346B95}" srcOrd="1" destOrd="0" presId="urn:microsoft.com/office/officeart/2008/layout/LinedList"/>
    <dgm:cxn modelId="{74F38B15-FB69-4125-A2EF-A87BDBACBEFE}" type="presParOf" srcId="{CDFA7479-2B95-4E76-8B94-699C38C25937}" destId="{470D6972-6F38-4E3B-804D-880A9F761F43}" srcOrd="2" destOrd="0" presId="urn:microsoft.com/office/officeart/2008/layout/LinedList"/>
    <dgm:cxn modelId="{2BAF9E7F-6E0F-49B9-94F6-4D8BF0E714CA}" type="presParOf" srcId="{59F392B2-DC4D-435D-BC8E-8CFF53379654}" destId="{163EE2DE-0EB3-4AD2-AEB5-FFC29CD14B1D}" srcOrd="20" destOrd="0" presId="urn:microsoft.com/office/officeart/2008/layout/LinedList"/>
    <dgm:cxn modelId="{9C5D7237-336C-4522-90DD-00A2CB3FB1C2}" type="presParOf" srcId="{59F392B2-DC4D-435D-BC8E-8CFF53379654}" destId="{06AA9706-8E9C-40F0-AAC6-DF432BE3A29E}" srcOrd="21" destOrd="0" presId="urn:microsoft.com/office/officeart/2008/layout/LinedList"/>
    <dgm:cxn modelId="{B3FBFD06-2B90-4567-AE3D-61FC6599B966}" type="presParOf" srcId="{59F392B2-DC4D-435D-BC8E-8CFF53379654}" destId="{F2159822-9367-4ED1-8AC4-39605AD381E4}" srcOrd="22" destOrd="0" presId="urn:microsoft.com/office/officeart/2008/layout/LinedList"/>
    <dgm:cxn modelId="{8B97DA37-830C-47AD-9A24-49FC7BB328E1}" type="presParOf" srcId="{F2159822-9367-4ED1-8AC4-39605AD381E4}" destId="{A6C45F91-D9DD-436C-BD6C-5154BC9AC380}" srcOrd="0" destOrd="0" presId="urn:microsoft.com/office/officeart/2008/layout/LinedList"/>
    <dgm:cxn modelId="{6F95A97A-84ED-4AD9-A5D7-990C527AB002}" type="presParOf" srcId="{F2159822-9367-4ED1-8AC4-39605AD381E4}" destId="{C07C4E7A-87CA-4D98-8056-5DA0C7AF7BB7}" srcOrd="1" destOrd="0" presId="urn:microsoft.com/office/officeart/2008/layout/LinedList"/>
    <dgm:cxn modelId="{D051D72A-2C87-49F2-840D-823CD507CF41}" type="presParOf" srcId="{F2159822-9367-4ED1-8AC4-39605AD381E4}" destId="{80811550-FE6E-42AE-AA8C-8ECD66083E1C}" srcOrd="2" destOrd="0" presId="urn:microsoft.com/office/officeart/2008/layout/LinedList"/>
    <dgm:cxn modelId="{259AB269-E8DC-4683-B8B2-AEB455409F96}" type="presParOf" srcId="{59F392B2-DC4D-435D-BC8E-8CFF53379654}" destId="{C3CF01EE-9381-465D-A18E-B929E58B3823}" srcOrd="23" destOrd="0" presId="urn:microsoft.com/office/officeart/2008/layout/LinedList"/>
    <dgm:cxn modelId="{188C9A28-1DAD-47B2-A1E7-78806952D92D}" type="presParOf" srcId="{59F392B2-DC4D-435D-BC8E-8CFF53379654}" destId="{2BF1BFD4-D39B-467C-AFBA-A44B840824AB}" srcOrd="24" destOrd="0" presId="urn:microsoft.com/office/officeart/2008/layout/LinedList"/>
    <dgm:cxn modelId="{24C43256-EAB1-4D32-83A9-6BED4BD206B9}" type="presParOf" srcId="{59F392B2-DC4D-435D-BC8E-8CFF53379654}" destId="{1D4F87B4-778D-425B-9B5B-89297AEAF601}" srcOrd="25" destOrd="0" presId="urn:microsoft.com/office/officeart/2008/layout/LinedList"/>
    <dgm:cxn modelId="{8A7D9DD9-18DA-4736-9B41-8C47BC13D025}" type="presParOf" srcId="{1D4F87B4-778D-425B-9B5B-89297AEAF601}" destId="{AFBA0555-9E53-4017-80FD-E82427D973E0}" srcOrd="0" destOrd="0" presId="urn:microsoft.com/office/officeart/2008/layout/LinedList"/>
    <dgm:cxn modelId="{2EA9B2D1-7CF8-44A6-8A4D-5C444047CD59}" type="presParOf" srcId="{1D4F87B4-778D-425B-9B5B-89297AEAF601}" destId="{4DA282C2-FCE5-44AF-9E7A-62D76A61D3FF}" srcOrd="1" destOrd="0" presId="urn:microsoft.com/office/officeart/2008/layout/LinedList"/>
    <dgm:cxn modelId="{3B48A863-1E75-4699-AED1-1B1032107E3B}" type="presParOf" srcId="{1D4F87B4-778D-425B-9B5B-89297AEAF601}" destId="{8A2FE2D7-0594-4C32-9F40-5EDC9CC755FA}" srcOrd="2" destOrd="0" presId="urn:microsoft.com/office/officeart/2008/layout/LinedList"/>
    <dgm:cxn modelId="{69F03E88-01AB-4D2F-9A72-C8C21D127AF0}" type="presParOf" srcId="{59F392B2-DC4D-435D-BC8E-8CFF53379654}" destId="{5595C6DC-0ECA-4262-99B0-84C5429021C3}" srcOrd="26" destOrd="0" presId="urn:microsoft.com/office/officeart/2008/layout/LinedList"/>
    <dgm:cxn modelId="{E8968158-4249-430D-AF5D-0947FCFC0A71}" type="presParOf" srcId="{59F392B2-DC4D-435D-BC8E-8CFF53379654}" destId="{B0C6611D-1AFE-4F8B-B203-A211E0280920}" srcOrd="27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DD8915E-DC14-41D6-9BB5-F49E1C265163}" type="doc">
      <dgm:prSet loTypeId="urn:microsoft.com/office/officeart/2005/8/layout/process4" loCatId="process" qsTypeId="urn:microsoft.com/office/officeart/2005/8/quickstyle/simple2" qsCatId="simple" csTypeId="urn:microsoft.com/office/officeart/2005/8/colors/colorful5" csCatId="colorful" phldr="1"/>
      <dgm:spPr/>
      <dgm:t>
        <a:bodyPr rtlCol="0"/>
        <a:lstStyle>
          <a:defPPr>
            <a:defRPr lang="es-ES"/>
          </a:defPPr>
        </a:lstStyle>
        <a:p>
          <a:pPr rtl="0"/>
          <a:endParaRPr lang="es-ES"/>
        </a:p>
      </dgm:t>
    </dgm:pt>
    <dgm:pt modelId="{DDF3B124-DF7E-4CE6-A352-53F97E35314B}">
      <dgm:prSet/>
      <dgm:spPr/>
      <dgm:t>
        <a:bodyPr/>
        <a:lstStyle/>
        <a:p>
          <a:pPr rtl="0"/>
          <a:r>
            <a:rPr lang="es-MX" dirty="0"/>
            <a:t>A. Estado de ánimo deprimido durante la mayor parte del día, presente más días que los que está ausente, según se desprende de la información subjetiva o de la observación por parte de otras personas, durante un mínimo de dos años.</a:t>
          </a:r>
          <a:endParaRPr lang="es-AR" dirty="0"/>
        </a:p>
      </dgm:t>
    </dgm:pt>
    <dgm:pt modelId="{939AC849-6519-44B7-8512-C71F02E45393}" type="parTrans" cxnId="{ACAC1D34-E9FC-43EB-8347-36D8491450CD}">
      <dgm:prSet/>
      <dgm:spPr/>
      <dgm:t>
        <a:bodyPr/>
        <a:lstStyle/>
        <a:p>
          <a:endParaRPr lang="es-AR"/>
        </a:p>
      </dgm:t>
    </dgm:pt>
    <dgm:pt modelId="{F24BA214-D8DB-4D22-AF99-DDABB7C78BB5}" type="sibTrans" cxnId="{ACAC1D34-E9FC-43EB-8347-36D8491450CD}">
      <dgm:prSet/>
      <dgm:spPr/>
      <dgm:t>
        <a:bodyPr/>
        <a:lstStyle/>
        <a:p>
          <a:endParaRPr lang="es-AR"/>
        </a:p>
      </dgm:t>
    </dgm:pt>
    <dgm:pt modelId="{087C8488-F498-4398-8765-514B97DC0DD5}">
      <dgm:prSet custT="1"/>
      <dgm:spPr/>
      <dgm:t>
        <a:bodyPr/>
        <a:lstStyle/>
        <a:p>
          <a:r>
            <a:rPr lang="es-MX" sz="2800" dirty="0"/>
            <a:t>B. </a:t>
          </a:r>
          <a:r>
            <a:rPr lang="es-MX" sz="2000" dirty="0"/>
            <a:t>Presencia, durante la depresión, de dos (o más) de los síntomas siguientes:</a:t>
          </a:r>
          <a:endParaRPr lang="es-MX" sz="2800" dirty="0"/>
        </a:p>
      </dgm:t>
    </dgm:pt>
    <dgm:pt modelId="{7A9AB6AE-C269-4FDA-A798-3BA4E7ED7DC1}" type="parTrans" cxnId="{B0211F03-D8F7-4B17-B917-E0F40C273DB2}">
      <dgm:prSet/>
      <dgm:spPr/>
      <dgm:t>
        <a:bodyPr/>
        <a:lstStyle/>
        <a:p>
          <a:endParaRPr lang="es-AR"/>
        </a:p>
      </dgm:t>
    </dgm:pt>
    <dgm:pt modelId="{FAD08097-D327-4CEB-9C1E-790F1B8D03C3}" type="sibTrans" cxnId="{B0211F03-D8F7-4B17-B917-E0F40C273DB2}">
      <dgm:prSet/>
      <dgm:spPr/>
      <dgm:t>
        <a:bodyPr/>
        <a:lstStyle/>
        <a:p>
          <a:endParaRPr lang="es-AR"/>
        </a:p>
      </dgm:t>
    </dgm:pt>
    <dgm:pt modelId="{23024E72-89D2-4C67-9FA0-B1F57AEE2DD3}">
      <dgm:prSet custT="1"/>
      <dgm:spPr/>
      <dgm:t>
        <a:bodyPr/>
        <a:lstStyle/>
        <a:p>
          <a:r>
            <a:rPr lang="es-MX" sz="1200"/>
            <a:t>1. Poco apetito o sobrealimentación.</a:t>
          </a:r>
          <a:endParaRPr lang="es-AR" sz="1200" dirty="0"/>
        </a:p>
      </dgm:t>
    </dgm:pt>
    <dgm:pt modelId="{C69A2FF7-9C2F-482A-AF9F-DA8AD298BAB0}" type="parTrans" cxnId="{20F16E4E-29C3-46D5-B6B4-70B2C9AE45B4}">
      <dgm:prSet/>
      <dgm:spPr/>
      <dgm:t>
        <a:bodyPr/>
        <a:lstStyle/>
        <a:p>
          <a:endParaRPr lang="es-AR"/>
        </a:p>
      </dgm:t>
    </dgm:pt>
    <dgm:pt modelId="{A46CD684-5973-4847-93A8-8F7556D42C06}" type="sibTrans" cxnId="{20F16E4E-29C3-46D5-B6B4-70B2C9AE45B4}">
      <dgm:prSet/>
      <dgm:spPr/>
      <dgm:t>
        <a:bodyPr/>
        <a:lstStyle/>
        <a:p>
          <a:endParaRPr lang="es-AR"/>
        </a:p>
      </dgm:t>
    </dgm:pt>
    <dgm:pt modelId="{E023250F-28F5-475B-B906-3B86391E36D7}">
      <dgm:prSet/>
      <dgm:spPr/>
      <dgm:t>
        <a:bodyPr/>
        <a:lstStyle/>
        <a:p>
          <a:r>
            <a:rPr lang="es-AR"/>
            <a:t>2. Insomnio o hipersomnia.</a:t>
          </a:r>
          <a:endParaRPr lang="es-AR" dirty="0"/>
        </a:p>
      </dgm:t>
    </dgm:pt>
    <dgm:pt modelId="{1A41B7C1-A782-4B15-BB43-F1574E4BA76C}" type="parTrans" cxnId="{35F734F3-7A7D-49E1-A665-CF59FF25B5C1}">
      <dgm:prSet/>
      <dgm:spPr/>
      <dgm:t>
        <a:bodyPr/>
        <a:lstStyle/>
        <a:p>
          <a:endParaRPr lang="es-AR"/>
        </a:p>
      </dgm:t>
    </dgm:pt>
    <dgm:pt modelId="{A04BC179-941E-499E-BC9D-CF55BFD2AE16}" type="sibTrans" cxnId="{35F734F3-7A7D-49E1-A665-CF59FF25B5C1}">
      <dgm:prSet/>
      <dgm:spPr/>
      <dgm:t>
        <a:bodyPr/>
        <a:lstStyle/>
        <a:p>
          <a:endParaRPr lang="es-AR"/>
        </a:p>
      </dgm:t>
    </dgm:pt>
    <dgm:pt modelId="{BDAB7422-2187-4BAA-BA47-5741F7605440}">
      <dgm:prSet/>
      <dgm:spPr/>
      <dgm:t>
        <a:bodyPr/>
        <a:lstStyle/>
        <a:p>
          <a:r>
            <a:rPr lang="es-MX"/>
            <a:t>3. Poca energía o fatiga.</a:t>
          </a:r>
          <a:endParaRPr lang="es-AR" dirty="0"/>
        </a:p>
      </dgm:t>
    </dgm:pt>
    <dgm:pt modelId="{E22D566C-C59A-452F-9987-8F38A75859CF}" type="parTrans" cxnId="{86F50D84-49E5-429E-AFC0-B2A05F118FA9}">
      <dgm:prSet/>
      <dgm:spPr/>
      <dgm:t>
        <a:bodyPr/>
        <a:lstStyle/>
        <a:p>
          <a:endParaRPr lang="es-AR"/>
        </a:p>
      </dgm:t>
    </dgm:pt>
    <dgm:pt modelId="{E26EBA54-EA49-426A-A514-9C5B2B751BBA}" type="sibTrans" cxnId="{86F50D84-49E5-429E-AFC0-B2A05F118FA9}">
      <dgm:prSet/>
      <dgm:spPr/>
      <dgm:t>
        <a:bodyPr/>
        <a:lstStyle/>
        <a:p>
          <a:endParaRPr lang="es-AR"/>
        </a:p>
      </dgm:t>
    </dgm:pt>
    <dgm:pt modelId="{DFF124DD-AF6E-48FB-8622-3BB25873ADEB}">
      <dgm:prSet/>
      <dgm:spPr/>
      <dgm:t>
        <a:bodyPr/>
        <a:lstStyle/>
        <a:p>
          <a:r>
            <a:rPr lang="es-AR"/>
            <a:t>4. Baja autoestima.</a:t>
          </a:r>
          <a:endParaRPr lang="es-AR" dirty="0"/>
        </a:p>
      </dgm:t>
    </dgm:pt>
    <dgm:pt modelId="{30DF2E97-78EF-4E0E-AB48-94E3E78526E0}" type="parTrans" cxnId="{BFC59459-E7CF-425C-9A1A-3F597B407EB9}">
      <dgm:prSet/>
      <dgm:spPr/>
      <dgm:t>
        <a:bodyPr/>
        <a:lstStyle/>
        <a:p>
          <a:endParaRPr lang="es-AR"/>
        </a:p>
      </dgm:t>
    </dgm:pt>
    <dgm:pt modelId="{AC5B9100-714C-4C0D-9825-2ADEA9E7590D}" type="sibTrans" cxnId="{BFC59459-E7CF-425C-9A1A-3F597B407EB9}">
      <dgm:prSet/>
      <dgm:spPr/>
      <dgm:t>
        <a:bodyPr/>
        <a:lstStyle/>
        <a:p>
          <a:endParaRPr lang="es-AR"/>
        </a:p>
      </dgm:t>
    </dgm:pt>
    <dgm:pt modelId="{BAFE8C21-42E5-4481-94CE-280EDABA85B5}">
      <dgm:prSet/>
      <dgm:spPr/>
      <dgm:t>
        <a:bodyPr/>
        <a:lstStyle/>
        <a:p>
          <a:r>
            <a:rPr lang="es-MX"/>
            <a:t>5. Falta de concentración o dificultad para tomar decisiones.</a:t>
          </a:r>
          <a:endParaRPr lang="es-AR" dirty="0"/>
        </a:p>
      </dgm:t>
    </dgm:pt>
    <dgm:pt modelId="{FD3430F4-9462-4D5F-A234-1D0C71037A57}" type="parTrans" cxnId="{FF43A260-09DF-44DF-9AEE-D32856C044AC}">
      <dgm:prSet/>
      <dgm:spPr/>
      <dgm:t>
        <a:bodyPr/>
        <a:lstStyle/>
        <a:p>
          <a:endParaRPr lang="es-AR"/>
        </a:p>
      </dgm:t>
    </dgm:pt>
    <dgm:pt modelId="{E1044D15-6A01-4EFA-AA1A-BFEEDCC0120B}" type="sibTrans" cxnId="{FF43A260-09DF-44DF-9AEE-D32856C044AC}">
      <dgm:prSet/>
      <dgm:spPr/>
      <dgm:t>
        <a:bodyPr/>
        <a:lstStyle/>
        <a:p>
          <a:endParaRPr lang="es-AR"/>
        </a:p>
      </dgm:t>
    </dgm:pt>
    <dgm:pt modelId="{E6E14750-73D6-40A9-913B-EBB00A8252B9}">
      <dgm:prSet/>
      <dgm:spPr/>
      <dgm:t>
        <a:bodyPr/>
        <a:lstStyle/>
        <a:p>
          <a:r>
            <a:rPr lang="es-AR"/>
            <a:t>6. Sentimientos de desesperanza.</a:t>
          </a:r>
          <a:endParaRPr lang="es-AR" dirty="0"/>
        </a:p>
      </dgm:t>
    </dgm:pt>
    <dgm:pt modelId="{3FC026B6-7530-48D3-8BA0-62477659A74F}" type="parTrans" cxnId="{E6D6ED59-F809-41AE-9398-BBD2F1AD031D}">
      <dgm:prSet/>
      <dgm:spPr/>
      <dgm:t>
        <a:bodyPr/>
        <a:lstStyle/>
        <a:p>
          <a:endParaRPr lang="es-AR"/>
        </a:p>
      </dgm:t>
    </dgm:pt>
    <dgm:pt modelId="{9E60CD82-86DC-4DD0-9CEA-FFA40836B61E}" type="sibTrans" cxnId="{E6D6ED59-F809-41AE-9398-BBD2F1AD031D}">
      <dgm:prSet/>
      <dgm:spPr/>
      <dgm:t>
        <a:bodyPr/>
        <a:lstStyle/>
        <a:p>
          <a:endParaRPr lang="es-AR"/>
        </a:p>
      </dgm:t>
    </dgm:pt>
    <dgm:pt modelId="{F39A4932-49E7-45BB-A986-F2D1C033DF96}" type="pres">
      <dgm:prSet presAssocID="{0DD8915E-DC14-41D6-9BB5-F49E1C265163}" presName="Name0" presStyleCnt="0">
        <dgm:presLayoutVars>
          <dgm:dir/>
          <dgm:animLvl val="lvl"/>
          <dgm:resizeHandles val="exact"/>
        </dgm:presLayoutVars>
      </dgm:prSet>
      <dgm:spPr/>
    </dgm:pt>
    <dgm:pt modelId="{B6C7AF08-ABD6-40BB-84C2-B97F6E2ECCC3}" type="pres">
      <dgm:prSet presAssocID="{087C8488-F498-4398-8765-514B97DC0DD5}" presName="boxAndChildren" presStyleCnt="0"/>
      <dgm:spPr/>
    </dgm:pt>
    <dgm:pt modelId="{B7F42187-0792-4419-854F-B31B288B9006}" type="pres">
      <dgm:prSet presAssocID="{087C8488-F498-4398-8765-514B97DC0DD5}" presName="parentTextBox" presStyleLbl="node1" presStyleIdx="0" presStyleCnt="2"/>
      <dgm:spPr/>
    </dgm:pt>
    <dgm:pt modelId="{96919073-B1BE-4233-9B4B-64D7DEA0096B}" type="pres">
      <dgm:prSet presAssocID="{087C8488-F498-4398-8765-514B97DC0DD5}" presName="entireBox" presStyleLbl="node1" presStyleIdx="0" presStyleCnt="2" custLinFactNeighborX="194" custLinFactNeighborY="-3198"/>
      <dgm:spPr/>
    </dgm:pt>
    <dgm:pt modelId="{BD04A27C-290D-43F9-A59D-E32E8A20FF78}" type="pres">
      <dgm:prSet presAssocID="{087C8488-F498-4398-8765-514B97DC0DD5}" presName="descendantBox" presStyleCnt="0"/>
      <dgm:spPr/>
    </dgm:pt>
    <dgm:pt modelId="{F254C5FD-121B-4292-8D7F-00FC28D1BBE7}" type="pres">
      <dgm:prSet presAssocID="{23024E72-89D2-4C67-9FA0-B1F57AEE2DD3}" presName="childTextBox" presStyleLbl="fgAccFollowNode1" presStyleIdx="0" presStyleCnt="6">
        <dgm:presLayoutVars>
          <dgm:bulletEnabled val="1"/>
        </dgm:presLayoutVars>
      </dgm:prSet>
      <dgm:spPr/>
    </dgm:pt>
    <dgm:pt modelId="{EF18BF23-C2F1-4539-BD78-0A3BA7742CCE}" type="pres">
      <dgm:prSet presAssocID="{E023250F-28F5-475B-B906-3B86391E36D7}" presName="childTextBox" presStyleLbl="fgAccFollowNode1" presStyleIdx="1" presStyleCnt="6">
        <dgm:presLayoutVars>
          <dgm:bulletEnabled val="1"/>
        </dgm:presLayoutVars>
      </dgm:prSet>
      <dgm:spPr/>
    </dgm:pt>
    <dgm:pt modelId="{D4A31938-6C37-4F28-BB7B-01D086733260}" type="pres">
      <dgm:prSet presAssocID="{BDAB7422-2187-4BAA-BA47-5741F7605440}" presName="childTextBox" presStyleLbl="fgAccFollowNode1" presStyleIdx="2" presStyleCnt="6">
        <dgm:presLayoutVars>
          <dgm:bulletEnabled val="1"/>
        </dgm:presLayoutVars>
      </dgm:prSet>
      <dgm:spPr/>
    </dgm:pt>
    <dgm:pt modelId="{2AE68691-206A-4406-A183-FEAA68DE11F0}" type="pres">
      <dgm:prSet presAssocID="{DFF124DD-AF6E-48FB-8622-3BB25873ADEB}" presName="childTextBox" presStyleLbl="fgAccFollowNode1" presStyleIdx="3" presStyleCnt="6">
        <dgm:presLayoutVars>
          <dgm:bulletEnabled val="1"/>
        </dgm:presLayoutVars>
      </dgm:prSet>
      <dgm:spPr/>
    </dgm:pt>
    <dgm:pt modelId="{03408E00-A887-4FE9-8CC2-E086876A80C1}" type="pres">
      <dgm:prSet presAssocID="{BAFE8C21-42E5-4481-94CE-280EDABA85B5}" presName="childTextBox" presStyleLbl="fgAccFollowNode1" presStyleIdx="4" presStyleCnt="6">
        <dgm:presLayoutVars>
          <dgm:bulletEnabled val="1"/>
        </dgm:presLayoutVars>
      </dgm:prSet>
      <dgm:spPr/>
    </dgm:pt>
    <dgm:pt modelId="{0551FEB2-F485-400F-85DD-ACB6F4B86E2A}" type="pres">
      <dgm:prSet presAssocID="{E6E14750-73D6-40A9-913B-EBB00A8252B9}" presName="childTextBox" presStyleLbl="fgAccFollowNode1" presStyleIdx="5" presStyleCnt="6">
        <dgm:presLayoutVars>
          <dgm:bulletEnabled val="1"/>
        </dgm:presLayoutVars>
      </dgm:prSet>
      <dgm:spPr/>
    </dgm:pt>
    <dgm:pt modelId="{414031F7-67D5-4ABA-A950-D522E75937A1}" type="pres">
      <dgm:prSet presAssocID="{F24BA214-D8DB-4D22-AF99-DDABB7C78BB5}" presName="sp" presStyleCnt="0"/>
      <dgm:spPr/>
    </dgm:pt>
    <dgm:pt modelId="{71EB407F-57D1-4F28-ABC8-5F4712746C95}" type="pres">
      <dgm:prSet presAssocID="{DDF3B124-DF7E-4CE6-A352-53F97E35314B}" presName="arrowAndChildren" presStyleCnt="0"/>
      <dgm:spPr/>
    </dgm:pt>
    <dgm:pt modelId="{65D0DC60-2220-4BCB-A709-8A42F9B59870}" type="pres">
      <dgm:prSet presAssocID="{DDF3B124-DF7E-4CE6-A352-53F97E35314B}" presName="parentTextArrow" presStyleLbl="node1" presStyleIdx="1" presStyleCnt="2" custScaleY="47773"/>
      <dgm:spPr/>
    </dgm:pt>
  </dgm:ptLst>
  <dgm:cxnLst>
    <dgm:cxn modelId="{B0211F03-D8F7-4B17-B917-E0F40C273DB2}" srcId="{0DD8915E-DC14-41D6-9BB5-F49E1C265163}" destId="{087C8488-F498-4398-8765-514B97DC0DD5}" srcOrd="1" destOrd="0" parTransId="{7A9AB6AE-C269-4FDA-A798-3BA4E7ED7DC1}" sibTransId="{FAD08097-D327-4CEB-9C1E-790F1B8D03C3}"/>
    <dgm:cxn modelId="{A7C37F06-DA42-4625-9102-9A97F4639983}" type="presOf" srcId="{DFF124DD-AF6E-48FB-8622-3BB25873ADEB}" destId="{2AE68691-206A-4406-A183-FEAA68DE11F0}" srcOrd="0" destOrd="0" presId="urn:microsoft.com/office/officeart/2005/8/layout/process4"/>
    <dgm:cxn modelId="{B67FCC15-DBDC-4AB6-BA9E-2C48CE2E65EC}" type="presOf" srcId="{DDF3B124-DF7E-4CE6-A352-53F97E35314B}" destId="{65D0DC60-2220-4BCB-A709-8A42F9B59870}" srcOrd="0" destOrd="0" presId="urn:microsoft.com/office/officeart/2005/8/layout/process4"/>
    <dgm:cxn modelId="{D343A21F-BD5A-4B76-B858-7015B1C5F4EA}" type="presOf" srcId="{0DD8915E-DC14-41D6-9BB5-F49E1C265163}" destId="{F39A4932-49E7-45BB-A986-F2D1C033DF96}" srcOrd="0" destOrd="0" presId="urn:microsoft.com/office/officeart/2005/8/layout/process4"/>
    <dgm:cxn modelId="{6F939E30-4F16-489E-9B1B-5D1639A3F32F}" type="presOf" srcId="{BDAB7422-2187-4BAA-BA47-5741F7605440}" destId="{D4A31938-6C37-4F28-BB7B-01D086733260}" srcOrd="0" destOrd="0" presId="urn:microsoft.com/office/officeart/2005/8/layout/process4"/>
    <dgm:cxn modelId="{ACAC1D34-E9FC-43EB-8347-36D8491450CD}" srcId="{0DD8915E-DC14-41D6-9BB5-F49E1C265163}" destId="{DDF3B124-DF7E-4CE6-A352-53F97E35314B}" srcOrd="0" destOrd="0" parTransId="{939AC849-6519-44B7-8512-C71F02E45393}" sibTransId="{F24BA214-D8DB-4D22-AF99-DDABB7C78BB5}"/>
    <dgm:cxn modelId="{FF43A260-09DF-44DF-9AEE-D32856C044AC}" srcId="{087C8488-F498-4398-8765-514B97DC0DD5}" destId="{BAFE8C21-42E5-4481-94CE-280EDABA85B5}" srcOrd="4" destOrd="0" parTransId="{FD3430F4-9462-4D5F-A234-1D0C71037A57}" sibTransId="{E1044D15-6A01-4EFA-AA1A-BFEEDCC0120B}"/>
    <dgm:cxn modelId="{B1659B4D-1B42-4058-9DAA-D6559D61F026}" type="presOf" srcId="{E023250F-28F5-475B-B906-3B86391E36D7}" destId="{EF18BF23-C2F1-4539-BD78-0A3BA7742CCE}" srcOrd="0" destOrd="0" presId="urn:microsoft.com/office/officeart/2005/8/layout/process4"/>
    <dgm:cxn modelId="{20F16E4E-29C3-46D5-B6B4-70B2C9AE45B4}" srcId="{087C8488-F498-4398-8765-514B97DC0DD5}" destId="{23024E72-89D2-4C67-9FA0-B1F57AEE2DD3}" srcOrd="0" destOrd="0" parTransId="{C69A2FF7-9C2F-482A-AF9F-DA8AD298BAB0}" sibTransId="{A46CD684-5973-4847-93A8-8F7556D42C06}"/>
    <dgm:cxn modelId="{BFC59459-E7CF-425C-9A1A-3F597B407EB9}" srcId="{087C8488-F498-4398-8765-514B97DC0DD5}" destId="{DFF124DD-AF6E-48FB-8622-3BB25873ADEB}" srcOrd="3" destOrd="0" parTransId="{30DF2E97-78EF-4E0E-AB48-94E3E78526E0}" sibTransId="{AC5B9100-714C-4C0D-9825-2ADEA9E7590D}"/>
    <dgm:cxn modelId="{E6D6ED59-F809-41AE-9398-BBD2F1AD031D}" srcId="{087C8488-F498-4398-8765-514B97DC0DD5}" destId="{E6E14750-73D6-40A9-913B-EBB00A8252B9}" srcOrd="5" destOrd="0" parTransId="{3FC026B6-7530-48D3-8BA0-62477659A74F}" sibTransId="{9E60CD82-86DC-4DD0-9CEA-FFA40836B61E}"/>
    <dgm:cxn modelId="{86F50D84-49E5-429E-AFC0-B2A05F118FA9}" srcId="{087C8488-F498-4398-8765-514B97DC0DD5}" destId="{BDAB7422-2187-4BAA-BA47-5741F7605440}" srcOrd="2" destOrd="0" parTransId="{E22D566C-C59A-452F-9987-8F38A75859CF}" sibTransId="{E26EBA54-EA49-426A-A514-9C5B2B751BBA}"/>
    <dgm:cxn modelId="{8FE1BC95-AB6C-4738-9FEE-E5B79B75FC47}" type="presOf" srcId="{23024E72-89D2-4C67-9FA0-B1F57AEE2DD3}" destId="{F254C5FD-121B-4292-8D7F-00FC28D1BBE7}" srcOrd="0" destOrd="0" presId="urn:microsoft.com/office/officeart/2005/8/layout/process4"/>
    <dgm:cxn modelId="{FE67A2BC-E665-4D6B-9737-58DC0E4910C8}" type="presOf" srcId="{E6E14750-73D6-40A9-913B-EBB00A8252B9}" destId="{0551FEB2-F485-400F-85DD-ACB6F4B86E2A}" srcOrd="0" destOrd="0" presId="urn:microsoft.com/office/officeart/2005/8/layout/process4"/>
    <dgm:cxn modelId="{78FB13E4-00EB-4926-94D2-BF9A2DE770E7}" type="presOf" srcId="{BAFE8C21-42E5-4481-94CE-280EDABA85B5}" destId="{03408E00-A887-4FE9-8CC2-E086876A80C1}" srcOrd="0" destOrd="0" presId="urn:microsoft.com/office/officeart/2005/8/layout/process4"/>
    <dgm:cxn modelId="{ADEB03EB-4152-4D68-934F-BCACF898EB01}" type="presOf" srcId="{087C8488-F498-4398-8765-514B97DC0DD5}" destId="{B7F42187-0792-4419-854F-B31B288B9006}" srcOrd="0" destOrd="0" presId="urn:microsoft.com/office/officeart/2005/8/layout/process4"/>
    <dgm:cxn modelId="{71517DEB-0F86-42D3-BB3E-35F357ED328B}" type="presOf" srcId="{087C8488-F498-4398-8765-514B97DC0DD5}" destId="{96919073-B1BE-4233-9B4B-64D7DEA0096B}" srcOrd="1" destOrd="0" presId="urn:microsoft.com/office/officeart/2005/8/layout/process4"/>
    <dgm:cxn modelId="{35F734F3-7A7D-49E1-A665-CF59FF25B5C1}" srcId="{087C8488-F498-4398-8765-514B97DC0DD5}" destId="{E023250F-28F5-475B-B906-3B86391E36D7}" srcOrd="1" destOrd="0" parTransId="{1A41B7C1-A782-4B15-BB43-F1574E4BA76C}" sibTransId="{A04BC179-941E-499E-BC9D-CF55BFD2AE16}"/>
    <dgm:cxn modelId="{FA993462-C395-455A-88F2-556C99773DD2}" type="presParOf" srcId="{F39A4932-49E7-45BB-A986-F2D1C033DF96}" destId="{B6C7AF08-ABD6-40BB-84C2-B97F6E2ECCC3}" srcOrd="0" destOrd="0" presId="urn:microsoft.com/office/officeart/2005/8/layout/process4"/>
    <dgm:cxn modelId="{03D56DDF-5930-4B9D-A430-33F15A7A3F9B}" type="presParOf" srcId="{B6C7AF08-ABD6-40BB-84C2-B97F6E2ECCC3}" destId="{B7F42187-0792-4419-854F-B31B288B9006}" srcOrd="0" destOrd="0" presId="urn:microsoft.com/office/officeart/2005/8/layout/process4"/>
    <dgm:cxn modelId="{DB91EA50-1632-4E6D-96BD-FE4D22AA8FB0}" type="presParOf" srcId="{B6C7AF08-ABD6-40BB-84C2-B97F6E2ECCC3}" destId="{96919073-B1BE-4233-9B4B-64D7DEA0096B}" srcOrd="1" destOrd="0" presId="urn:microsoft.com/office/officeart/2005/8/layout/process4"/>
    <dgm:cxn modelId="{85F22465-F478-4958-B2DD-4AD2DCEEF1DB}" type="presParOf" srcId="{B6C7AF08-ABD6-40BB-84C2-B97F6E2ECCC3}" destId="{BD04A27C-290D-43F9-A59D-E32E8A20FF78}" srcOrd="2" destOrd="0" presId="urn:microsoft.com/office/officeart/2005/8/layout/process4"/>
    <dgm:cxn modelId="{4FBCE65E-70DA-4687-BA7D-7369C9C0C343}" type="presParOf" srcId="{BD04A27C-290D-43F9-A59D-E32E8A20FF78}" destId="{F254C5FD-121B-4292-8D7F-00FC28D1BBE7}" srcOrd="0" destOrd="0" presId="urn:microsoft.com/office/officeart/2005/8/layout/process4"/>
    <dgm:cxn modelId="{6439BE34-FB9D-43A6-A82E-3D8968BC97E8}" type="presParOf" srcId="{BD04A27C-290D-43F9-A59D-E32E8A20FF78}" destId="{EF18BF23-C2F1-4539-BD78-0A3BA7742CCE}" srcOrd="1" destOrd="0" presId="urn:microsoft.com/office/officeart/2005/8/layout/process4"/>
    <dgm:cxn modelId="{B1681CA8-DA22-4B0D-81B9-BF94B0377E45}" type="presParOf" srcId="{BD04A27C-290D-43F9-A59D-E32E8A20FF78}" destId="{D4A31938-6C37-4F28-BB7B-01D086733260}" srcOrd="2" destOrd="0" presId="urn:microsoft.com/office/officeart/2005/8/layout/process4"/>
    <dgm:cxn modelId="{DBB16A4F-5D06-4F3E-A95A-AD4F57007D29}" type="presParOf" srcId="{BD04A27C-290D-43F9-A59D-E32E8A20FF78}" destId="{2AE68691-206A-4406-A183-FEAA68DE11F0}" srcOrd="3" destOrd="0" presId="urn:microsoft.com/office/officeart/2005/8/layout/process4"/>
    <dgm:cxn modelId="{76D2F953-49A3-4675-927D-0BEC5AEECAB3}" type="presParOf" srcId="{BD04A27C-290D-43F9-A59D-E32E8A20FF78}" destId="{03408E00-A887-4FE9-8CC2-E086876A80C1}" srcOrd="4" destOrd="0" presId="urn:microsoft.com/office/officeart/2005/8/layout/process4"/>
    <dgm:cxn modelId="{294FD453-B2B7-4338-94F5-C08D44A2C281}" type="presParOf" srcId="{BD04A27C-290D-43F9-A59D-E32E8A20FF78}" destId="{0551FEB2-F485-400F-85DD-ACB6F4B86E2A}" srcOrd="5" destOrd="0" presId="urn:microsoft.com/office/officeart/2005/8/layout/process4"/>
    <dgm:cxn modelId="{07DBC1D5-D695-47CE-91C1-B2286C7CB372}" type="presParOf" srcId="{F39A4932-49E7-45BB-A986-F2D1C033DF96}" destId="{414031F7-67D5-4ABA-A950-D522E75937A1}" srcOrd="1" destOrd="0" presId="urn:microsoft.com/office/officeart/2005/8/layout/process4"/>
    <dgm:cxn modelId="{256541E2-6E9C-46D9-8D37-4D99843F7AD1}" type="presParOf" srcId="{F39A4932-49E7-45BB-A986-F2D1C033DF96}" destId="{71EB407F-57D1-4F28-ABC8-5F4712746C95}" srcOrd="2" destOrd="0" presId="urn:microsoft.com/office/officeart/2005/8/layout/process4"/>
    <dgm:cxn modelId="{A3E1A58E-BD1D-4D0F-A0CE-4A8563D96D09}" type="presParOf" srcId="{71EB407F-57D1-4F28-ABC8-5F4712746C95}" destId="{65D0DC60-2220-4BCB-A709-8A42F9B59870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A8F017-53D6-47E9-8763-9DDC14D8A4FB}">
      <dsp:nvSpPr>
        <dsp:cNvPr id="0" name=""/>
        <dsp:cNvSpPr/>
      </dsp:nvSpPr>
      <dsp:spPr>
        <a:xfrm>
          <a:off x="0" y="1760"/>
          <a:ext cx="799176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B11CBDF-FE76-492E-958D-BB271B74D186}">
      <dsp:nvSpPr>
        <dsp:cNvPr id="0" name=""/>
        <dsp:cNvSpPr/>
      </dsp:nvSpPr>
      <dsp:spPr>
        <a:xfrm>
          <a:off x="0" y="1760"/>
          <a:ext cx="1598352" cy="3602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2400" b="1" kern="1200" dirty="0"/>
            <a:t>Cinco o más de los síntomas durante dos semanas</a:t>
          </a:r>
        </a:p>
      </dsp:txBody>
      <dsp:txXfrm>
        <a:off x="0" y="1760"/>
        <a:ext cx="1598352" cy="3602840"/>
      </dsp:txXfrm>
    </dsp:sp>
    <dsp:sp modelId="{4F3B2722-FB1B-41FB-9C78-C21386DCFB49}">
      <dsp:nvSpPr>
        <dsp:cNvPr id="0" name=""/>
        <dsp:cNvSpPr/>
      </dsp:nvSpPr>
      <dsp:spPr>
        <a:xfrm>
          <a:off x="1718229" y="20078"/>
          <a:ext cx="6273533" cy="4848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600" kern="1200" dirty="0"/>
            <a:t>Estado de ánimo deprimido la mayor parte del día, casi todos los días (triste, vacío, sin esperanza)</a:t>
          </a:r>
        </a:p>
      </dsp:txBody>
      <dsp:txXfrm>
        <a:off x="1718229" y="20078"/>
        <a:ext cx="6273533" cy="484864"/>
      </dsp:txXfrm>
    </dsp:sp>
    <dsp:sp modelId="{9F1D9107-34FA-4048-890D-B410F6C014E1}">
      <dsp:nvSpPr>
        <dsp:cNvPr id="0" name=""/>
        <dsp:cNvSpPr/>
      </dsp:nvSpPr>
      <dsp:spPr>
        <a:xfrm>
          <a:off x="1598352" y="504943"/>
          <a:ext cx="639341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9634C92D-0A9B-4C3A-8102-9F112B5FF027}">
      <dsp:nvSpPr>
        <dsp:cNvPr id="0" name=""/>
        <dsp:cNvSpPr/>
      </dsp:nvSpPr>
      <dsp:spPr>
        <a:xfrm>
          <a:off x="1718229" y="523261"/>
          <a:ext cx="6273533" cy="3663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600" kern="1200" dirty="0"/>
            <a:t>Disminución del interés o el placer</a:t>
          </a:r>
        </a:p>
      </dsp:txBody>
      <dsp:txXfrm>
        <a:off x="1718229" y="523261"/>
        <a:ext cx="6273533" cy="366353"/>
      </dsp:txXfrm>
    </dsp:sp>
    <dsp:sp modelId="{69BD628E-5778-4965-886B-3287341AA83D}">
      <dsp:nvSpPr>
        <dsp:cNvPr id="0" name=""/>
        <dsp:cNvSpPr/>
      </dsp:nvSpPr>
      <dsp:spPr>
        <a:xfrm>
          <a:off x="1598352" y="889614"/>
          <a:ext cx="639341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98EE5356-2289-406F-B215-3F8EF5D7C538}">
      <dsp:nvSpPr>
        <dsp:cNvPr id="0" name=""/>
        <dsp:cNvSpPr/>
      </dsp:nvSpPr>
      <dsp:spPr>
        <a:xfrm>
          <a:off x="1718229" y="907932"/>
          <a:ext cx="6273533" cy="3663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600" kern="1200" dirty="0"/>
            <a:t>Perdida o aumento importante de peso</a:t>
          </a:r>
        </a:p>
      </dsp:txBody>
      <dsp:txXfrm>
        <a:off x="1718229" y="907932"/>
        <a:ext cx="6273533" cy="366353"/>
      </dsp:txXfrm>
    </dsp:sp>
    <dsp:sp modelId="{2DEDA8EF-7F80-4428-AAD2-BED16C8D8DC0}">
      <dsp:nvSpPr>
        <dsp:cNvPr id="0" name=""/>
        <dsp:cNvSpPr/>
      </dsp:nvSpPr>
      <dsp:spPr>
        <a:xfrm>
          <a:off x="1598352" y="1274285"/>
          <a:ext cx="639341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DD12E8EB-C6E9-4CDD-9895-C2E7F4C2815C}">
      <dsp:nvSpPr>
        <dsp:cNvPr id="0" name=""/>
        <dsp:cNvSpPr/>
      </dsp:nvSpPr>
      <dsp:spPr>
        <a:xfrm>
          <a:off x="1718229" y="1292602"/>
          <a:ext cx="6273533" cy="3663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600" kern="1200"/>
            <a:t>Insomnio o hipersomnia</a:t>
          </a:r>
          <a:endParaRPr lang="es-AR" sz="1600" kern="1200" dirty="0"/>
        </a:p>
      </dsp:txBody>
      <dsp:txXfrm>
        <a:off x="1718229" y="1292602"/>
        <a:ext cx="6273533" cy="366353"/>
      </dsp:txXfrm>
    </dsp:sp>
    <dsp:sp modelId="{14E7F860-F874-4D2B-A016-B0820057B472}">
      <dsp:nvSpPr>
        <dsp:cNvPr id="0" name=""/>
        <dsp:cNvSpPr/>
      </dsp:nvSpPr>
      <dsp:spPr>
        <a:xfrm>
          <a:off x="1598352" y="1658956"/>
          <a:ext cx="639341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D10EEFD2-76BB-4378-81F3-7BFFF1C13D4F}">
      <dsp:nvSpPr>
        <dsp:cNvPr id="0" name=""/>
        <dsp:cNvSpPr/>
      </dsp:nvSpPr>
      <dsp:spPr>
        <a:xfrm>
          <a:off x="1718229" y="1677273"/>
          <a:ext cx="6273533" cy="3663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600" kern="1200" dirty="0"/>
            <a:t>Agitación o retraso psicomotor</a:t>
          </a:r>
        </a:p>
      </dsp:txBody>
      <dsp:txXfrm>
        <a:off x="1718229" y="1677273"/>
        <a:ext cx="6273533" cy="366353"/>
      </dsp:txXfrm>
    </dsp:sp>
    <dsp:sp modelId="{B66566A2-3809-4248-80FB-3BD02561A396}">
      <dsp:nvSpPr>
        <dsp:cNvPr id="0" name=""/>
        <dsp:cNvSpPr/>
      </dsp:nvSpPr>
      <dsp:spPr>
        <a:xfrm>
          <a:off x="1598352" y="2043627"/>
          <a:ext cx="639341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19833669-5B6C-4E48-9081-B7B97E49D12B}">
      <dsp:nvSpPr>
        <dsp:cNvPr id="0" name=""/>
        <dsp:cNvSpPr/>
      </dsp:nvSpPr>
      <dsp:spPr>
        <a:xfrm>
          <a:off x="1718229" y="2061944"/>
          <a:ext cx="6273533" cy="3663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600" kern="1200" dirty="0"/>
            <a:t>Fatiga o perdida de energía</a:t>
          </a:r>
        </a:p>
      </dsp:txBody>
      <dsp:txXfrm>
        <a:off x="1718229" y="2061944"/>
        <a:ext cx="6273533" cy="366353"/>
      </dsp:txXfrm>
    </dsp:sp>
    <dsp:sp modelId="{4E5ED7FA-2FBA-4392-A0A4-815029F58456}">
      <dsp:nvSpPr>
        <dsp:cNvPr id="0" name=""/>
        <dsp:cNvSpPr/>
      </dsp:nvSpPr>
      <dsp:spPr>
        <a:xfrm>
          <a:off x="1598352" y="2428298"/>
          <a:ext cx="639341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A1D50642-9CBD-46F3-ABCC-791C1D346B95}">
      <dsp:nvSpPr>
        <dsp:cNvPr id="0" name=""/>
        <dsp:cNvSpPr/>
      </dsp:nvSpPr>
      <dsp:spPr>
        <a:xfrm>
          <a:off x="1718229" y="2446615"/>
          <a:ext cx="6273533" cy="3663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600" kern="1200" dirty="0"/>
            <a:t>Sentimiento de inutilidad o culpabilidad excesiva </a:t>
          </a:r>
        </a:p>
      </dsp:txBody>
      <dsp:txXfrm>
        <a:off x="1718229" y="2446615"/>
        <a:ext cx="6273533" cy="366353"/>
      </dsp:txXfrm>
    </dsp:sp>
    <dsp:sp modelId="{163EE2DE-0EB3-4AD2-AEB5-FFC29CD14B1D}">
      <dsp:nvSpPr>
        <dsp:cNvPr id="0" name=""/>
        <dsp:cNvSpPr/>
      </dsp:nvSpPr>
      <dsp:spPr>
        <a:xfrm>
          <a:off x="1598352" y="2812968"/>
          <a:ext cx="639341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C07C4E7A-87CA-4D98-8056-5DA0C7AF7BB7}">
      <dsp:nvSpPr>
        <dsp:cNvPr id="0" name=""/>
        <dsp:cNvSpPr/>
      </dsp:nvSpPr>
      <dsp:spPr>
        <a:xfrm>
          <a:off x="1718229" y="2831286"/>
          <a:ext cx="6273533" cy="3663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600" kern="1200" dirty="0"/>
            <a:t>Disminución de la capacidad de concentración o tomar decisiones</a:t>
          </a:r>
        </a:p>
      </dsp:txBody>
      <dsp:txXfrm>
        <a:off x="1718229" y="2831286"/>
        <a:ext cx="6273533" cy="366353"/>
      </dsp:txXfrm>
    </dsp:sp>
    <dsp:sp modelId="{C3CF01EE-9381-465D-A18E-B929E58B3823}">
      <dsp:nvSpPr>
        <dsp:cNvPr id="0" name=""/>
        <dsp:cNvSpPr/>
      </dsp:nvSpPr>
      <dsp:spPr>
        <a:xfrm>
          <a:off x="1598352" y="3197639"/>
          <a:ext cx="639341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4DA282C2-FCE5-44AF-9E7A-62D76A61D3FF}">
      <dsp:nvSpPr>
        <dsp:cNvPr id="0" name=""/>
        <dsp:cNvSpPr/>
      </dsp:nvSpPr>
      <dsp:spPr>
        <a:xfrm>
          <a:off x="1718229" y="3215957"/>
          <a:ext cx="6273533" cy="3663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600" kern="1200" dirty="0"/>
            <a:t>Pensamientos de muerte recurrentes</a:t>
          </a:r>
          <a:endParaRPr lang="es-AR" sz="1200" kern="1200" dirty="0"/>
        </a:p>
      </dsp:txBody>
      <dsp:txXfrm>
        <a:off x="1718229" y="3215957"/>
        <a:ext cx="6273533" cy="366353"/>
      </dsp:txXfrm>
    </dsp:sp>
    <dsp:sp modelId="{5595C6DC-0ECA-4262-99B0-84C5429021C3}">
      <dsp:nvSpPr>
        <dsp:cNvPr id="0" name=""/>
        <dsp:cNvSpPr/>
      </dsp:nvSpPr>
      <dsp:spPr>
        <a:xfrm>
          <a:off x="1598352" y="3582310"/>
          <a:ext cx="639341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919073-B1BE-4233-9B4B-64D7DEA0096B}">
      <dsp:nvSpPr>
        <dsp:cNvPr id="0" name=""/>
        <dsp:cNvSpPr/>
      </dsp:nvSpPr>
      <dsp:spPr>
        <a:xfrm>
          <a:off x="0" y="1553416"/>
          <a:ext cx="8363272" cy="225656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800" kern="1200" dirty="0"/>
            <a:t>B. </a:t>
          </a:r>
          <a:r>
            <a:rPr lang="es-MX" sz="2000" kern="1200" dirty="0"/>
            <a:t>Presencia, durante la depresión, de dos (o más) de los síntomas siguientes:</a:t>
          </a:r>
          <a:endParaRPr lang="es-MX" sz="2800" kern="1200" dirty="0"/>
        </a:p>
      </dsp:txBody>
      <dsp:txXfrm>
        <a:off x="0" y="1553416"/>
        <a:ext cx="8363272" cy="1218545"/>
      </dsp:txXfrm>
    </dsp:sp>
    <dsp:sp modelId="{F254C5FD-121B-4292-8D7F-00FC28D1BBE7}">
      <dsp:nvSpPr>
        <dsp:cNvPr id="0" name=""/>
        <dsp:cNvSpPr/>
      </dsp:nvSpPr>
      <dsp:spPr>
        <a:xfrm>
          <a:off x="4083" y="2798996"/>
          <a:ext cx="1392517" cy="1038020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/>
            <a:t>1. Poco apetito o sobrealimentación.</a:t>
          </a:r>
          <a:endParaRPr lang="es-AR" sz="1200" kern="1200" dirty="0"/>
        </a:p>
      </dsp:txBody>
      <dsp:txXfrm>
        <a:off x="4083" y="2798996"/>
        <a:ext cx="1392517" cy="1038020"/>
      </dsp:txXfrm>
    </dsp:sp>
    <dsp:sp modelId="{EF18BF23-C2F1-4539-BD78-0A3BA7742CCE}">
      <dsp:nvSpPr>
        <dsp:cNvPr id="0" name=""/>
        <dsp:cNvSpPr/>
      </dsp:nvSpPr>
      <dsp:spPr>
        <a:xfrm>
          <a:off x="1396601" y="2798996"/>
          <a:ext cx="1392517" cy="1038020"/>
        </a:xfrm>
        <a:prstGeom prst="rect">
          <a:avLst/>
        </a:prstGeom>
        <a:solidFill>
          <a:schemeClr val="accent5">
            <a:tint val="40000"/>
            <a:alpha val="90000"/>
            <a:hueOff val="-2148096"/>
            <a:satOff val="9651"/>
            <a:lumOff val="663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400" kern="1200"/>
            <a:t>2. Insomnio o hipersomnia.</a:t>
          </a:r>
          <a:endParaRPr lang="es-AR" sz="1400" kern="1200" dirty="0"/>
        </a:p>
      </dsp:txBody>
      <dsp:txXfrm>
        <a:off x="1396601" y="2798996"/>
        <a:ext cx="1392517" cy="1038020"/>
      </dsp:txXfrm>
    </dsp:sp>
    <dsp:sp modelId="{D4A31938-6C37-4F28-BB7B-01D086733260}">
      <dsp:nvSpPr>
        <dsp:cNvPr id="0" name=""/>
        <dsp:cNvSpPr/>
      </dsp:nvSpPr>
      <dsp:spPr>
        <a:xfrm>
          <a:off x="2789118" y="2798996"/>
          <a:ext cx="1392517" cy="1038020"/>
        </a:xfrm>
        <a:prstGeom prst="rect">
          <a:avLst/>
        </a:prstGeom>
        <a:solidFill>
          <a:schemeClr val="accent5">
            <a:tint val="40000"/>
            <a:alpha val="90000"/>
            <a:hueOff val="-4296193"/>
            <a:satOff val="19301"/>
            <a:lumOff val="1327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400" kern="1200"/>
            <a:t>3. Poca energía o fatiga.</a:t>
          </a:r>
          <a:endParaRPr lang="es-AR" sz="1400" kern="1200" dirty="0"/>
        </a:p>
      </dsp:txBody>
      <dsp:txXfrm>
        <a:off x="2789118" y="2798996"/>
        <a:ext cx="1392517" cy="1038020"/>
      </dsp:txXfrm>
    </dsp:sp>
    <dsp:sp modelId="{2AE68691-206A-4406-A183-FEAA68DE11F0}">
      <dsp:nvSpPr>
        <dsp:cNvPr id="0" name=""/>
        <dsp:cNvSpPr/>
      </dsp:nvSpPr>
      <dsp:spPr>
        <a:xfrm>
          <a:off x="4181635" y="2798996"/>
          <a:ext cx="1392517" cy="1038020"/>
        </a:xfrm>
        <a:prstGeom prst="rect">
          <a:avLst/>
        </a:prstGeom>
        <a:solidFill>
          <a:schemeClr val="accent5">
            <a:tint val="40000"/>
            <a:alpha val="90000"/>
            <a:hueOff val="-6444289"/>
            <a:satOff val="28952"/>
            <a:lumOff val="199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400" kern="1200"/>
            <a:t>4. Baja autoestima.</a:t>
          </a:r>
          <a:endParaRPr lang="es-AR" sz="1400" kern="1200" dirty="0"/>
        </a:p>
      </dsp:txBody>
      <dsp:txXfrm>
        <a:off x="4181635" y="2798996"/>
        <a:ext cx="1392517" cy="1038020"/>
      </dsp:txXfrm>
    </dsp:sp>
    <dsp:sp modelId="{03408E00-A887-4FE9-8CC2-E086876A80C1}">
      <dsp:nvSpPr>
        <dsp:cNvPr id="0" name=""/>
        <dsp:cNvSpPr/>
      </dsp:nvSpPr>
      <dsp:spPr>
        <a:xfrm>
          <a:off x="5574153" y="2798996"/>
          <a:ext cx="1392517" cy="1038020"/>
        </a:xfrm>
        <a:prstGeom prst="rect">
          <a:avLst/>
        </a:prstGeom>
        <a:solidFill>
          <a:schemeClr val="accent5">
            <a:tint val="40000"/>
            <a:alpha val="90000"/>
            <a:hueOff val="-8592385"/>
            <a:satOff val="38602"/>
            <a:lumOff val="2654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400" kern="1200"/>
            <a:t>5. Falta de concentración o dificultad para tomar decisiones.</a:t>
          </a:r>
          <a:endParaRPr lang="es-AR" sz="1400" kern="1200" dirty="0"/>
        </a:p>
      </dsp:txBody>
      <dsp:txXfrm>
        <a:off x="5574153" y="2798996"/>
        <a:ext cx="1392517" cy="1038020"/>
      </dsp:txXfrm>
    </dsp:sp>
    <dsp:sp modelId="{0551FEB2-F485-400F-85DD-ACB6F4B86E2A}">
      <dsp:nvSpPr>
        <dsp:cNvPr id="0" name=""/>
        <dsp:cNvSpPr/>
      </dsp:nvSpPr>
      <dsp:spPr>
        <a:xfrm>
          <a:off x="6966670" y="2798996"/>
          <a:ext cx="1392517" cy="1038020"/>
        </a:xfrm>
        <a:prstGeom prst="rect">
          <a:avLst/>
        </a:prstGeom>
        <a:solidFill>
          <a:schemeClr val="accent5">
            <a:tint val="40000"/>
            <a:alpha val="90000"/>
            <a:hueOff val="-10740482"/>
            <a:satOff val="48253"/>
            <a:lumOff val="3317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400" kern="1200"/>
            <a:t>6. Sentimientos de desesperanza.</a:t>
          </a:r>
          <a:endParaRPr lang="es-AR" sz="1400" kern="1200" dirty="0"/>
        </a:p>
      </dsp:txBody>
      <dsp:txXfrm>
        <a:off x="6966670" y="2798996"/>
        <a:ext cx="1392517" cy="1038020"/>
      </dsp:txXfrm>
    </dsp:sp>
    <dsp:sp modelId="{65D0DC60-2220-4BCB-A709-8A42F9B59870}">
      <dsp:nvSpPr>
        <dsp:cNvPr id="0" name=""/>
        <dsp:cNvSpPr/>
      </dsp:nvSpPr>
      <dsp:spPr>
        <a:xfrm rot="10800000">
          <a:off x="0" y="1421"/>
          <a:ext cx="8363272" cy="1658009"/>
        </a:xfrm>
        <a:prstGeom prst="upArrowCallou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900" kern="1200" dirty="0"/>
            <a:t>A. Estado de ánimo deprimido durante la mayor parte del día, presente más días que los que está ausente, según se desprende de la información subjetiva o de la observación por parte de otras personas, durante un mínimo de dos años.</a:t>
          </a:r>
          <a:endParaRPr lang="es-AR" sz="1900" kern="1200" dirty="0"/>
        </a:p>
      </dsp:txBody>
      <dsp:txXfrm rot="10800000">
        <a:off x="0" y="1421"/>
        <a:ext cx="8363272" cy="10773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353444-7229-40E5-AE9A-8C693E096B67}" type="datetimeFigureOut">
              <a:rPr lang="es-AR" smtClean="0"/>
              <a:t>7/6/2024</a:t>
            </a:fld>
            <a:endParaRPr lang="es-A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6F7184-3188-4509-90E1-63040B6CB55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15323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fld id="{339D21CC-DD94-204E-93C8-E1AAF3084C8D}" type="slidenum">
              <a:rPr lang="es-ES" smtClean="0"/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959516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fld id="{339D21CC-DD94-204E-93C8-E1AAF3084C8D}" type="slidenum">
              <a:rPr lang="es-ES" smtClean="0"/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93226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FE08B-805E-451A-872C-C1D0D2F2D663}" type="datetimeFigureOut">
              <a:rPr lang="es-AR" smtClean="0"/>
              <a:pPr/>
              <a:t>7/6/2024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3DDB-35A2-49EC-B104-6BCEA63385B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FE08B-805E-451A-872C-C1D0D2F2D663}" type="datetimeFigureOut">
              <a:rPr lang="es-AR" smtClean="0"/>
              <a:pPr/>
              <a:t>7/6/2024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3DDB-35A2-49EC-B104-6BCEA63385B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FE08B-805E-451A-872C-C1D0D2F2D663}" type="datetimeFigureOut">
              <a:rPr lang="es-AR" smtClean="0"/>
              <a:pPr/>
              <a:t>7/6/2024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3DDB-35A2-49EC-B104-6BCEA63385B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ítulo y contenido: Smar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0AE1B9-1C14-F852-2B97-05DAA5F80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B433B37-5F68-E267-936F-4CA5474373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9299" y="1825625"/>
            <a:ext cx="6645402" cy="4351338"/>
          </a:xfrm>
        </p:spPr>
        <p:txBody>
          <a:bodyPr rtlCol="0"/>
          <a:lstStyle>
            <a:defPPr>
              <a:defRPr lang="es-ES"/>
            </a:defPPr>
          </a:lstStyle>
          <a:p>
            <a:pPr lvl="0" rtl="0"/>
            <a:r>
              <a:rPr lang="es-ES"/>
              <a:t>Haga clic para modificar los estilos de texto del patrón</a:t>
            </a:r>
          </a:p>
          <a:p>
            <a:pPr lvl="1" rtl="0"/>
            <a:r>
              <a:rPr lang="es-ES"/>
              <a:t>Segundo nivel</a:t>
            </a:r>
          </a:p>
          <a:p>
            <a:pPr lvl="2" rtl="0"/>
            <a:r>
              <a:rPr lang="es-ES"/>
              <a:t>Tercer nivel</a:t>
            </a:r>
          </a:p>
          <a:p>
            <a:pPr lvl="3" rtl="0"/>
            <a:r>
              <a:rPr lang="es-ES"/>
              <a:t>Cuarto nivel</a:t>
            </a:r>
          </a:p>
          <a:p>
            <a:pPr lvl="4" rtl="0"/>
            <a:r>
              <a:rPr lang="es-ES"/>
              <a:t>Quinto nivel</a:t>
            </a:r>
          </a:p>
        </p:txBody>
      </p:sp>
      <p:sp>
        <p:nvSpPr>
          <p:cNvPr id="7" name="Marcador de texto 9">
            <a:extLst>
              <a:ext uri="{FF2B5EF4-FFF2-40B4-BE49-F238E27FC236}">
                <a16:creationId xmlns:a16="http://schemas.microsoft.com/office/drawing/2014/main" id="{06D563D3-0A67-7027-7E6A-4A1CC1EFC69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361855" y="793971"/>
            <a:ext cx="466344" cy="621792"/>
          </a:xfrm>
          <a:prstGeom prst="ellipse">
            <a:avLst/>
          </a:prstGeom>
          <a:solidFill>
            <a:schemeClr val="tx2"/>
          </a:solidFill>
        </p:spPr>
        <p:txBody>
          <a:bodyPr lIns="0" tIns="0" rIns="0" bIns="0" rtlCol="0"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s-ES" sz="2400" b="0">
                <a:noFill/>
              </a:defRPr>
            </a:lvl1pPr>
          </a:lstStyle>
          <a:p>
            <a:pPr lvl="0" rtl="0"/>
            <a:r>
              <a:rPr lang="es-ES"/>
              <a:t>X</a:t>
            </a:r>
          </a:p>
        </p:txBody>
      </p:sp>
      <p:sp>
        <p:nvSpPr>
          <p:cNvPr id="9" name="Marcador de pie de página 8">
            <a:extLst>
              <a:ext uri="{FF2B5EF4-FFF2-40B4-BE49-F238E27FC236}">
                <a16:creationId xmlns:a16="http://schemas.microsoft.com/office/drawing/2014/main" id="{0253299D-623D-C544-F0BB-1CFBDADB60B5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endParaRPr lang="es-ES" dirty="0"/>
          </a:p>
        </p:txBody>
      </p:sp>
      <p:sp>
        <p:nvSpPr>
          <p:cNvPr id="10" name="Marcador de número de diapositiva 9">
            <a:extLst>
              <a:ext uri="{FF2B5EF4-FFF2-40B4-BE49-F238E27FC236}">
                <a16:creationId xmlns:a16="http://schemas.microsoft.com/office/drawing/2014/main" id="{D4DFB546-9FE5-4620-5D33-4097901B71B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fld id="{CC43B8D3-9A08-F84C-9DD4-44948BA52D4B}" type="slidenum">
              <a:rPr lang="es-ES" smtClean="0"/>
              <a:pPr rtl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70822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FE08B-805E-451A-872C-C1D0D2F2D663}" type="datetimeFigureOut">
              <a:rPr lang="es-AR" smtClean="0"/>
              <a:pPr/>
              <a:t>7/6/2024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3DDB-35A2-49EC-B104-6BCEA63385B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FE08B-805E-451A-872C-C1D0D2F2D663}" type="datetimeFigureOut">
              <a:rPr lang="es-AR" smtClean="0"/>
              <a:pPr/>
              <a:t>7/6/2024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3DDB-35A2-49EC-B104-6BCEA63385B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FE08B-805E-451A-872C-C1D0D2F2D663}" type="datetimeFigureOut">
              <a:rPr lang="es-AR" smtClean="0"/>
              <a:pPr/>
              <a:t>7/6/2024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3DDB-35A2-49EC-B104-6BCEA63385B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FE08B-805E-451A-872C-C1D0D2F2D663}" type="datetimeFigureOut">
              <a:rPr lang="es-AR" smtClean="0"/>
              <a:pPr/>
              <a:t>7/6/2024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3DDB-35A2-49EC-B104-6BCEA63385B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FE08B-805E-451A-872C-C1D0D2F2D663}" type="datetimeFigureOut">
              <a:rPr lang="es-AR" smtClean="0"/>
              <a:pPr/>
              <a:t>7/6/2024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3DDB-35A2-49EC-B104-6BCEA63385B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FE08B-805E-451A-872C-C1D0D2F2D663}" type="datetimeFigureOut">
              <a:rPr lang="es-AR" smtClean="0"/>
              <a:pPr/>
              <a:t>7/6/2024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3DDB-35A2-49EC-B104-6BCEA63385B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FE08B-805E-451A-872C-C1D0D2F2D663}" type="datetimeFigureOut">
              <a:rPr lang="es-AR" smtClean="0"/>
              <a:pPr/>
              <a:t>7/6/2024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3DDB-35A2-49EC-B104-6BCEA63385B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FE08B-805E-451A-872C-C1D0D2F2D663}" type="datetimeFigureOut">
              <a:rPr lang="es-AR" smtClean="0"/>
              <a:pPr/>
              <a:t>7/6/2024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3DDB-35A2-49EC-B104-6BCEA63385B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6FE08B-805E-451A-872C-C1D0D2F2D663}" type="datetimeFigureOut">
              <a:rPr lang="es-AR" smtClean="0"/>
              <a:pPr/>
              <a:t>7/6/2024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3DDB-35A2-49EC-B104-6BCEA63385BE}" type="slidenum">
              <a:rPr lang="es-AR" smtClean="0"/>
              <a:pPr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60" name="Rectangle 1055">
            <a:extLst>
              <a:ext uri="{FF2B5EF4-FFF2-40B4-BE49-F238E27FC236}">
                <a16:creationId xmlns:a16="http://schemas.microsoft.com/office/drawing/2014/main" id="{BCED4D40-4B67-4331-AC48-79B82B4A47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79160" y="417576"/>
            <a:ext cx="8182230" cy="124939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</a:pPr>
            <a:br>
              <a:rPr lang="en-US" sz="27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27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 </a:t>
            </a:r>
            <a:br>
              <a:rPr lang="en-US" sz="27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n-US" sz="27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Marcador de texto 5"/>
          <p:cNvSpPr>
            <a:spLocks noGrp="1"/>
          </p:cNvSpPr>
          <p:nvPr>
            <p:ph type="body" sz="half" idx="2"/>
          </p:nvPr>
        </p:nvSpPr>
        <p:spPr>
          <a:xfrm>
            <a:off x="479160" y="-99392"/>
            <a:ext cx="8182233" cy="259633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es-AR" sz="40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Abordaje clínico de la depresión </a:t>
            </a:r>
            <a:br>
              <a:rPr lang="es-AR" sz="40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s-AR" sz="40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desde una perspectiva relacional </a:t>
            </a:r>
            <a:br>
              <a:rPr lang="en-US" sz="13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en-US" sz="13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61" name="sketch line">
            <a:extLst>
              <a:ext uri="{FF2B5EF4-FFF2-40B4-BE49-F238E27FC236}">
                <a16:creationId xmlns:a16="http://schemas.microsoft.com/office/drawing/2014/main" id="{670CEDEF-4F34-412E-84EE-329C1E936A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55776" y="1733454"/>
            <a:ext cx="3429000" cy="18288"/>
          </a:xfrm>
          <a:custGeom>
            <a:avLst/>
            <a:gdLst>
              <a:gd name="connsiteX0" fmla="*/ 0 w 3429000"/>
              <a:gd name="connsiteY0" fmla="*/ 0 h 18288"/>
              <a:gd name="connsiteX1" fmla="*/ 685800 w 3429000"/>
              <a:gd name="connsiteY1" fmla="*/ 0 h 18288"/>
              <a:gd name="connsiteX2" fmla="*/ 1371600 w 3429000"/>
              <a:gd name="connsiteY2" fmla="*/ 0 h 18288"/>
              <a:gd name="connsiteX3" fmla="*/ 2057400 w 3429000"/>
              <a:gd name="connsiteY3" fmla="*/ 0 h 18288"/>
              <a:gd name="connsiteX4" fmla="*/ 2674620 w 3429000"/>
              <a:gd name="connsiteY4" fmla="*/ 0 h 18288"/>
              <a:gd name="connsiteX5" fmla="*/ 3429000 w 3429000"/>
              <a:gd name="connsiteY5" fmla="*/ 0 h 18288"/>
              <a:gd name="connsiteX6" fmla="*/ 3429000 w 3429000"/>
              <a:gd name="connsiteY6" fmla="*/ 18288 h 18288"/>
              <a:gd name="connsiteX7" fmla="*/ 2811780 w 3429000"/>
              <a:gd name="connsiteY7" fmla="*/ 18288 h 18288"/>
              <a:gd name="connsiteX8" fmla="*/ 2228850 w 3429000"/>
              <a:gd name="connsiteY8" fmla="*/ 18288 h 18288"/>
              <a:gd name="connsiteX9" fmla="*/ 1543050 w 3429000"/>
              <a:gd name="connsiteY9" fmla="*/ 18288 h 18288"/>
              <a:gd name="connsiteX10" fmla="*/ 925830 w 3429000"/>
              <a:gd name="connsiteY10" fmla="*/ 18288 h 18288"/>
              <a:gd name="connsiteX11" fmla="*/ 0 w 3429000"/>
              <a:gd name="connsiteY11" fmla="*/ 18288 h 18288"/>
              <a:gd name="connsiteX12" fmla="*/ 0 w 342900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29000" h="18288" fill="none" extrusionOk="0">
                <a:moveTo>
                  <a:pt x="0" y="0"/>
                </a:moveTo>
                <a:cubicBezTo>
                  <a:pt x="219865" y="20479"/>
                  <a:pt x="493281" y="26186"/>
                  <a:pt x="685800" y="0"/>
                </a:cubicBezTo>
                <a:cubicBezTo>
                  <a:pt x="878319" y="-26186"/>
                  <a:pt x="1121382" y="-11869"/>
                  <a:pt x="1371600" y="0"/>
                </a:cubicBezTo>
                <a:cubicBezTo>
                  <a:pt x="1621818" y="11869"/>
                  <a:pt x="1878793" y="32281"/>
                  <a:pt x="2057400" y="0"/>
                </a:cubicBezTo>
                <a:cubicBezTo>
                  <a:pt x="2236007" y="-32281"/>
                  <a:pt x="2433797" y="-18251"/>
                  <a:pt x="2674620" y="0"/>
                </a:cubicBezTo>
                <a:cubicBezTo>
                  <a:pt x="2915443" y="18251"/>
                  <a:pt x="3205923" y="-1443"/>
                  <a:pt x="3429000" y="0"/>
                </a:cubicBezTo>
                <a:cubicBezTo>
                  <a:pt x="3429442" y="4516"/>
                  <a:pt x="3428173" y="12266"/>
                  <a:pt x="3429000" y="18288"/>
                </a:cubicBezTo>
                <a:cubicBezTo>
                  <a:pt x="3221081" y="48608"/>
                  <a:pt x="3088001" y="8066"/>
                  <a:pt x="2811780" y="18288"/>
                </a:cubicBezTo>
                <a:cubicBezTo>
                  <a:pt x="2535559" y="28510"/>
                  <a:pt x="2481355" y="24898"/>
                  <a:pt x="2228850" y="18288"/>
                </a:cubicBezTo>
                <a:cubicBezTo>
                  <a:pt x="1976345" y="11679"/>
                  <a:pt x="1807520" y="48356"/>
                  <a:pt x="1543050" y="18288"/>
                </a:cubicBezTo>
                <a:cubicBezTo>
                  <a:pt x="1278580" y="-11780"/>
                  <a:pt x="1181944" y="5123"/>
                  <a:pt x="925830" y="18288"/>
                </a:cubicBezTo>
                <a:cubicBezTo>
                  <a:pt x="669716" y="31453"/>
                  <a:pt x="410304" y="34815"/>
                  <a:pt x="0" y="18288"/>
                </a:cubicBezTo>
                <a:cubicBezTo>
                  <a:pt x="-306" y="11477"/>
                  <a:pt x="485" y="4355"/>
                  <a:pt x="0" y="0"/>
                </a:cubicBezTo>
                <a:close/>
              </a:path>
              <a:path w="3429000" h="18288" stroke="0" extrusionOk="0">
                <a:moveTo>
                  <a:pt x="0" y="0"/>
                </a:moveTo>
                <a:cubicBezTo>
                  <a:pt x="174095" y="-12874"/>
                  <a:pt x="443087" y="-14090"/>
                  <a:pt x="617220" y="0"/>
                </a:cubicBezTo>
                <a:cubicBezTo>
                  <a:pt x="791353" y="14090"/>
                  <a:pt x="1072677" y="8451"/>
                  <a:pt x="1200150" y="0"/>
                </a:cubicBezTo>
                <a:cubicBezTo>
                  <a:pt x="1327623" y="-8451"/>
                  <a:pt x="1526638" y="19866"/>
                  <a:pt x="1817370" y="0"/>
                </a:cubicBezTo>
                <a:cubicBezTo>
                  <a:pt x="2108102" y="-19866"/>
                  <a:pt x="2221289" y="26161"/>
                  <a:pt x="2503170" y="0"/>
                </a:cubicBezTo>
                <a:cubicBezTo>
                  <a:pt x="2785051" y="-26161"/>
                  <a:pt x="3022134" y="39178"/>
                  <a:pt x="3429000" y="0"/>
                </a:cubicBezTo>
                <a:cubicBezTo>
                  <a:pt x="3429577" y="4624"/>
                  <a:pt x="3429819" y="11191"/>
                  <a:pt x="3429000" y="18288"/>
                </a:cubicBezTo>
                <a:cubicBezTo>
                  <a:pt x="3103464" y="593"/>
                  <a:pt x="2887909" y="22940"/>
                  <a:pt x="2743200" y="18288"/>
                </a:cubicBezTo>
                <a:cubicBezTo>
                  <a:pt x="2598491" y="13636"/>
                  <a:pt x="2362615" y="10656"/>
                  <a:pt x="1988820" y="18288"/>
                </a:cubicBezTo>
                <a:cubicBezTo>
                  <a:pt x="1615025" y="25920"/>
                  <a:pt x="1580494" y="3693"/>
                  <a:pt x="1405890" y="18288"/>
                </a:cubicBezTo>
                <a:cubicBezTo>
                  <a:pt x="1231286" y="32884"/>
                  <a:pt x="885259" y="-16285"/>
                  <a:pt x="651510" y="18288"/>
                </a:cubicBezTo>
                <a:cubicBezTo>
                  <a:pt x="417761" y="52861"/>
                  <a:pt x="138362" y="-13856"/>
                  <a:pt x="0" y="18288"/>
                </a:cubicBezTo>
                <a:cubicBezTo>
                  <a:pt x="-171" y="12755"/>
                  <a:pt x="-690" y="793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Psiquiatría: Ansiedad, Depresión, y otros...: Depresión Mayor Refractaria  al Tratamiento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018293" y="2633472"/>
            <a:ext cx="5105128" cy="3586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30936" y="548640"/>
            <a:ext cx="2700645" cy="5431536"/>
          </a:xfrm>
        </p:spPr>
        <p:txBody>
          <a:bodyPr>
            <a:normAutofit/>
          </a:bodyPr>
          <a:lstStyle/>
          <a:p>
            <a:r>
              <a:rPr lang="es-AR" sz="3300" b="1">
                <a:latin typeface="Berlin Sans FB" panose="020E0602020502020306" pitchFamily="34" charset="0"/>
              </a:rPr>
              <a:t>Intervención en </a:t>
            </a:r>
            <a:br>
              <a:rPr lang="es-AR" sz="3300" b="1">
                <a:latin typeface="Berlin Sans FB" panose="020E0602020502020306" pitchFamily="34" charset="0"/>
              </a:rPr>
            </a:br>
            <a:r>
              <a:rPr lang="es-AR" sz="3300" b="1">
                <a:latin typeface="Berlin Sans FB" panose="020E0602020502020306" pitchFamily="34" charset="0"/>
              </a:rPr>
              <a:t>depresión mayor</a:t>
            </a:r>
          </a:p>
        </p:txBody>
      </p:sp>
      <p:sp>
        <p:nvSpPr>
          <p:cNvPr id="17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347917" y="3261001"/>
            <a:ext cx="4480560" cy="13716"/>
          </a:xfrm>
          <a:custGeom>
            <a:avLst/>
            <a:gdLst>
              <a:gd name="connsiteX0" fmla="*/ 0 w 4480560"/>
              <a:gd name="connsiteY0" fmla="*/ 0 h 13716"/>
              <a:gd name="connsiteX1" fmla="*/ 595274 w 4480560"/>
              <a:gd name="connsiteY1" fmla="*/ 0 h 13716"/>
              <a:gd name="connsiteX2" fmla="*/ 1100938 w 4480560"/>
              <a:gd name="connsiteY2" fmla="*/ 0 h 13716"/>
              <a:gd name="connsiteX3" fmla="*/ 1651406 w 4480560"/>
              <a:gd name="connsiteY3" fmla="*/ 0 h 13716"/>
              <a:gd name="connsiteX4" fmla="*/ 2336292 w 4480560"/>
              <a:gd name="connsiteY4" fmla="*/ 0 h 13716"/>
              <a:gd name="connsiteX5" fmla="*/ 2931566 w 4480560"/>
              <a:gd name="connsiteY5" fmla="*/ 0 h 13716"/>
              <a:gd name="connsiteX6" fmla="*/ 3482035 w 4480560"/>
              <a:gd name="connsiteY6" fmla="*/ 0 h 13716"/>
              <a:gd name="connsiteX7" fmla="*/ 4480560 w 4480560"/>
              <a:gd name="connsiteY7" fmla="*/ 0 h 13716"/>
              <a:gd name="connsiteX8" fmla="*/ 4480560 w 4480560"/>
              <a:gd name="connsiteY8" fmla="*/ 13716 h 13716"/>
              <a:gd name="connsiteX9" fmla="*/ 3840480 w 4480560"/>
              <a:gd name="connsiteY9" fmla="*/ 13716 h 13716"/>
              <a:gd name="connsiteX10" fmla="*/ 3290011 w 4480560"/>
              <a:gd name="connsiteY10" fmla="*/ 13716 h 13716"/>
              <a:gd name="connsiteX11" fmla="*/ 2560320 w 4480560"/>
              <a:gd name="connsiteY11" fmla="*/ 13716 h 13716"/>
              <a:gd name="connsiteX12" fmla="*/ 1965046 w 4480560"/>
              <a:gd name="connsiteY12" fmla="*/ 13716 h 13716"/>
              <a:gd name="connsiteX13" fmla="*/ 1459382 w 4480560"/>
              <a:gd name="connsiteY13" fmla="*/ 13716 h 13716"/>
              <a:gd name="connsiteX14" fmla="*/ 774497 w 4480560"/>
              <a:gd name="connsiteY14" fmla="*/ 13716 h 13716"/>
              <a:gd name="connsiteX15" fmla="*/ 0 w 4480560"/>
              <a:gd name="connsiteY15" fmla="*/ 13716 h 13716"/>
              <a:gd name="connsiteX16" fmla="*/ 0 w 4480560"/>
              <a:gd name="connsiteY16" fmla="*/ 0 h 13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3716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273" y="3379"/>
                  <a:pt x="4480768" y="9289"/>
                  <a:pt x="4480560" y="13716"/>
                </a:cubicBezTo>
                <a:cubicBezTo>
                  <a:pt x="4314132" y="10352"/>
                  <a:pt x="4028383" y="32060"/>
                  <a:pt x="3840480" y="13716"/>
                </a:cubicBezTo>
                <a:cubicBezTo>
                  <a:pt x="3652577" y="-4628"/>
                  <a:pt x="3547615" y="-1724"/>
                  <a:pt x="3290011" y="13716"/>
                </a:cubicBezTo>
                <a:cubicBezTo>
                  <a:pt x="3032407" y="29156"/>
                  <a:pt x="2830268" y="4147"/>
                  <a:pt x="2560320" y="13716"/>
                </a:cubicBezTo>
                <a:cubicBezTo>
                  <a:pt x="2290372" y="23285"/>
                  <a:pt x="2147422" y="2156"/>
                  <a:pt x="1965046" y="13716"/>
                </a:cubicBezTo>
                <a:cubicBezTo>
                  <a:pt x="1782670" y="25276"/>
                  <a:pt x="1689791" y="36108"/>
                  <a:pt x="1459382" y="13716"/>
                </a:cubicBezTo>
                <a:cubicBezTo>
                  <a:pt x="1228973" y="-8676"/>
                  <a:pt x="915486" y="31929"/>
                  <a:pt x="774497" y="13716"/>
                </a:cubicBezTo>
                <a:cubicBezTo>
                  <a:pt x="633508" y="-4497"/>
                  <a:pt x="361442" y="-15679"/>
                  <a:pt x="0" y="13716"/>
                </a:cubicBezTo>
                <a:cubicBezTo>
                  <a:pt x="-362" y="8190"/>
                  <a:pt x="-434" y="6098"/>
                  <a:pt x="0" y="0"/>
                </a:cubicBezTo>
                <a:close/>
              </a:path>
              <a:path w="4480560" h="13716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0360" y="3832"/>
                  <a:pt x="4481152" y="9314"/>
                  <a:pt x="4480560" y="13716"/>
                </a:cubicBezTo>
                <a:cubicBezTo>
                  <a:pt x="4279652" y="-11422"/>
                  <a:pt x="4200762" y="36994"/>
                  <a:pt x="3930091" y="13716"/>
                </a:cubicBezTo>
                <a:cubicBezTo>
                  <a:pt x="3659420" y="-9562"/>
                  <a:pt x="3456052" y="17722"/>
                  <a:pt x="3290011" y="13716"/>
                </a:cubicBezTo>
                <a:cubicBezTo>
                  <a:pt x="3123970" y="9710"/>
                  <a:pt x="2882392" y="28246"/>
                  <a:pt x="2649931" y="13716"/>
                </a:cubicBezTo>
                <a:cubicBezTo>
                  <a:pt x="2417470" y="-814"/>
                  <a:pt x="2238426" y="2765"/>
                  <a:pt x="2054657" y="13716"/>
                </a:cubicBezTo>
                <a:cubicBezTo>
                  <a:pt x="1870888" y="24667"/>
                  <a:pt x="1566368" y="40468"/>
                  <a:pt x="1324966" y="13716"/>
                </a:cubicBezTo>
                <a:cubicBezTo>
                  <a:pt x="1083564" y="-13036"/>
                  <a:pt x="787410" y="6374"/>
                  <a:pt x="595274" y="13716"/>
                </a:cubicBezTo>
                <a:cubicBezTo>
                  <a:pt x="403138" y="21058"/>
                  <a:pt x="169622" y="5927"/>
                  <a:pt x="0" y="13716"/>
                </a:cubicBezTo>
                <a:cubicBezTo>
                  <a:pt x="-475" y="8699"/>
                  <a:pt x="-565" y="4408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44813" y="552091"/>
            <a:ext cx="4668251" cy="5431536"/>
          </a:xfrm>
        </p:spPr>
        <p:txBody>
          <a:bodyPr anchor="ctr">
            <a:normAutofit/>
          </a:bodyPr>
          <a:lstStyle/>
          <a:p>
            <a:endParaRPr lang="es-AR" sz="1900" b="1" dirty="0">
              <a:latin typeface="Berlin Sans FB" panose="020E0602020502020306" pitchFamily="34" charset="0"/>
            </a:endParaRPr>
          </a:p>
          <a:p>
            <a:r>
              <a:rPr lang="es-AR" sz="1900" b="1" dirty="0">
                <a:latin typeface="Berlin Sans FB" panose="020E0602020502020306" pitchFamily="34" charset="0"/>
              </a:rPr>
              <a:t>LA ACOMODACIÓN </a:t>
            </a:r>
          </a:p>
          <a:p>
            <a:pPr lvl="1"/>
            <a:r>
              <a:rPr lang="es-AR" sz="1900" dirty="0">
                <a:latin typeface="Berlin Sans FB" panose="020E0602020502020306" pitchFamily="34" charset="0"/>
              </a:rPr>
              <a:t>DEL TERAPEUTA</a:t>
            </a:r>
          </a:p>
          <a:p>
            <a:pPr lvl="1"/>
            <a:r>
              <a:rPr lang="es-AR" sz="1900" dirty="0">
                <a:latin typeface="Berlin Sans FB" panose="020E0602020502020306" pitchFamily="34" charset="0"/>
              </a:rPr>
              <a:t>CONYUGE</a:t>
            </a:r>
          </a:p>
          <a:p>
            <a:pPr lvl="1"/>
            <a:r>
              <a:rPr lang="es-AR" sz="1900" dirty="0">
                <a:latin typeface="Berlin Sans FB" panose="020E0602020502020306" pitchFamily="34" charset="0"/>
              </a:rPr>
              <a:t>PACIENTE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" y="0"/>
            <a:ext cx="914377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6397" y="508838"/>
            <a:ext cx="3913467" cy="6239661"/>
            <a:chOff x="-19221" y="251144"/>
            <a:chExt cx="5217958" cy="6239661"/>
          </a:xfrm>
        </p:grpSpPr>
        <p:sp>
          <p:nvSpPr>
            <p:cNvPr id="5" name="Freeform: Shape 12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" name="Freeform: Shape 13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" name="Freeform: Shape 14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7" name="Freeform: Shape 15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0281F11C-9287-D926-8356-B7A8CA942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060" y="1243013"/>
            <a:ext cx="2891790" cy="4371974"/>
          </a:xfrm>
        </p:spPr>
        <p:txBody>
          <a:bodyPr>
            <a:normAutofit/>
          </a:bodyPr>
          <a:lstStyle/>
          <a:p>
            <a:r>
              <a:rPr lang="es-AR" sz="3100" b="1">
                <a:solidFill>
                  <a:schemeClr val="tx2"/>
                </a:solidFill>
                <a:latin typeface="Berlin Sans FB" panose="020E0602020502020306" pitchFamily="34" charset="0"/>
              </a:rPr>
              <a:t>FASE DE EVALUACION </a:t>
            </a:r>
            <a:br>
              <a:rPr lang="es-AR" sz="3100" b="1">
                <a:solidFill>
                  <a:schemeClr val="tx2"/>
                </a:solidFill>
                <a:latin typeface="Berlin Sans FB" panose="020E0602020502020306" pitchFamily="34" charset="0"/>
              </a:rPr>
            </a:br>
            <a:r>
              <a:rPr lang="es-AR" sz="3100">
                <a:solidFill>
                  <a:schemeClr val="tx2"/>
                </a:solidFill>
                <a:latin typeface="Berlin Sans FB" panose="020E0602020502020306" pitchFamily="34" charset="0"/>
              </a:rPr>
              <a:t>(3 primeras sesiones)</a:t>
            </a:r>
            <a:br>
              <a:rPr lang="es-AR" sz="3100">
                <a:solidFill>
                  <a:schemeClr val="tx2"/>
                </a:solidFill>
                <a:latin typeface="Berlin Sans FB" panose="020E0602020502020306" pitchFamily="34" charset="0"/>
              </a:rPr>
            </a:br>
            <a:endParaRPr lang="es-AR" sz="3100">
              <a:solidFill>
                <a:schemeClr val="tx2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29150" y="804672"/>
            <a:ext cx="3915918" cy="5230368"/>
          </a:xfrm>
        </p:spPr>
        <p:txBody>
          <a:bodyPr anchor="ctr">
            <a:normAutofit/>
          </a:bodyPr>
          <a:lstStyle/>
          <a:p>
            <a:pPr lvl="1"/>
            <a:r>
              <a:rPr lang="es-AR" sz="1600" dirty="0">
                <a:solidFill>
                  <a:schemeClr val="tx2"/>
                </a:solidFill>
                <a:latin typeface="Berlin Sans FB" panose="020E0602020502020306" pitchFamily="34" charset="0"/>
              </a:rPr>
              <a:t>Establecer encuadre </a:t>
            </a:r>
          </a:p>
          <a:p>
            <a:pPr lvl="1"/>
            <a:r>
              <a:rPr lang="es-AR" sz="1600" dirty="0">
                <a:solidFill>
                  <a:schemeClr val="tx2"/>
                </a:solidFill>
                <a:latin typeface="Berlin Sans FB" panose="020E0602020502020306" pitchFamily="34" charset="0"/>
              </a:rPr>
              <a:t>Recoger información </a:t>
            </a:r>
            <a:r>
              <a:rPr lang="es-AR" sz="1600" dirty="0" err="1">
                <a:solidFill>
                  <a:schemeClr val="tx2"/>
                </a:solidFill>
                <a:latin typeface="Berlin Sans FB" panose="020E0602020502020306" pitchFamily="34" charset="0"/>
              </a:rPr>
              <a:t>pte</a:t>
            </a:r>
            <a:r>
              <a:rPr lang="es-AR" sz="1600" dirty="0">
                <a:solidFill>
                  <a:schemeClr val="tx2"/>
                </a:solidFill>
                <a:latin typeface="Berlin Sans FB" panose="020E0602020502020306" pitchFamily="34" charset="0"/>
              </a:rPr>
              <a:t> y cónyuge </a:t>
            </a:r>
          </a:p>
          <a:p>
            <a:pPr lvl="1"/>
            <a:r>
              <a:rPr lang="es-AR" sz="1600" dirty="0">
                <a:solidFill>
                  <a:schemeClr val="tx2"/>
                </a:solidFill>
                <a:latin typeface="Berlin Sans FB" panose="020E0602020502020306" pitchFamily="34" charset="0"/>
              </a:rPr>
              <a:t>Contrato terapéutico</a:t>
            </a:r>
          </a:p>
          <a:p>
            <a:pPr lvl="1"/>
            <a:r>
              <a:rPr lang="es-AR" sz="1600" dirty="0">
                <a:solidFill>
                  <a:schemeClr val="tx2"/>
                </a:solidFill>
                <a:latin typeface="Berlin Sans FB" panose="020E0602020502020306" pitchFamily="34" charset="0"/>
              </a:rPr>
              <a:t>Incorporación de los hijos</a:t>
            </a:r>
          </a:p>
          <a:p>
            <a:pPr lvl="1"/>
            <a:r>
              <a:rPr lang="es-AR" sz="1600" dirty="0">
                <a:solidFill>
                  <a:schemeClr val="tx2"/>
                </a:solidFill>
                <a:latin typeface="Berlin Sans FB" panose="020E0602020502020306" pitchFamily="34" charset="0"/>
              </a:rPr>
              <a:t>Ampliar información de la familia de origen de cada uno</a:t>
            </a:r>
          </a:p>
          <a:p>
            <a:pPr lvl="1"/>
            <a:r>
              <a:rPr lang="es-AR" sz="1600" dirty="0">
                <a:solidFill>
                  <a:schemeClr val="tx2"/>
                </a:solidFill>
                <a:latin typeface="Berlin Sans FB" panose="020E0602020502020306" pitchFamily="34" charset="0"/>
              </a:rPr>
              <a:t>Pareja</a:t>
            </a:r>
          </a:p>
          <a:p>
            <a:pPr lvl="1"/>
            <a:r>
              <a:rPr lang="es-AR" sz="1600" dirty="0">
                <a:solidFill>
                  <a:schemeClr val="tx2"/>
                </a:solidFill>
                <a:latin typeface="Berlin Sans FB" panose="020E0602020502020306" pitchFamily="34" charset="0"/>
              </a:rPr>
              <a:t>Devolución y propuesta de trabajo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AR" sz="4300" b="1">
                <a:latin typeface="Berlin Sans FB" panose="020E0602020502020306" pitchFamily="34" charset="0"/>
              </a:rPr>
              <a:t>Intervención en depresión mayor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777" y="1677373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94920" y="9103"/>
                  <a:pt x="287892" y="-4966"/>
                  <a:pt x="434157" y="0"/>
                </a:cubicBezTo>
                <a:cubicBezTo>
                  <a:pt x="580422" y="4966"/>
                  <a:pt x="943595" y="-14182"/>
                  <a:pt x="1193932" y="0"/>
                </a:cubicBezTo>
                <a:cubicBezTo>
                  <a:pt x="1444270" y="14182"/>
                  <a:pt x="1472129" y="5523"/>
                  <a:pt x="1628089" y="0"/>
                </a:cubicBezTo>
                <a:cubicBezTo>
                  <a:pt x="1784049" y="-5523"/>
                  <a:pt x="1962419" y="-17322"/>
                  <a:pt x="2225055" y="0"/>
                </a:cubicBezTo>
                <a:cubicBezTo>
                  <a:pt x="2487691" y="17322"/>
                  <a:pt x="2700681" y="1311"/>
                  <a:pt x="3066235" y="0"/>
                </a:cubicBezTo>
                <a:cubicBezTo>
                  <a:pt x="3431789" y="-1311"/>
                  <a:pt x="3405662" y="25081"/>
                  <a:pt x="3744605" y="0"/>
                </a:cubicBezTo>
                <a:cubicBezTo>
                  <a:pt x="4083548" y="-25081"/>
                  <a:pt x="4265111" y="-11945"/>
                  <a:pt x="4504380" y="0"/>
                </a:cubicBezTo>
                <a:cubicBezTo>
                  <a:pt x="4743649" y="11945"/>
                  <a:pt x="4860394" y="-2832"/>
                  <a:pt x="5101346" y="0"/>
                </a:cubicBezTo>
                <a:cubicBezTo>
                  <a:pt x="5342298" y="2832"/>
                  <a:pt x="5456387" y="23676"/>
                  <a:pt x="5779717" y="0"/>
                </a:cubicBezTo>
                <a:cubicBezTo>
                  <a:pt x="6103047" y="-23676"/>
                  <a:pt x="6270379" y="-37291"/>
                  <a:pt x="6620896" y="0"/>
                </a:cubicBezTo>
                <a:cubicBezTo>
                  <a:pt x="6971413" y="37291"/>
                  <a:pt x="6989068" y="24674"/>
                  <a:pt x="7136458" y="0"/>
                </a:cubicBezTo>
                <a:cubicBezTo>
                  <a:pt x="7283848" y="-24674"/>
                  <a:pt x="7752532" y="-22436"/>
                  <a:pt x="8140446" y="0"/>
                </a:cubicBezTo>
                <a:cubicBezTo>
                  <a:pt x="8140314" y="7702"/>
                  <a:pt x="8140234" y="13511"/>
                  <a:pt x="8140446" y="18288"/>
                </a:cubicBezTo>
                <a:cubicBezTo>
                  <a:pt x="7906329" y="-3043"/>
                  <a:pt x="7681180" y="27465"/>
                  <a:pt x="7543480" y="18288"/>
                </a:cubicBezTo>
                <a:cubicBezTo>
                  <a:pt x="7405780" y="9111"/>
                  <a:pt x="7216607" y="3660"/>
                  <a:pt x="7109323" y="18288"/>
                </a:cubicBezTo>
                <a:cubicBezTo>
                  <a:pt x="7002039" y="32916"/>
                  <a:pt x="6576231" y="42692"/>
                  <a:pt x="6430952" y="18288"/>
                </a:cubicBezTo>
                <a:cubicBezTo>
                  <a:pt x="6285673" y="-6116"/>
                  <a:pt x="6138840" y="34521"/>
                  <a:pt x="5915391" y="18288"/>
                </a:cubicBezTo>
                <a:cubicBezTo>
                  <a:pt x="5691942" y="2055"/>
                  <a:pt x="5459460" y="51666"/>
                  <a:pt x="5237020" y="18288"/>
                </a:cubicBezTo>
                <a:cubicBezTo>
                  <a:pt x="5014580" y="-15090"/>
                  <a:pt x="4747677" y="40449"/>
                  <a:pt x="4558650" y="18288"/>
                </a:cubicBezTo>
                <a:cubicBezTo>
                  <a:pt x="4369623" y="-3873"/>
                  <a:pt x="4146061" y="12568"/>
                  <a:pt x="3880279" y="18288"/>
                </a:cubicBezTo>
                <a:cubicBezTo>
                  <a:pt x="3614497" y="24008"/>
                  <a:pt x="3473808" y="-12908"/>
                  <a:pt x="3201909" y="18288"/>
                </a:cubicBezTo>
                <a:cubicBezTo>
                  <a:pt x="2930010" y="49484"/>
                  <a:pt x="2728175" y="-3430"/>
                  <a:pt x="2604943" y="18288"/>
                </a:cubicBezTo>
                <a:cubicBezTo>
                  <a:pt x="2481711" y="40006"/>
                  <a:pt x="2004334" y="26952"/>
                  <a:pt x="1845168" y="18288"/>
                </a:cubicBezTo>
                <a:cubicBezTo>
                  <a:pt x="1686003" y="9624"/>
                  <a:pt x="1375070" y="37580"/>
                  <a:pt x="1166797" y="18288"/>
                </a:cubicBezTo>
                <a:cubicBezTo>
                  <a:pt x="958524" y="-1004"/>
                  <a:pt x="342846" y="8880"/>
                  <a:pt x="0" y="18288"/>
                </a:cubicBezTo>
                <a:cubicBezTo>
                  <a:pt x="129" y="13298"/>
                  <a:pt x="-675" y="6857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42435" y="-24533"/>
                  <a:pt x="380026" y="17447"/>
                  <a:pt x="596966" y="0"/>
                </a:cubicBezTo>
                <a:cubicBezTo>
                  <a:pt x="813906" y="-17447"/>
                  <a:pt x="830530" y="13462"/>
                  <a:pt x="1031123" y="0"/>
                </a:cubicBezTo>
                <a:cubicBezTo>
                  <a:pt x="1231716" y="-13462"/>
                  <a:pt x="1634038" y="0"/>
                  <a:pt x="1872303" y="0"/>
                </a:cubicBezTo>
                <a:cubicBezTo>
                  <a:pt x="2110568" y="0"/>
                  <a:pt x="2261934" y="-25727"/>
                  <a:pt x="2469269" y="0"/>
                </a:cubicBezTo>
                <a:cubicBezTo>
                  <a:pt x="2676604" y="25727"/>
                  <a:pt x="2790440" y="16284"/>
                  <a:pt x="3066235" y="0"/>
                </a:cubicBezTo>
                <a:cubicBezTo>
                  <a:pt x="3342030" y="-16284"/>
                  <a:pt x="3685603" y="41976"/>
                  <a:pt x="3907414" y="0"/>
                </a:cubicBezTo>
                <a:cubicBezTo>
                  <a:pt x="4129225" y="-41976"/>
                  <a:pt x="4177416" y="-7598"/>
                  <a:pt x="4422976" y="0"/>
                </a:cubicBezTo>
                <a:cubicBezTo>
                  <a:pt x="4668536" y="7598"/>
                  <a:pt x="5023499" y="-28058"/>
                  <a:pt x="5264155" y="0"/>
                </a:cubicBezTo>
                <a:cubicBezTo>
                  <a:pt x="5504811" y="28058"/>
                  <a:pt x="5703675" y="13288"/>
                  <a:pt x="6105335" y="0"/>
                </a:cubicBezTo>
                <a:cubicBezTo>
                  <a:pt x="6506995" y="-13288"/>
                  <a:pt x="6455516" y="-5124"/>
                  <a:pt x="6783705" y="0"/>
                </a:cubicBezTo>
                <a:cubicBezTo>
                  <a:pt x="7111894" y="5124"/>
                  <a:pt x="7512856" y="10604"/>
                  <a:pt x="8140446" y="0"/>
                </a:cubicBezTo>
                <a:cubicBezTo>
                  <a:pt x="8140458" y="8833"/>
                  <a:pt x="8140986" y="9830"/>
                  <a:pt x="8140446" y="18288"/>
                </a:cubicBezTo>
                <a:cubicBezTo>
                  <a:pt x="7959314" y="3345"/>
                  <a:pt x="7870113" y="10437"/>
                  <a:pt x="7706289" y="18288"/>
                </a:cubicBezTo>
                <a:cubicBezTo>
                  <a:pt x="7542465" y="26139"/>
                  <a:pt x="7157940" y="17482"/>
                  <a:pt x="6865109" y="18288"/>
                </a:cubicBezTo>
                <a:cubicBezTo>
                  <a:pt x="6572278" y="19094"/>
                  <a:pt x="6524256" y="38051"/>
                  <a:pt x="6349548" y="18288"/>
                </a:cubicBezTo>
                <a:cubicBezTo>
                  <a:pt x="6174840" y="-1475"/>
                  <a:pt x="5951624" y="174"/>
                  <a:pt x="5671177" y="18288"/>
                </a:cubicBezTo>
                <a:cubicBezTo>
                  <a:pt x="5390730" y="36402"/>
                  <a:pt x="5222992" y="60058"/>
                  <a:pt x="4829998" y="18288"/>
                </a:cubicBezTo>
                <a:cubicBezTo>
                  <a:pt x="4437004" y="-23482"/>
                  <a:pt x="4344181" y="39087"/>
                  <a:pt x="4151627" y="18288"/>
                </a:cubicBezTo>
                <a:cubicBezTo>
                  <a:pt x="3959073" y="-2511"/>
                  <a:pt x="3886970" y="32875"/>
                  <a:pt x="3717470" y="18288"/>
                </a:cubicBezTo>
                <a:cubicBezTo>
                  <a:pt x="3547970" y="3701"/>
                  <a:pt x="3451521" y="31872"/>
                  <a:pt x="3201909" y="18288"/>
                </a:cubicBezTo>
                <a:cubicBezTo>
                  <a:pt x="2952297" y="4704"/>
                  <a:pt x="2543413" y="6029"/>
                  <a:pt x="2360729" y="18288"/>
                </a:cubicBezTo>
                <a:cubicBezTo>
                  <a:pt x="2178045" y="30547"/>
                  <a:pt x="1906056" y="25847"/>
                  <a:pt x="1682359" y="18288"/>
                </a:cubicBezTo>
                <a:cubicBezTo>
                  <a:pt x="1458662" y="10730"/>
                  <a:pt x="1330405" y="8046"/>
                  <a:pt x="1166797" y="18288"/>
                </a:cubicBezTo>
                <a:cubicBezTo>
                  <a:pt x="1003189" y="28530"/>
                  <a:pt x="278098" y="19533"/>
                  <a:pt x="0" y="18288"/>
                </a:cubicBezTo>
                <a:cubicBezTo>
                  <a:pt x="74" y="14054"/>
                  <a:pt x="-46" y="699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28650" y="1929384"/>
            <a:ext cx="7886700" cy="4739976"/>
          </a:xfrm>
        </p:spPr>
        <p:txBody>
          <a:bodyPr>
            <a:normAutofit lnSpcReduction="10000"/>
          </a:bodyPr>
          <a:lstStyle/>
          <a:p>
            <a:r>
              <a:rPr lang="es-AR" sz="1900" b="1">
                <a:latin typeface="Berlin Sans FB" panose="020E0602020502020306" pitchFamily="34" charset="0"/>
              </a:rPr>
              <a:t>DEVOLUCION</a:t>
            </a:r>
            <a:endParaRPr lang="es-AR" sz="1900" b="1" dirty="0">
              <a:latin typeface="Berlin Sans FB" panose="020E0602020502020306" pitchFamily="34" charset="0"/>
            </a:endParaRPr>
          </a:p>
          <a:p>
            <a:pPr lvl="1"/>
            <a:r>
              <a:rPr lang="es-AR" sz="1500" dirty="0">
                <a:latin typeface="Berlin Sans FB" panose="020E0602020502020306" pitchFamily="34" charset="0"/>
              </a:rPr>
              <a:t>ESTIMULAR PROVOCANDO o LOS PELIGROS DE UNA MEJORIA</a:t>
            </a:r>
          </a:p>
          <a:p>
            <a:r>
              <a:rPr lang="es-AR" sz="1900" b="1" dirty="0">
                <a:latin typeface="Berlin Sans FB" panose="020E0602020502020306" pitchFamily="34" charset="0"/>
              </a:rPr>
              <a:t>TRABAJO DE PAREJA</a:t>
            </a:r>
          </a:p>
          <a:p>
            <a:pPr lvl="1"/>
            <a:r>
              <a:rPr lang="es-AR" sz="1500" dirty="0">
                <a:latin typeface="Berlin Sans FB" panose="020E0602020502020306" pitchFamily="34" charset="0"/>
              </a:rPr>
              <a:t>EL T PONE SOBRE LA MESA QUE LA RELACION RESULTA INSATISFACTORIA</a:t>
            </a:r>
          </a:p>
          <a:p>
            <a:pPr lvl="1"/>
            <a:r>
              <a:rPr lang="es-AR" sz="1500" dirty="0">
                <a:latin typeface="Berlin Sans FB" panose="020E0602020502020306" pitchFamily="34" charset="0"/>
              </a:rPr>
              <a:t>CONFLICTOS NO RESUELTOS</a:t>
            </a:r>
          </a:p>
          <a:p>
            <a:pPr lvl="1"/>
            <a:r>
              <a:rPr lang="es-AR" sz="1500" dirty="0">
                <a:latin typeface="Berlin Sans FB" panose="020E0602020502020306" pitchFamily="34" charset="0"/>
              </a:rPr>
              <a:t>RESOLUCION EN CONJUNTO DE LAS CUESTIONES REFERIDAS A LOS HIJOS</a:t>
            </a:r>
          </a:p>
          <a:p>
            <a:r>
              <a:rPr lang="es-AR" sz="1900" b="1" dirty="0">
                <a:latin typeface="Berlin Sans FB" panose="020E0602020502020306" pitchFamily="34" charset="0"/>
              </a:rPr>
              <a:t>TRABAJO INDIVIDUAL</a:t>
            </a:r>
          </a:p>
          <a:p>
            <a:pPr lvl="1"/>
            <a:r>
              <a:rPr lang="es-AR" sz="1500" dirty="0">
                <a:latin typeface="Berlin Sans FB" panose="020E0602020502020306" pitchFamily="34" charset="0"/>
              </a:rPr>
              <a:t>AUTOESTIMA, ASERTIVIDAD, MANEJO DE LAS EMOCIONES</a:t>
            </a:r>
          </a:p>
          <a:p>
            <a:pPr lvl="1"/>
            <a:r>
              <a:rPr lang="es-AR" sz="1500" dirty="0">
                <a:latin typeface="Berlin Sans FB" panose="020E0602020502020306" pitchFamily="34" charset="0"/>
              </a:rPr>
              <a:t>TECNICAS DE TCC</a:t>
            </a:r>
          </a:p>
          <a:p>
            <a:r>
              <a:rPr lang="es-AR" sz="1900" b="1" dirty="0">
                <a:latin typeface="Berlin Sans FB" panose="020E0602020502020306" pitchFamily="34" charset="0"/>
              </a:rPr>
              <a:t>LA FAMILIA DE ORIGEN EN LA TERAPIA</a:t>
            </a:r>
          </a:p>
          <a:p>
            <a:pPr lvl="1"/>
            <a:r>
              <a:rPr lang="es-AR" sz="1500" dirty="0">
                <a:latin typeface="Berlin Sans FB" panose="020E0602020502020306" pitchFamily="34" charset="0"/>
              </a:rPr>
              <a:t>FACILITAR LA RECONCILIACION INTERNA CON LAS FIGURAS PARENTALES </a:t>
            </a:r>
          </a:p>
          <a:p>
            <a:r>
              <a:rPr lang="es-AR" sz="1900" b="1" dirty="0">
                <a:latin typeface="Berlin Sans FB" panose="020E0602020502020306" pitchFamily="34" charset="0"/>
              </a:rPr>
              <a:t>LAS RECAIDAS</a:t>
            </a:r>
          </a:p>
          <a:p>
            <a:pPr lvl="1"/>
            <a:r>
              <a:rPr lang="es-AR" sz="1500" dirty="0">
                <a:latin typeface="Berlin Sans FB" panose="020E0602020502020306" pitchFamily="34" charset="0"/>
              </a:rPr>
              <a:t>SEÑAL DE ALARMA PARA EL PROCESO TERAPEUTICO</a:t>
            </a:r>
          </a:p>
          <a:p>
            <a:pPr lvl="1"/>
            <a:r>
              <a:rPr lang="es-AR" sz="1500" dirty="0">
                <a:latin typeface="Berlin Sans FB" panose="020E0602020502020306" pitchFamily="34" charset="0"/>
              </a:rPr>
              <a:t>AL INICIO: ESTAN RELACIONADAS CON UN DESFASAJE ENTRE LAS EXPECTATIVAS DE CAMBIO Y LA DIFICULTADES CONCRETAS</a:t>
            </a:r>
          </a:p>
          <a:p>
            <a:pPr lvl="1"/>
            <a:r>
              <a:rPr lang="es-AR" sz="1500" dirty="0">
                <a:latin typeface="Berlin Sans FB" panose="020E0602020502020306" pitchFamily="34" charset="0"/>
              </a:rPr>
              <a:t>EN ETAPAS POSTERIORES: ASOCIADAS A SITUACIONES CONFLICTIVAS NO RESUELTAS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ítulo 10">
            <a:extLst>
              <a:ext uri="{FF2B5EF4-FFF2-40B4-BE49-F238E27FC236}">
                <a16:creationId xmlns:a16="http://schemas.microsoft.com/office/drawing/2014/main" id="{CFC65B13-DBA7-CB3E-F251-880122C1E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defPPr>
              <a:defRPr lang="es-ES"/>
            </a:defPPr>
          </a:lstStyle>
          <a:p>
            <a:pPr rtl="0"/>
            <a:r>
              <a:rPr lang="es-ES" sz="4000" spc="-15" dirty="0"/>
              <a:t>TNO. DEPRESIVO MAYOR</a:t>
            </a:r>
          </a:p>
        </p:txBody>
      </p:sp>
      <p:graphicFrame>
        <p:nvGraphicFramePr>
          <p:cNvPr id="7" name="Marcador de contenido 3" descr="Marcador de posición de escala de tiempo ">
            <a:extLst>
              <a:ext uri="{FF2B5EF4-FFF2-40B4-BE49-F238E27FC236}">
                <a16:creationId xmlns:a16="http://schemas.microsoft.com/office/drawing/2014/main" id="{3033222B-8F61-7CC1-AF3E-1B1B8047ABE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03032" y="2122433"/>
          <a:ext cx="7991763" cy="36063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Marcador de texto 8">
            <a:extLst>
              <a:ext uri="{FF2B5EF4-FFF2-40B4-BE49-F238E27FC236}">
                <a16:creationId xmlns:a16="http://schemas.microsoft.com/office/drawing/2014/main" id="{32C92178-B239-AAAD-CF10-C0CD04C1BAE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701003A-1258-C8AB-E292-CE0E5E612BCF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>
            <a:defPPr>
              <a:defRPr lang="es-ES"/>
            </a:defPPr>
          </a:lstStyle>
          <a:p>
            <a:pPr rtl="0"/>
            <a:r>
              <a:rPr lang="es-ES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114387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ítulo 10">
            <a:extLst>
              <a:ext uri="{FF2B5EF4-FFF2-40B4-BE49-F238E27FC236}">
                <a16:creationId xmlns:a16="http://schemas.microsoft.com/office/drawing/2014/main" id="{CFC65B13-DBA7-CB3E-F251-880122C1E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 fontScale="90000"/>
          </a:bodyPr>
          <a:lstStyle>
            <a:defPPr>
              <a:defRPr lang="es-ES"/>
            </a:defPPr>
          </a:lstStyle>
          <a:p>
            <a:pPr>
              <a:lnSpc>
                <a:spcPct val="90000"/>
              </a:lnSpc>
            </a:pPr>
            <a:r>
              <a:rPr lang="en-US" b="1" spc="-15" dirty="0"/>
              <a:t>TNO. DEPRESIVO PERSISTENTE (DISTIMIA)</a:t>
            </a:r>
          </a:p>
        </p:txBody>
      </p:sp>
      <p:graphicFrame>
        <p:nvGraphicFramePr>
          <p:cNvPr id="7" name="Marcador de contenido 3" descr="Marcador de posición de escala de tiempo ">
            <a:extLst>
              <a:ext uri="{FF2B5EF4-FFF2-40B4-BE49-F238E27FC236}">
                <a16:creationId xmlns:a16="http://schemas.microsoft.com/office/drawing/2014/main" id="{3033222B-8F61-7CC1-AF3E-1B1B8047ABE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9190915"/>
              </p:ext>
            </p:extLst>
          </p:nvPr>
        </p:nvGraphicFramePr>
        <p:xfrm>
          <a:off x="457200" y="1417638"/>
          <a:ext cx="8363272" cy="38835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701003A-1258-C8AB-E292-CE0E5E612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292080" y="5301208"/>
            <a:ext cx="3394720" cy="1420268"/>
          </a:xfrm>
        </p:spPr>
        <p:txBody>
          <a:bodyPr vert="horz" lIns="91440" tIns="45720" rIns="91440" bIns="45720" rtlCol="0" anchor="ctr">
            <a:normAutofit/>
          </a:bodyPr>
          <a:lstStyle>
            <a:defPPr>
              <a:defRPr lang="es-ES"/>
            </a:defPPr>
          </a:lstStyle>
          <a:p>
            <a:pPr>
              <a:spcAft>
                <a:spcPts val="600"/>
              </a:spcAft>
              <a:defRPr/>
            </a:pPr>
            <a:r>
              <a:rPr lang="es-MX" sz="1800" dirty="0">
                <a:solidFill>
                  <a:schemeClr val="tx1"/>
                </a:solidFill>
                <a:latin typeface="Calibri" panose="020F0502020204030204"/>
              </a:rPr>
              <a:t>D. Los criterios para un trastorno de depresión mayor pueden estar continuamente presentes durante dos años.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5188F28C-1E00-7087-9B3C-9801C2F330BA}"/>
              </a:ext>
            </a:extLst>
          </p:cNvPr>
          <p:cNvSpPr txBox="1"/>
          <p:nvPr/>
        </p:nvSpPr>
        <p:spPr>
          <a:xfrm>
            <a:off x="481571" y="5380672"/>
            <a:ext cx="4572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dirty="0"/>
              <a:t>C. Durante el período de dos años nunca ha estado sin los síntomas de los Criterios A y B durante más de dos meses seguidos.</a:t>
            </a:r>
          </a:p>
        </p:txBody>
      </p:sp>
    </p:spTree>
    <p:extLst>
      <p:ext uri="{BB962C8B-B14F-4D97-AF65-F5344CB8AC3E}">
        <p14:creationId xmlns:p14="http://schemas.microsoft.com/office/powerpoint/2010/main" val="1012866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391" name="Rectangle 16390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73202" y="640080"/>
            <a:ext cx="3614166" cy="1481328"/>
          </a:xfrm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br>
              <a:rPr lang="es-AR" sz="2200"/>
            </a:br>
            <a:r>
              <a:rPr lang="es-AR" sz="2200">
                <a:latin typeface="Berlin Sans FB Demi" pitchFamily="34" charset="0"/>
              </a:rPr>
              <a:t>Una visión relacional</a:t>
            </a:r>
            <a:br>
              <a:rPr lang="es-AR" sz="2200">
                <a:latin typeface="Berlin Sans FB Demi" pitchFamily="34" charset="0"/>
              </a:rPr>
            </a:br>
            <a:r>
              <a:rPr lang="es-AR" sz="2200">
                <a:latin typeface="Berlin Sans FB Demi" pitchFamily="34" charset="0"/>
              </a:rPr>
              <a:t>(Linares y Campo)</a:t>
            </a:r>
            <a:br>
              <a:rPr lang="es-AR" sz="2200">
                <a:latin typeface="Berlin Sans FB Demi" pitchFamily="34" charset="0"/>
              </a:rPr>
            </a:br>
            <a:endParaRPr lang="es-AR" sz="2200">
              <a:latin typeface="Berlin Sans FB Demi" pitchFamily="34" charset="0"/>
            </a:endParaRPr>
          </a:p>
        </p:txBody>
      </p:sp>
      <p:sp>
        <p:nvSpPr>
          <p:cNvPr id="16393" name="sketch line">
            <a:extLst>
              <a:ext uri="{FF2B5EF4-FFF2-40B4-BE49-F238E27FC236}">
                <a16:creationId xmlns:a16="http://schemas.microsoft.com/office/drawing/2014/main" id="{650D18FE-0824-4A46-B22C-A86B52E578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2458" y="2372868"/>
            <a:ext cx="2441321" cy="18288"/>
          </a:xfrm>
          <a:custGeom>
            <a:avLst/>
            <a:gdLst>
              <a:gd name="connsiteX0" fmla="*/ 0 w 2441321"/>
              <a:gd name="connsiteY0" fmla="*/ 0 h 18288"/>
              <a:gd name="connsiteX1" fmla="*/ 585917 w 2441321"/>
              <a:gd name="connsiteY1" fmla="*/ 0 h 18288"/>
              <a:gd name="connsiteX2" fmla="*/ 1196247 w 2441321"/>
              <a:gd name="connsiteY2" fmla="*/ 0 h 18288"/>
              <a:gd name="connsiteX3" fmla="*/ 1806578 w 2441321"/>
              <a:gd name="connsiteY3" fmla="*/ 0 h 18288"/>
              <a:gd name="connsiteX4" fmla="*/ 2441321 w 2441321"/>
              <a:gd name="connsiteY4" fmla="*/ 0 h 18288"/>
              <a:gd name="connsiteX5" fmla="*/ 2441321 w 2441321"/>
              <a:gd name="connsiteY5" fmla="*/ 18288 h 18288"/>
              <a:gd name="connsiteX6" fmla="*/ 1830991 w 2441321"/>
              <a:gd name="connsiteY6" fmla="*/ 18288 h 18288"/>
              <a:gd name="connsiteX7" fmla="*/ 1269487 w 2441321"/>
              <a:gd name="connsiteY7" fmla="*/ 18288 h 18288"/>
              <a:gd name="connsiteX8" fmla="*/ 707983 w 2441321"/>
              <a:gd name="connsiteY8" fmla="*/ 18288 h 18288"/>
              <a:gd name="connsiteX9" fmla="*/ 0 w 2441321"/>
              <a:gd name="connsiteY9" fmla="*/ 18288 h 18288"/>
              <a:gd name="connsiteX10" fmla="*/ 0 w 2441321"/>
              <a:gd name="connsiteY10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441321" h="18288" fill="none" extrusionOk="0">
                <a:moveTo>
                  <a:pt x="0" y="0"/>
                </a:moveTo>
                <a:cubicBezTo>
                  <a:pt x="273217" y="-17533"/>
                  <a:pt x="355785" y="-4171"/>
                  <a:pt x="585917" y="0"/>
                </a:cubicBezTo>
                <a:cubicBezTo>
                  <a:pt x="816049" y="4171"/>
                  <a:pt x="991446" y="-9419"/>
                  <a:pt x="1196247" y="0"/>
                </a:cubicBezTo>
                <a:cubicBezTo>
                  <a:pt x="1401048" y="9419"/>
                  <a:pt x="1589984" y="-731"/>
                  <a:pt x="1806578" y="0"/>
                </a:cubicBezTo>
                <a:cubicBezTo>
                  <a:pt x="2023172" y="731"/>
                  <a:pt x="2247754" y="8393"/>
                  <a:pt x="2441321" y="0"/>
                </a:cubicBezTo>
                <a:cubicBezTo>
                  <a:pt x="2441167" y="8655"/>
                  <a:pt x="2440437" y="9975"/>
                  <a:pt x="2441321" y="18288"/>
                </a:cubicBezTo>
                <a:cubicBezTo>
                  <a:pt x="2169723" y="30506"/>
                  <a:pt x="2045712" y="39140"/>
                  <a:pt x="1830991" y="18288"/>
                </a:cubicBezTo>
                <a:cubicBezTo>
                  <a:pt x="1616270" y="-2564"/>
                  <a:pt x="1505876" y="3949"/>
                  <a:pt x="1269487" y="18288"/>
                </a:cubicBezTo>
                <a:cubicBezTo>
                  <a:pt x="1033098" y="32627"/>
                  <a:pt x="908661" y="41191"/>
                  <a:pt x="707983" y="18288"/>
                </a:cubicBezTo>
                <a:cubicBezTo>
                  <a:pt x="507305" y="-4615"/>
                  <a:pt x="333592" y="20759"/>
                  <a:pt x="0" y="18288"/>
                </a:cubicBezTo>
                <a:cubicBezTo>
                  <a:pt x="-688" y="11716"/>
                  <a:pt x="875" y="6357"/>
                  <a:pt x="0" y="0"/>
                </a:cubicBezTo>
                <a:close/>
              </a:path>
              <a:path w="2441321" h="18288" stroke="0" extrusionOk="0">
                <a:moveTo>
                  <a:pt x="0" y="0"/>
                </a:moveTo>
                <a:cubicBezTo>
                  <a:pt x="207071" y="-14617"/>
                  <a:pt x="444194" y="-15606"/>
                  <a:pt x="585917" y="0"/>
                </a:cubicBezTo>
                <a:cubicBezTo>
                  <a:pt x="727640" y="15606"/>
                  <a:pt x="904326" y="-79"/>
                  <a:pt x="1123008" y="0"/>
                </a:cubicBezTo>
                <a:cubicBezTo>
                  <a:pt x="1341690" y="79"/>
                  <a:pt x="1600014" y="10401"/>
                  <a:pt x="1782164" y="0"/>
                </a:cubicBezTo>
                <a:cubicBezTo>
                  <a:pt x="1964314" y="-10401"/>
                  <a:pt x="2143537" y="-21488"/>
                  <a:pt x="2441321" y="0"/>
                </a:cubicBezTo>
                <a:cubicBezTo>
                  <a:pt x="2441735" y="5928"/>
                  <a:pt x="2441551" y="11133"/>
                  <a:pt x="2441321" y="18288"/>
                </a:cubicBezTo>
                <a:cubicBezTo>
                  <a:pt x="2166745" y="28773"/>
                  <a:pt x="2078726" y="15476"/>
                  <a:pt x="1879817" y="18288"/>
                </a:cubicBezTo>
                <a:cubicBezTo>
                  <a:pt x="1680908" y="21100"/>
                  <a:pt x="1548770" y="-4127"/>
                  <a:pt x="1318313" y="18288"/>
                </a:cubicBezTo>
                <a:cubicBezTo>
                  <a:pt x="1087856" y="40703"/>
                  <a:pt x="894613" y="3927"/>
                  <a:pt x="659157" y="18288"/>
                </a:cubicBezTo>
                <a:cubicBezTo>
                  <a:pt x="423701" y="32649"/>
                  <a:pt x="246611" y="33975"/>
                  <a:pt x="0" y="18288"/>
                </a:cubicBezTo>
                <a:cubicBezTo>
                  <a:pt x="-348" y="10388"/>
                  <a:pt x="-12" y="3969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3202" y="2660904"/>
            <a:ext cx="3614166" cy="3547872"/>
          </a:xfrm>
        </p:spPr>
        <p:txBody>
          <a:bodyPr anchor="t">
            <a:normAutofit/>
          </a:bodyPr>
          <a:lstStyle/>
          <a:p>
            <a:r>
              <a:rPr lang="es-AR" sz="1900"/>
              <a:t>Criterios que establecen diferencias en la familias de origen</a:t>
            </a:r>
          </a:p>
          <a:p>
            <a:pPr lvl="1"/>
            <a:r>
              <a:rPr lang="es-AR" sz="1900" b="1"/>
              <a:t>La Conyugalidad </a:t>
            </a:r>
            <a:endParaRPr lang="es-AR" sz="1900"/>
          </a:p>
          <a:p>
            <a:pPr lvl="1"/>
            <a:r>
              <a:rPr lang="es-AR" sz="1900" b="1"/>
              <a:t>La parentalidad </a:t>
            </a:r>
            <a:r>
              <a:rPr lang="es-AR" sz="1900"/>
              <a:t>(funciones parentales)</a:t>
            </a:r>
          </a:p>
          <a:p>
            <a:pPr lvl="2"/>
            <a:r>
              <a:rPr lang="es-AR" sz="1900"/>
              <a:t>Nutriente</a:t>
            </a:r>
          </a:p>
          <a:p>
            <a:pPr lvl="2"/>
            <a:r>
              <a:rPr lang="es-AR" sz="1900"/>
              <a:t>Socializadora </a:t>
            </a:r>
          </a:p>
          <a:p>
            <a:pPr lvl="2"/>
            <a:r>
              <a:rPr lang="es-AR" sz="1900"/>
              <a:t>Educativa</a:t>
            </a:r>
          </a:p>
        </p:txBody>
      </p:sp>
      <p:pic>
        <p:nvPicPr>
          <p:cNvPr id="16386" name="Picture 2" descr="https://images-na.ssl-images-amazon.com/images/I/41POmcuLL2L._SX351_BO1,204,203,200_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4648238" y="640080"/>
            <a:ext cx="3946321" cy="55778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30936" y="548640"/>
            <a:ext cx="2700645" cy="5431536"/>
          </a:xfrm>
        </p:spPr>
        <p:txBody>
          <a:bodyPr>
            <a:normAutofit/>
          </a:bodyPr>
          <a:lstStyle/>
          <a:p>
            <a:r>
              <a:rPr lang="es-AR" sz="4700">
                <a:latin typeface="Berlin Sans FB Demi" pitchFamily="34" charset="0"/>
              </a:rPr>
              <a:t>Familia de origen del DM</a:t>
            </a:r>
          </a:p>
        </p:txBody>
      </p:sp>
      <p:sp>
        <p:nvSpPr>
          <p:cNvPr id="17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347917" y="3261001"/>
            <a:ext cx="4480560" cy="13716"/>
          </a:xfrm>
          <a:custGeom>
            <a:avLst/>
            <a:gdLst>
              <a:gd name="connsiteX0" fmla="*/ 0 w 4480560"/>
              <a:gd name="connsiteY0" fmla="*/ 0 h 13716"/>
              <a:gd name="connsiteX1" fmla="*/ 595274 w 4480560"/>
              <a:gd name="connsiteY1" fmla="*/ 0 h 13716"/>
              <a:gd name="connsiteX2" fmla="*/ 1100938 w 4480560"/>
              <a:gd name="connsiteY2" fmla="*/ 0 h 13716"/>
              <a:gd name="connsiteX3" fmla="*/ 1651406 w 4480560"/>
              <a:gd name="connsiteY3" fmla="*/ 0 h 13716"/>
              <a:gd name="connsiteX4" fmla="*/ 2336292 w 4480560"/>
              <a:gd name="connsiteY4" fmla="*/ 0 h 13716"/>
              <a:gd name="connsiteX5" fmla="*/ 2931566 w 4480560"/>
              <a:gd name="connsiteY5" fmla="*/ 0 h 13716"/>
              <a:gd name="connsiteX6" fmla="*/ 3482035 w 4480560"/>
              <a:gd name="connsiteY6" fmla="*/ 0 h 13716"/>
              <a:gd name="connsiteX7" fmla="*/ 4480560 w 4480560"/>
              <a:gd name="connsiteY7" fmla="*/ 0 h 13716"/>
              <a:gd name="connsiteX8" fmla="*/ 4480560 w 4480560"/>
              <a:gd name="connsiteY8" fmla="*/ 13716 h 13716"/>
              <a:gd name="connsiteX9" fmla="*/ 3840480 w 4480560"/>
              <a:gd name="connsiteY9" fmla="*/ 13716 h 13716"/>
              <a:gd name="connsiteX10" fmla="*/ 3290011 w 4480560"/>
              <a:gd name="connsiteY10" fmla="*/ 13716 h 13716"/>
              <a:gd name="connsiteX11" fmla="*/ 2560320 w 4480560"/>
              <a:gd name="connsiteY11" fmla="*/ 13716 h 13716"/>
              <a:gd name="connsiteX12" fmla="*/ 1965046 w 4480560"/>
              <a:gd name="connsiteY12" fmla="*/ 13716 h 13716"/>
              <a:gd name="connsiteX13" fmla="*/ 1459382 w 4480560"/>
              <a:gd name="connsiteY13" fmla="*/ 13716 h 13716"/>
              <a:gd name="connsiteX14" fmla="*/ 774497 w 4480560"/>
              <a:gd name="connsiteY14" fmla="*/ 13716 h 13716"/>
              <a:gd name="connsiteX15" fmla="*/ 0 w 4480560"/>
              <a:gd name="connsiteY15" fmla="*/ 13716 h 13716"/>
              <a:gd name="connsiteX16" fmla="*/ 0 w 4480560"/>
              <a:gd name="connsiteY16" fmla="*/ 0 h 13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3716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273" y="3379"/>
                  <a:pt x="4480768" y="9289"/>
                  <a:pt x="4480560" y="13716"/>
                </a:cubicBezTo>
                <a:cubicBezTo>
                  <a:pt x="4314132" y="10352"/>
                  <a:pt x="4028383" y="32060"/>
                  <a:pt x="3840480" y="13716"/>
                </a:cubicBezTo>
                <a:cubicBezTo>
                  <a:pt x="3652577" y="-4628"/>
                  <a:pt x="3547615" y="-1724"/>
                  <a:pt x="3290011" y="13716"/>
                </a:cubicBezTo>
                <a:cubicBezTo>
                  <a:pt x="3032407" y="29156"/>
                  <a:pt x="2830268" y="4147"/>
                  <a:pt x="2560320" y="13716"/>
                </a:cubicBezTo>
                <a:cubicBezTo>
                  <a:pt x="2290372" y="23285"/>
                  <a:pt x="2147422" y="2156"/>
                  <a:pt x="1965046" y="13716"/>
                </a:cubicBezTo>
                <a:cubicBezTo>
                  <a:pt x="1782670" y="25276"/>
                  <a:pt x="1689791" y="36108"/>
                  <a:pt x="1459382" y="13716"/>
                </a:cubicBezTo>
                <a:cubicBezTo>
                  <a:pt x="1228973" y="-8676"/>
                  <a:pt x="915486" y="31929"/>
                  <a:pt x="774497" y="13716"/>
                </a:cubicBezTo>
                <a:cubicBezTo>
                  <a:pt x="633508" y="-4497"/>
                  <a:pt x="361442" y="-15679"/>
                  <a:pt x="0" y="13716"/>
                </a:cubicBezTo>
                <a:cubicBezTo>
                  <a:pt x="-362" y="8190"/>
                  <a:pt x="-434" y="6098"/>
                  <a:pt x="0" y="0"/>
                </a:cubicBezTo>
                <a:close/>
              </a:path>
              <a:path w="4480560" h="13716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0360" y="3832"/>
                  <a:pt x="4481152" y="9314"/>
                  <a:pt x="4480560" y="13716"/>
                </a:cubicBezTo>
                <a:cubicBezTo>
                  <a:pt x="4279652" y="-11422"/>
                  <a:pt x="4200762" y="36994"/>
                  <a:pt x="3930091" y="13716"/>
                </a:cubicBezTo>
                <a:cubicBezTo>
                  <a:pt x="3659420" y="-9562"/>
                  <a:pt x="3456052" y="17722"/>
                  <a:pt x="3290011" y="13716"/>
                </a:cubicBezTo>
                <a:cubicBezTo>
                  <a:pt x="3123970" y="9710"/>
                  <a:pt x="2882392" y="28246"/>
                  <a:pt x="2649931" y="13716"/>
                </a:cubicBezTo>
                <a:cubicBezTo>
                  <a:pt x="2417470" y="-814"/>
                  <a:pt x="2238426" y="2765"/>
                  <a:pt x="2054657" y="13716"/>
                </a:cubicBezTo>
                <a:cubicBezTo>
                  <a:pt x="1870888" y="24667"/>
                  <a:pt x="1566368" y="40468"/>
                  <a:pt x="1324966" y="13716"/>
                </a:cubicBezTo>
                <a:cubicBezTo>
                  <a:pt x="1083564" y="-13036"/>
                  <a:pt x="787410" y="6374"/>
                  <a:pt x="595274" y="13716"/>
                </a:cubicBezTo>
                <a:cubicBezTo>
                  <a:pt x="403138" y="21058"/>
                  <a:pt x="169622" y="5927"/>
                  <a:pt x="0" y="13716"/>
                </a:cubicBezTo>
                <a:cubicBezTo>
                  <a:pt x="-475" y="8699"/>
                  <a:pt x="-565" y="4408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44813" y="552091"/>
            <a:ext cx="4668251" cy="5431536"/>
          </a:xfrm>
        </p:spPr>
        <p:txBody>
          <a:bodyPr anchor="ctr">
            <a:normAutofit/>
          </a:bodyPr>
          <a:lstStyle/>
          <a:p>
            <a:r>
              <a:rPr lang="es-AR" sz="1900" dirty="0"/>
              <a:t>Combinación conyugalidad armoniosa y una parentalidad deteriorada</a:t>
            </a:r>
          </a:p>
          <a:p>
            <a:r>
              <a:rPr lang="es-AR" sz="1900" b="1" dirty="0"/>
              <a:t>Pareja conyugal</a:t>
            </a:r>
            <a:r>
              <a:rPr lang="es-AR" sz="1900" dirty="0"/>
              <a:t>: </a:t>
            </a:r>
          </a:p>
          <a:p>
            <a:pPr lvl="1"/>
            <a:r>
              <a:rPr lang="es-AR" sz="1900" dirty="0"/>
              <a:t>posee un funcionamiento estable y equilibrado</a:t>
            </a:r>
          </a:p>
          <a:p>
            <a:pPr lvl="1"/>
            <a:r>
              <a:rPr lang="es-AR" sz="1900" dirty="0"/>
              <a:t>No tiene un alto nivel de conflictividad</a:t>
            </a:r>
          </a:p>
          <a:p>
            <a:r>
              <a:rPr lang="es-AR" sz="1900" b="1" dirty="0"/>
              <a:t>Función parental:</a:t>
            </a:r>
          </a:p>
          <a:p>
            <a:pPr lvl="1"/>
            <a:r>
              <a:rPr lang="es-AR" sz="1900" dirty="0"/>
              <a:t>Está deteriorada</a:t>
            </a:r>
          </a:p>
          <a:p>
            <a:pPr lvl="1"/>
            <a:r>
              <a:rPr lang="es-AR" sz="1900" dirty="0"/>
              <a:t>La </a:t>
            </a:r>
            <a:r>
              <a:rPr lang="es-AR" sz="1900" b="1" dirty="0"/>
              <a:t>función </a:t>
            </a:r>
            <a:r>
              <a:rPr lang="es-AR" sz="1900" b="1" dirty="0" err="1"/>
              <a:t>sociabilizante</a:t>
            </a:r>
            <a:r>
              <a:rPr lang="es-AR" sz="1900" b="1" dirty="0"/>
              <a:t> </a:t>
            </a:r>
            <a:r>
              <a:rPr lang="es-AR" sz="1900" dirty="0"/>
              <a:t>se haya </a:t>
            </a:r>
            <a:r>
              <a:rPr lang="es-AR" sz="1900" b="1" dirty="0"/>
              <a:t>hipertrofiada</a:t>
            </a:r>
          </a:p>
          <a:p>
            <a:pPr lvl="1"/>
            <a:r>
              <a:rPr lang="es-AR" sz="1900" dirty="0"/>
              <a:t>Funciones nutricias no se cumplen</a:t>
            </a:r>
          </a:p>
          <a:p>
            <a:pPr lvl="1"/>
            <a:r>
              <a:rPr lang="es-AR" sz="1900" dirty="0"/>
              <a:t>Relación complementaria rígida entre ambos padres</a:t>
            </a:r>
          </a:p>
          <a:p>
            <a:pPr lvl="1"/>
            <a:r>
              <a:rPr lang="es-AR" sz="1900" dirty="0"/>
              <a:t>Imposibilidad de comunicar estos contenidos</a:t>
            </a:r>
          </a:p>
          <a:p>
            <a:pPr lvl="1"/>
            <a:endParaRPr lang="es-AR" sz="1900" dirty="0"/>
          </a:p>
          <a:p>
            <a:pPr lvl="1"/>
            <a:endParaRPr lang="es-AR" sz="19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30936" y="548640"/>
            <a:ext cx="2700645" cy="5431536"/>
          </a:xfrm>
        </p:spPr>
        <p:txBody>
          <a:bodyPr>
            <a:normAutofit/>
          </a:bodyPr>
          <a:lstStyle/>
          <a:p>
            <a:r>
              <a:rPr lang="es-AR" sz="4700">
                <a:latin typeface="Aharoni" pitchFamily="2" charset="-79"/>
                <a:cs typeface="Aharoni" pitchFamily="2" charset="-79"/>
              </a:rPr>
              <a:t>Pareja del DM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347917" y="3261001"/>
            <a:ext cx="4480560" cy="13716"/>
          </a:xfrm>
          <a:custGeom>
            <a:avLst/>
            <a:gdLst>
              <a:gd name="connsiteX0" fmla="*/ 0 w 4480560"/>
              <a:gd name="connsiteY0" fmla="*/ 0 h 13716"/>
              <a:gd name="connsiteX1" fmla="*/ 595274 w 4480560"/>
              <a:gd name="connsiteY1" fmla="*/ 0 h 13716"/>
              <a:gd name="connsiteX2" fmla="*/ 1100938 w 4480560"/>
              <a:gd name="connsiteY2" fmla="*/ 0 h 13716"/>
              <a:gd name="connsiteX3" fmla="*/ 1651406 w 4480560"/>
              <a:gd name="connsiteY3" fmla="*/ 0 h 13716"/>
              <a:gd name="connsiteX4" fmla="*/ 2336292 w 4480560"/>
              <a:gd name="connsiteY4" fmla="*/ 0 h 13716"/>
              <a:gd name="connsiteX5" fmla="*/ 2931566 w 4480560"/>
              <a:gd name="connsiteY5" fmla="*/ 0 h 13716"/>
              <a:gd name="connsiteX6" fmla="*/ 3482035 w 4480560"/>
              <a:gd name="connsiteY6" fmla="*/ 0 h 13716"/>
              <a:gd name="connsiteX7" fmla="*/ 4480560 w 4480560"/>
              <a:gd name="connsiteY7" fmla="*/ 0 h 13716"/>
              <a:gd name="connsiteX8" fmla="*/ 4480560 w 4480560"/>
              <a:gd name="connsiteY8" fmla="*/ 13716 h 13716"/>
              <a:gd name="connsiteX9" fmla="*/ 3840480 w 4480560"/>
              <a:gd name="connsiteY9" fmla="*/ 13716 h 13716"/>
              <a:gd name="connsiteX10" fmla="*/ 3290011 w 4480560"/>
              <a:gd name="connsiteY10" fmla="*/ 13716 h 13716"/>
              <a:gd name="connsiteX11" fmla="*/ 2560320 w 4480560"/>
              <a:gd name="connsiteY11" fmla="*/ 13716 h 13716"/>
              <a:gd name="connsiteX12" fmla="*/ 1965046 w 4480560"/>
              <a:gd name="connsiteY12" fmla="*/ 13716 h 13716"/>
              <a:gd name="connsiteX13" fmla="*/ 1459382 w 4480560"/>
              <a:gd name="connsiteY13" fmla="*/ 13716 h 13716"/>
              <a:gd name="connsiteX14" fmla="*/ 774497 w 4480560"/>
              <a:gd name="connsiteY14" fmla="*/ 13716 h 13716"/>
              <a:gd name="connsiteX15" fmla="*/ 0 w 4480560"/>
              <a:gd name="connsiteY15" fmla="*/ 13716 h 13716"/>
              <a:gd name="connsiteX16" fmla="*/ 0 w 4480560"/>
              <a:gd name="connsiteY16" fmla="*/ 0 h 13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3716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273" y="3379"/>
                  <a:pt x="4480768" y="9289"/>
                  <a:pt x="4480560" y="13716"/>
                </a:cubicBezTo>
                <a:cubicBezTo>
                  <a:pt x="4314132" y="10352"/>
                  <a:pt x="4028383" y="32060"/>
                  <a:pt x="3840480" y="13716"/>
                </a:cubicBezTo>
                <a:cubicBezTo>
                  <a:pt x="3652577" y="-4628"/>
                  <a:pt x="3547615" y="-1724"/>
                  <a:pt x="3290011" y="13716"/>
                </a:cubicBezTo>
                <a:cubicBezTo>
                  <a:pt x="3032407" y="29156"/>
                  <a:pt x="2830268" y="4147"/>
                  <a:pt x="2560320" y="13716"/>
                </a:cubicBezTo>
                <a:cubicBezTo>
                  <a:pt x="2290372" y="23285"/>
                  <a:pt x="2147422" y="2156"/>
                  <a:pt x="1965046" y="13716"/>
                </a:cubicBezTo>
                <a:cubicBezTo>
                  <a:pt x="1782670" y="25276"/>
                  <a:pt x="1689791" y="36108"/>
                  <a:pt x="1459382" y="13716"/>
                </a:cubicBezTo>
                <a:cubicBezTo>
                  <a:pt x="1228973" y="-8676"/>
                  <a:pt x="915486" y="31929"/>
                  <a:pt x="774497" y="13716"/>
                </a:cubicBezTo>
                <a:cubicBezTo>
                  <a:pt x="633508" y="-4497"/>
                  <a:pt x="361442" y="-15679"/>
                  <a:pt x="0" y="13716"/>
                </a:cubicBezTo>
                <a:cubicBezTo>
                  <a:pt x="-362" y="8190"/>
                  <a:pt x="-434" y="6098"/>
                  <a:pt x="0" y="0"/>
                </a:cubicBezTo>
                <a:close/>
              </a:path>
              <a:path w="4480560" h="13716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0360" y="3832"/>
                  <a:pt x="4481152" y="9314"/>
                  <a:pt x="4480560" y="13716"/>
                </a:cubicBezTo>
                <a:cubicBezTo>
                  <a:pt x="4279652" y="-11422"/>
                  <a:pt x="4200762" y="36994"/>
                  <a:pt x="3930091" y="13716"/>
                </a:cubicBezTo>
                <a:cubicBezTo>
                  <a:pt x="3659420" y="-9562"/>
                  <a:pt x="3456052" y="17722"/>
                  <a:pt x="3290011" y="13716"/>
                </a:cubicBezTo>
                <a:cubicBezTo>
                  <a:pt x="3123970" y="9710"/>
                  <a:pt x="2882392" y="28246"/>
                  <a:pt x="2649931" y="13716"/>
                </a:cubicBezTo>
                <a:cubicBezTo>
                  <a:pt x="2417470" y="-814"/>
                  <a:pt x="2238426" y="2765"/>
                  <a:pt x="2054657" y="13716"/>
                </a:cubicBezTo>
                <a:cubicBezTo>
                  <a:pt x="1870888" y="24667"/>
                  <a:pt x="1566368" y="40468"/>
                  <a:pt x="1324966" y="13716"/>
                </a:cubicBezTo>
                <a:cubicBezTo>
                  <a:pt x="1083564" y="-13036"/>
                  <a:pt x="787410" y="6374"/>
                  <a:pt x="595274" y="13716"/>
                </a:cubicBezTo>
                <a:cubicBezTo>
                  <a:pt x="403138" y="21058"/>
                  <a:pt x="169622" y="5927"/>
                  <a:pt x="0" y="13716"/>
                </a:cubicBezTo>
                <a:cubicBezTo>
                  <a:pt x="-475" y="8699"/>
                  <a:pt x="-565" y="4408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44813" y="552091"/>
            <a:ext cx="4668251" cy="5431536"/>
          </a:xfrm>
        </p:spPr>
        <p:txBody>
          <a:bodyPr anchor="ctr">
            <a:normAutofit/>
          </a:bodyPr>
          <a:lstStyle/>
          <a:p>
            <a:r>
              <a:rPr lang="es-AR" sz="1900"/>
              <a:t>La única salida posible de la carencia afectiva es la pareja</a:t>
            </a:r>
          </a:p>
          <a:p>
            <a:r>
              <a:rPr lang="es-AR" sz="1900"/>
              <a:t>Si ocurre un segundo desengaño se genera el contexto para que irrumpan los síntomas</a:t>
            </a:r>
          </a:p>
          <a:p>
            <a:r>
              <a:rPr lang="es-AR" sz="1900"/>
              <a:t>La relación de pareja evoluciona hacia una situación cada vez mas parecida a la de la flia de origen</a:t>
            </a:r>
          </a:p>
          <a:p>
            <a:pPr lvl="1"/>
            <a:r>
              <a:rPr lang="es-AR" sz="1900" b="1"/>
              <a:t>Cónyuge sano</a:t>
            </a:r>
            <a:r>
              <a:rPr lang="es-AR" sz="1900"/>
              <a:t>: abnegado demuestra su capacidad a expensas de un paciente empobrecido emocionalmente</a:t>
            </a:r>
          </a:p>
          <a:p>
            <a:pPr lvl="1"/>
            <a:r>
              <a:rPr lang="es-AR" sz="1900"/>
              <a:t> </a:t>
            </a:r>
            <a:r>
              <a:rPr lang="es-AR" sz="1900" b="1"/>
              <a:t>Complementariedad rígida: </a:t>
            </a:r>
            <a:r>
              <a:rPr lang="es-AR" sz="1900"/>
              <a:t>Hacerse cuidar es la única manera que le queda al DM de influir en el entorno</a:t>
            </a:r>
          </a:p>
          <a:p>
            <a:endParaRPr lang="es-AR" sz="19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s-AR" sz="4700">
                <a:latin typeface="Berlin Sans FB Demi" pitchFamily="34" charset="0"/>
              </a:rPr>
              <a:t>Pareja del DM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777" y="1677373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94920" y="9103"/>
                  <a:pt x="287892" y="-4966"/>
                  <a:pt x="434157" y="0"/>
                </a:cubicBezTo>
                <a:cubicBezTo>
                  <a:pt x="580422" y="4966"/>
                  <a:pt x="943595" y="-14182"/>
                  <a:pt x="1193932" y="0"/>
                </a:cubicBezTo>
                <a:cubicBezTo>
                  <a:pt x="1444270" y="14182"/>
                  <a:pt x="1472129" y="5523"/>
                  <a:pt x="1628089" y="0"/>
                </a:cubicBezTo>
                <a:cubicBezTo>
                  <a:pt x="1784049" y="-5523"/>
                  <a:pt x="1962419" y="-17322"/>
                  <a:pt x="2225055" y="0"/>
                </a:cubicBezTo>
                <a:cubicBezTo>
                  <a:pt x="2487691" y="17322"/>
                  <a:pt x="2700681" y="1311"/>
                  <a:pt x="3066235" y="0"/>
                </a:cubicBezTo>
                <a:cubicBezTo>
                  <a:pt x="3431789" y="-1311"/>
                  <a:pt x="3405662" y="25081"/>
                  <a:pt x="3744605" y="0"/>
                </a:cubicBezTo>
                <a:cubicBezTo>
                  <a:pt x="4083548" y="-25081"/>
                  <a:pt x="4265111" y="-11945"/>
                  <a:pt x="4504380" y="0"/>
                </a:cubicBezTo>
                <a:cubicBezTo>
                  <a:pt x="4743649" y="11945"/>
                  <a:pt x="4860394" y="-2832"/>
                  <a:pt x="5101346" y="0"/>
                </a:cubicBezTo>
                <a:cubicBezTo>
                  <a:pt x="5342298" y="2832"/>
                  <a:pt x="5456387" y="23676"/>
                  <a:pt x="5779717" y="0"/>
                </a:cubicBezTo>
                <a:cubicBezTo>
                  <a:pt x="6103047" y="-23676"/>
                  <a:pt x="6270379" y="-37291"/>
                  <a:pt x="6620896" y="0"/>
                </a:cubicBezTo>
                <a:cubicBezTo>
                  <a:pt x="6971413" y="37291"/>
                  <a:pt x="6989068" y="24674"/>
                  <a:pt x="7136458" y="0"/>
                </a:cubicBezTo>
                <a:cubicBezTo>
                  <a:pt x="7283848" y="-24674"/>
                  <a:pt x="7752532" y="-22436"/>
                  <a:pt x="8140446" y="0"/>
                </a:cubicBezTo>
                <a:cubicBezTo>
                  <a:pt x="8140314" y="7702"/>
                  <a:pt x="8140234" y="13511"/>
                  <a:pt x="8140446" y="18288"/>
                </a:cubicBezTo>
                <a:cubicBezTo>
                  <a:pt x="7906329" y="-3043"/>
                  <a:pt x="7681180" y="27465"/>
                  <a:pt x="7543480" y="18288"/>
                </a:cubicBezTo>
                <a:cubicBezTo>
                  <a:pt x="7405780" y="9111"/>
                  <a:pt x="7216607" y="3660"/>
                  <a:pt x="7109323" y="18288"/>
                </a:cubicBezTo>
                <a:cubicBezTo>
                  <a:pt x="7002039" y="32916"/>
                  <a:pt x="6576231" y="42692"/>
                  <a:pt x="6430952" y="18288"/>
                </a:cubicBezTo>
                <a:cubicBezTo>
                  <a:pt x="6285673" y="-6116"/>
                  <a:pt x="6138840" y="34521"/>
                  <a:pt x="5915391" y="18288"/>
                </a:cubicBezTo>
                <a:cubicBezTo>
                  <a:pt x="5691942" y="2055"/>
                  <a:pt x="5459460" y="51666"/>
                  <a:pt x="5237020" y="18288"/>
                </a:cubicBezTo>
                <a:cubicBezTo>
                  <a:pt x="5014580" y="-15090"/>
                  <a:pt x="4747677" y="40449"/>
                  <a:pt x="4558650" y="18288"/>
                </a:cubicBezTo>
                <a:cubicBezTo>
                  <a:pt x="4369623" y="-3873"/>
                  <a:pt x="4146061" y="12568"/>
                  <a:pt x="3880279" y="18288"/>
                </a:cubicBezTo>
                <a:cubicBezTo>
                  <a:pt x="3614497" y="24008"/>
                  <a:pt x="3473808" y="-12908"/>
                  <a:pt x="3201909" y="18288"/>
                </a:cubicBezTo>
                <a:cubicBezTo>
                  <a:pt x="2930010" y="49484"/>
                  <a:pt x="2728175" y="-3430"/>
                  <a:pt x="2604943" y="18288"/>
                </a:cubicBezTo>
                <a:cubicBezTo>
                  <a:pt x="2481711" y="40006"/>
                  <a:pt x="2004334" y="26952"/>
                  <a:pt x="1845168" y="18288"/>
                </a:cubicBezTo>
                <a:cubicBezTo>
                  <a:pt x="1686003" y="9624"/>
                  <a:pt x="1375070" y="37580"/>
                  <a:pt x="1166797" y="18288"/>
                </a:cubicBezTo>
                <a:cubicBezTo>
                  <a:pt x="958524" y="-1004"/>
                  <a:pt x="342846" y="8880"/>
                  <a:pt x="0" y="18288"/>
                </a:cubicBezTo>
                <a:cubicBezTo>
                  <a:pt x="129" y="13298"/>
                  <a:pt x="-675" y="6857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42435" y="-24533"/>
                  <a:pt x="380026" y="17447"/>
                  <a:pt x="596966" y="0"/>
                </a:cubicBezTo>
                <a:cubicBezTo>
                  <a:pt x="813906" y="-17447"/>
                  <a:pt x="830530" y="13462"/>
                  <a:pt x="1031123" y="0"/>
                </a:cubicBezTo>
                <a:cubicBezTo>
                  <a:pt x="1231716" y="-13462"/>
                  <a:pt x="1634038" y="0"/>
                  <a:pt x="1872303" y="0"/>
                </a:cubicBezTo>
                <a:cubicBezTo>
                  <a:pt x="2110568" y="0"/>
                  <a:pt x="2261934" y="-25727"/>
                  <a:pt x="2469269" y="0"/>
                </a:cubicBezTo>
                <a:cubicBezTo>
                  <a:pt x="2676604" y="25727"/>
                  <a:pt x="2790440" y="16284"/>
                  <a:pt x="3066235" y="0"/>
                </a:cubicBezTo>
                <a:cubicBezTo>
                  <a:pt x="3342030" y="-16284"/>
                  <a:pt x="3685603" y="41976"/>
                  <a:pt x="3907414" y="0"/>
                </a:cubicBezTo>
                <a:cubicBezTo>
                  <a:pt x="4129225" y="-41976"/>
                  <a:pt x="4177416" y="-7598"/>
                  <a:pt x="4422976" y="0"/>
                </a:cubicBezTo>
                <a:cubicBezTo>
                  <a:pt x="4668536" y="7598"/>
                  <a:pt x="5023499" y="-28058"/>
                  <a:pt x="5264155" y="0"/>
                </a:cubicBezTo>
                <a:cubicBezTo>
                  <a:pt x="5504811" y="28058"/>
                  <a:pt x="5703675" y="13288"/>
                  <a:pt x="6105335" y="0"/>
                </a:cubicBezTo>
                <a:cubicBezTo>
                  <a:pt x="6506995" y="-13288"/>
                  <a:pt x="6455516" y="-5124"/>
                  <a:pt x="6783705" y="0"/>
                </a:cubicBezTo>
                <a:cubicBezTo>
                  <a:pt x="7111894" y="5124"/>
                  <a:pt x="7512856" y="10604"/>
                  <a:pt x="8140446" y="0"/>
                </a:cubicBezTo>
                <a:cubicBezTo>
                  <a:pt x="8140458" y="8833"/>
                  <a:pt x="8140986" y="9830"/>
                  <a:pt x="8140446" y="18288"/>
                </a:cubicBezTo>
                <a:cubicBezTo>
                  <a:pt x="7959314" y="3345"/>
                  <a:pt x="7870113" y="10437"/>
                  <a:pt x="7706289" y="18288"/>
                </a:cubicBezTo>
                <a:cubicBezTo>
                  <a:pt x="7542465" y="26139"/>
                  <a:pt x="7157940" y="17482"/>
                  <a:pt x="6865109" y="18288"/>
                </a:cubicBezTo>
                <a:cubicBezTo>
                  <a:pt x="6572278" y="19094"/>
                  <a:pt x="6524256" y="38051"/>
                  <a:pt x="6349548" y="18288"/>
                </a:cubicBezTo>
                <a:cubicBezTo>
                  <a:pt x="6174840" y="-1475"/>
                  <a:pt x="5951624" y="174"/>
                  <a:pt x="5671177" y="18288"/>
                </a:cubicBezTo>
                <a:cubicBezTo>
                  <a:pt x="5390730" y="36402"/>
                  <a:pt x="5222992" y="60058"/>
                  <a:pt x="4829998" y="18288"/>
                </a:cubicBezTo>
                <a:cubicBezTo>
                  <a:pt x="4437004" y="-23482"/>
                  <a:pt x="4344181" y="39087"/>
                  <a:pt x="4151627" y="18288"/>
                </a:cubicBezTo>
                <a:cubicBezTo>
                  <a:pt x="3959073" y="-2511"/>
                  <a:pt x="3886970" y="32875"/>
                  <a:pt x="3717470" y="18288"/>
                </a:cubicBezTo>
                <a:cubicBezTo>
                  <a:pt x="3547970" y="3701"/>
                  <a:pt x="3451521" y="31872"/>
                  <a:pt x="3201909" y="18288"/>
                </a:cubicBezTo>
                <a:cubicBezTo>
                  <a:pt x="2952297" y="4704"/>
                  <a:pt x="2543413" y="6029"/>
                  <a:pt x="2360729" y="18288"/>
                </a:cubicBezTo>
                <a:cubicBezTo>
                  <a:pt x="2178045" y="30547"/>
                  <a:pt x="1906056" y="25847"/>
                  <a:pt x="1682359" y="18288"/>
                </a:cubicBezTo>
                <a:cubicBezTo>
                  <a:pt x="1458662" y="10730"/>
                  <a:pt x="1330405" y="8046"/>
                  <a:pt x="1166797" y="18288"/>
                </a:cubicBezTo>
                <a:cubicBezTo>
                  <a:pt x="1003189" y="28530"/>
                  <a:pt x="278098" y="19533"/>
                  <a:pt x="0" y="18288"/>
                </a:cubicBezTo>
                <a:cubicBezTo>
                  <a:pt x="74" y="14054"/>
                  <a:pt x="-46" y="699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28650" y="1929384"/>
            <a:ext cx="7886700" cy="4251960"/>
          </a:xfrm>
        </p:spPr>
        <p:txBody>
          <a:bodyPr>
            <a:normAutofit/>
          </a:bodyPr>
          <a:lstStyle/>
          <a:p>
            <a:r>
              <a:rPr lang="es-AR" sz="1900" b="1"/>
              <a:t>Clima emocional</a:t>
            </a:r>
            <a:r>
              <a:rPr lang="es-AR" sz="1900"/>
              <a:t>: frio y contenido</a:t>
            </a:r>
          </a:p>
          <a:p>
            <a:r>
              <a:rPr lang="es-AR" sz="1900" b="1"/>
              <a:t>Contenidos de la comunicación</a:t>
            </a:r>
            <a:r>
              <a:rPr lang="es-AR" sz="1900"/>
              <a:t>: exigencia y fraude</a:t>
            </a:r>
          </a:p>
          <a:p>
            <a:r>
              <a:rPr lang="es-AR" sz="1900" b="1"/>
              <a:t>La vida del DM marcada por</a:t>
            </a:r>
            <a:r>
              <a:rPr lang="es-AR" sz="1900"/>
              <a:t>:</a:t>
            </a:r>
          </a:p>
          <a:p>
            <a:pPr lvl="1"/>
            <a:r>
              <a:rPr lang="es-AR" sz="1900"/>
              <a:t>Responsabilidad</a:t>
            </a:r>
          </a:p>
          <a:p>
            <a:pPr lvl="1"/>
            <a:r>
              <a:rPr lang="es-AR" sz="1900"/>
              <a:t>Necesidad de ser considerado capaz</a:t>
            </a:r>
          </a:p>
          <a:p>
            <a:pPr lvl="1"/>
            <a:r>
              <a:rPr lang="es-AR" sz="1900"/>
              <a:t>Obsesión por preservar las apariencias</a:t>
            </a:r>
          </a:p>
          <a:p>
            <a:pPr lvl="1"/>
            <a:r>
              <a:rPr lang="es-AR" sz="1900"/>
              <a:t>Por eso niega darle una dimensión relacional a sus sintomas ya que no estar a la altura de sus responsabilidades le generan culpa y vergüenza muy intensa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s-AR" sz="4700" b="1">
                <a:latin typeface="Berlin Sans FB" panose="020E0602020502020306" pitchFamily="34" charset="0"/>
              </a:rPr>
              <a:t>Abordaje psicoterapéutico 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777" y="1677373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94920" y="9103"/>
                  <a:pt x="287892" y="-4966"/>
                  <a:pt x="434157" y="0"/>
                </a:cubicBezTo>
                <a:cubicBezTo>
                  <a:pt x="580422" y="4966"/>
                  <a:pt x="943595" y="-14182"/>
                  <a:pt x="1193932" y="0"/>
                </a:cubicBezTo>
                <a:cubicBezTo>
                  <a:pt x="1444270" y="14182"/>
                  <a:pt x="1472129" y="5523"/>
                  <a:pt x="1628089" y="0"/>
                </a:cubicBezTo>
                <a:cubicBezTo>
                  <a:pt x="1784049" y="-5523"/>
                  <a:pt x="1962419" y="-17322"/>
                  <a:pt x="2225055" y="0"/>
                </a:cubicBezTo>
                <a:cubicBezTo>
                  <a:pt x="2487691" y="17322"/>
                  <a:pt x="2700681" y="1311"/>
                  <a:pt x="3066235" y="0"/>
                </a:cubicBezTo>
                <a:cubicBezTo>
                  <a:pt x="3431789" y="-1311"/>
                  <a:pt x="3405662" y="25081"/>
                  <a:pt x="3744605" y="0"/>
                </a:cubicBezTo>
                <a:cubicBezTo>
                  <a:pt x="4083548" y="-25081"/>
                  <a:pt x="4265111" y="-11945"/>
                  <a:pt x="4504380" y="0"/>
                </a:cubicBezTo>
                <a:cubicBezTo>
                  <a:pt x="4743649" y="11945"/>
                  <a:pt x="4860394" y="-2832"/>
                  <a:pt x="5101346" y="0"/>
                </a:cubicBezTo>
                <a:cubicBezTo>
                  <a:pt x="5342298" y="2832"/>
                  <a:pt x="5456387" y="23676"/>
                  <a:pt x="5779717" y="0"/>
                </a:cubicBezTo>
                <a:cubicBezTo>
                  <a:pt x="6103047" y="-23676"/>
                  <a:pt x="6270379" y="-37291"/>
                  <a:pt x="6620896" y="0"/>
                </a:cubicBezTo>
                <a:cubicBezTo>
                  <a:pt x="6971413" y="37291"/>
                  <a:pt x="6989068" y="24674"/>
                  <a:pt x="7136458" y="0"/>
                </a:cubicBezTo>
                <a:cubicBezTo>
                  <a:pt x="7283848" y="-24674"/>
                  <a:pt x="7752532" y="-22436"/>
                  <a:pt x="8140446" y="0"/>
                </a:cubicBezTo>
                <a:cubicBezTo>
                  <a:pt x="8140314" y="7702"/>
                  <a:pt x="8140234" y="13511"/>
                  <a:pt x="8140446" y="18288"/>
                </a:cubicBezTo>
                <a:cubicBezTo>
                  <a:pt x="7906329" y="-3043"/>
                  <a:pt x="7681180" y="27465"/>
                  <a:pt x="7543480" y="18288"/>
                </a:cubicBezTo>
                <a:cubicBezTo>
                  <a:pt x="7405780" y="9111"/>
                  <a:pt x="7216607" y="3660"/>
                  <a:pt x="7109323" y="18288"/>
                </a:cubicBezTo>
                <a:cubicBezTo>
                  <a:pt x="7002039" y="32916"/>
                  <a:pt x="6576231" y="42692"/>
                  <a:pt x="6430952" y="18288"/>
                </a:cubicBezTo>
                <a:cubicBezTo>
                  <a:pt x="6285673" y="-6116"/>
                  <a:pt x="6138840" y="34521"/>
                  <a:pt x="5915391" y="18288"/>
                </a:cubicBezTo>
                <a:cubicBezTo>
                  <a:pt x="5691942" y="2055"/>
                  <a:pt x="5459460" y="51666"/>
                  <a:pt x="5237020" y="18288"/>
                </a:cubicBezTo>
                <a:cubicBezTo>
                  <a:pt x="5014580" y="-15090"/>
                  <a:pt x="4747677" y="40449"/>
                  <a:pt x="4558650" y="18288"/>
                </a:cubicBezTo>
                <a:cubicBezTo>
                  <a:pt x="4369623" y="-3873"/>
                  <a:pt x="4146061" y="12568"/>
                  <a:pt x="3880279" y="18288"/>
                </a:cubicBezTo>
                <a:cubicBezTo>
                  <a:pt x="3614497" y="24008"/>
                  <a:pt x="3473808" y="-12908"/>
                  <a:pt x="3201909" y="18288"/>
                </a:cubicBezTo>
                <a:cubicBezTo>
                  <a:pt x="2930010" y="49484"/>
                  <a:pt x="2728175" y="-3430"/>
                  <a:pt x="2604943" y="18288"/>
                </a:cubicBezTo>
                <a:cubicBezTo>
                  <a:pt x="2481711" y="40006"/>
                  <a:pt x="2004334" y="26952"/>
                  <a:pt x="1845168" y="18288"/>
                </a:cubicBezTo>
                <a:cubicBezTo>
                  <a:pt x="1686003" y="9624"/>
                  <a:pt x="1375070" y="37580"/>
                  <a:pt x="1166797" y="18288"/>
                </a:cubicBezTo>
                <a:cubicBezTo>
                  <a:pt x="958524" y="-1004"/>
                  <a:pt x="342846" y="8880"/>
                  <a:pt x="0" y="18288"/>
                </a:cubicBezTo>
                <a:cubicBezTo>
                  <a:pt x="129" y="13298"/>
                  <a:pt x="-675" y="6857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42435" y="-24533"/>
                  <a:pt x="380026" y="17447"/>
                  <a:pt x="596966" y="0"/>
                </a:cubicBezTo>
                <a:cubicBezTo>
                  <a:pt x="813906" y="-17447"/>
                  <a:pt x="830530" y="13462"/>
                  <a:pt x="1031123" y="0"/>
                </a:cubicBezTo>
                <a:cubicBezTo>
                  <a:pt x="1231716" y="-13462"/>
                  <a:pt x="1634038" y="0"/>
                  <a:pt x="1872303" y="0"/>
                </a:cubicBezTo>
                <a:cubicBezTo>
                  <a:pt x="2110568" y="0"/>
                  <a:pt x="2261934" y="-25727"/>
                  <a:pt x="2469269" y="0"/>
                </a:cubicBezTo>
                <a:cubicBezTo>
                  <a:pt x="2676604" y="25727"/>
                  <a:pt x="2790440" y="16284"/>
                  <a:pt x="3066235" y="0"/>
                </a:cubicBezTo>
                <a:cubicBezTo>
                  <a:pt x="3342030" y="-16284"/>
                  <a:pt x="3685603" y="41976"/>
                  <a:pt x="3907414" y="0"/>
                </a:cubicBezTo>
                <a:cubicBezTo>
                  <a:pt x="4129225" y="-41976"/>
                  <a:pt x="4177416" y="-7598"/>
                  <a:pt x="4422976" y="0"/>
                </a:cubicBezTo>
                <a:cubicBezTo>
                  <a:pt x="4668536" y="7598"/>
                  <a:pt x="5023499" y="-28058"/>
                  <a:pt x="5264155" y="0"/>
                </a:cubicBezTo>
                <a:cubicBezTo>
                  <a:pt x="5504811" y="28058"/>
                  <a:pt x="5703675" y="13288"/>
                  <a:pt x="6105335" y="0"/>
                </a:cubicBezTo>
                <a:cubicBezTo>
                  <a:pt x="6506995" y="-13288"/>
                  <a:pt x="6455516" y="-5124"/>
                  <a:pt x="6783705" y="0"/>
                </a:cubicBezTo>
                <a:cubicBezTo>
                  <a:pt x="7111894" y="5124"/>
                  <a:pt x="7512856" y="10604"/>
                  <a:pt x="8140446" y="0"/>
                </a:cubicBezTo>
                <a:cubicBezTo>
                  <a:pt x="8140458" y="8833"/>
                  <a:pt x="8140986" y="9830"/>
                  <a:pt x="8140446" y="18288"/>
                </a:cubicBezTo>
                <a:cubicBezTo>
                  <a:pt x="7959314" y="3345"/>
                  <a:pt x="7870113" y="10437"/>
                  <a:pt x="7706289" y="18288"/>
                </a:cubicBezTo>
                <a:cubicBezTo>
                  <a:pt x="7542465" y="26139"/>
                  <a:pt x="7157940" y="17482"/>
                  <a:pt x="6865109" y="18288"/>
                </a:cubicBezTo>
                <a:cubicBezTo>
                  <a:pt x="6572278" y="19094"/>
                  <a:pt x="6524256" y="38051"/>
                  <a:pt x="6349548" y="18288"/>
                </a:cubicBezTo>
                <a:cubicBezTo>
                  <a:pt x="6174840" y="-1475"/>
                  <a:pt x="5951624" y="174"/>
                  <a:pt x="5671177" y="18288"/>
                </a:cubicBezTo>
                <a:cubicBezTo>
                  <a:pt x="5390730" y="36402"/>
                  <a:pt x="5222992" y="60058"/>
                  <a:pt x="4829998" y="18288"/>
                </a:cubicBezTo>
                <a:cubicBezTo>
                  <a:pt x="4437004" y="-23482"/>
                  <a:pt x="4344181" y="39087"/>
                  <a:pt x="4151627" y="18288"/>
                </a:cubicBezTo>
                <a:cubicBezTo>
                  <a:pt x="3959073" y="-2511"/>
                  <a:pt x="3886970" y="32875"/>
                  <a:pt x="3717470" y="18288"/>
                </a:cubicBezTo>
                <a:cubicBezTo>
                  <a:pt x="3547970" y="3701"/>
                  <a:pt x="3451521" y="31872"/>
                  <a:pt x="3201909" y="18288"/>
                </a:cubicBezTo>
                <a:cubicBezTo>
                  <a:pt x="2952297" y="4704"/>
                  <a:pt x="2543413" y="6029"/>
                  <a:pt x="2360729" y="18288"/>
                </a:cubicBezTo>
                <a:cubicBezTo>
                  <a:pt x="2178045" y="30547"/>
                  <a:pt x="1906056" y="25847"/>
                  <a:pt x="1682359" y="18288"/>
                </a:cubicBezTo>
                <a:cubicBezTo>
                  <a:pt x="1458662" y="10730"/>
                  <a:pt x="1330405" y="8046"/>
                  <a:pt x="1166797" y="18288"/>
                </a:cubicBezTo>
                <a:cubicBezTo>
                  <a:pt x="1003189" y="28530"/>
                  <a:pt x="278098" y="19533"/>
                  <a:pt x="0" y="18288"/>
                </a:cubicBezTo>
                <a:cubicBezTo>
                  <a:pt x="74" y="14054"/>
                  <a:pt x="-46" y="699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28650" y="1929384"/>
            <a:ext cx="7886700" cy="4251960"/>
          </a:xfrm>
        </p:spPr>
        <p:txBody>
          <a:bodyPr>
            <a:normAutofit/>
          </a:bodyPr>
          <a:lstStyle/>
          <a:p>
            <a:r>
              <a:rPr lang="es-AR" sz="1900" b="1">
                <a:latin typeface="Berlin Sans FB" panose="020E0602020502020306" pitchFamily="34" charset="0"/>
              </a:rPr>
              <a:t>Objetivos</a:t>
            </a:r>
          </a:p>
          <a:p>
            <a:pPr lvl="1"/>
            <a:r>
              <a:rPr lang="es-AR" sz="1900">
                <a:latin typeface="Berlin Sans FB" panose="020E0602020502020306" pitchFamily="34" charset="0"/>
              </a:rPr>
              <a:t>Vencer la resistencia del DM de darle una dimensión relacional a sus síntomas, vencer el respeto absoluto por las apariencias</a:t>
            </a:r>
          </a:p>
          <a:p>
            <a:pPr lvl="1"/>
            <a:r>
              <a:rPr lang="es-AR" sz="1900">
                <a:latin typeface="Berlin Sans FB" panose="020E0602020502020306" pitchFamily="34" charset="0"/>
              </a:rPr>
              <a:t>Flexibilizar la complementariedad rígida para desbloquear las fuentes de nutrición emocional</a:t>
            </a:r>
          </a:p>
          <a:p>
            <a:r>
              <a:rPr lang="es-AR" sz="1900" b="1">
                <a:latin typeface="Berlin Sans FB" panose="020E0602020502020306" pitchFamily="34" charset="0"/>
              </a:rPr>
              <a:t>Foco</a:t>
            </a:r>
          </a:p>
          <a:p>
            <a:pPr lvl="1"/>
            <a:r>
              <a:rPr lang="es-AR" sz="1900">
                <a:latin typeface="Berlin Sans FB" panose="020E0602020502020306" pitchFamily="34" charset="0"/>
              </a:rPr>
              <a:t>Pareja</a:t>
            </a:r>
          </a:p>
          <a:p>
            <a:pPr lvl="1"/>
            <a:r>
              <a:rPr lang="es-AR" sz="1900">
                <a:latin typeface="Berlin Sans FB" panose="020E0602020502020306" pitchFamily="34" charset="0"/>
              </a:rPr>
              <a:t>Abrir a la familia de origen</a:t>
            </a:r>
          </a:p>
          <a:p>
            <a:r>
              <a:rPr lang="es-AR" sz="1900" b="1">
                <a:latin typeface="Berlin Sans FB" panose="020E0602020502020306" pitchFamily="34" charset="0"/>
              </a:rPr>
              <a:t>Abordaje</a:t>
            </a:r>
          </a:p>
          <a:p>
            <a:pPr lvl="1"/>
            <a:r>
              <a:rPr lang="es-AR" sz="1900">
                <a:latin typeface="Berlin Sans FB" panose="020E0602020502020306" pitchFamily="34" charset="0"/>
              </a:rPr>
              <a:t>Familiar y de pareja</a:t>
            </a:r>
          </a:p>
          <a:p>
            <a:pPr lvl="1"/>
            <a:r>
              <a:rPr lang="es-AR" sz="1900">
                <a:latin typeface="Berlin Sans FB" panose="020E0602020502020306" pitchFamily="34" charset="0"/>
              </a:rPr>
              <a:t>Individual para abordar las rigideces cognitivas y facilitar el cambio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30936" y="548640"/>
            <a:ext cx="2700645" cy="543153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AR" sz="4000" dirty="0">
                <a:latin typeface="Berlin Sans FB" panose="020E0602020502020306" pitchFamily="34" charset="0"/>
              </a:rPr>
              <a:t>Aspectos a evaluar en la primer</a:t>
            </a:r>
            <a:br>
              <a:rPr lang="es-AR" sz="4000" dirty="0">
                <a:latin typeface="Berlin Sans FB" panose="020E0602020502020306" pitchFamily="34" charset="0"/>
              </a:rPr>
            </a:br>
            <a:r>
              <a:rPr lang="es-AR" sz="4000" dirty="0">
                <a:latin typeface="Berlin Sans FB" panose="020E0602020502020306" pitchFamily="34" charset="0"/>
              </a:rPr>
              <a:t>entrevista 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347917" y="3261001"/>
            <a:ext cx="4480560" cy="13716"/>
          </a:xfrm>
          <a:custGeom>
            <a:avLst/>
            <a:gdLst>
              <a:gd name="connsiteX0" fmla="*/ 0 w 4480560"/>
              <a:gd name="connsiteY0" fmla="*/ 0 h 13716"/>
              <a:gd name="connsiteX1" fmla="*/ 595274 w 4480560"/>
              <a:gd name="connsiteY1" fmla="*/ 0 h 13716"/>
              <a:gd name="connsiteX2" fmla="*/ 1100938 w 4480560"/>
              <a:gd name="connsiteY2" fmla="*/ 0 h 13716"/>
              <a:gd name="connsiteX3" fmla="*/ 1651406 w 4480560"/>
              <a:gd name="connsiteY3" fmla="*/ 0 h 13716"/>
              <a:gd name="connsiteX4" fmla="*/ 2336292 w 4480560"/>
              <a:gd name="connsiteY4" fmla="*/ 0 h 13716"/>
              <a:gd name="connsiteX5" fmla="*/ 2931566 w 4480560"/>
              <a:gd name="connsiteY5" fmla="*/ 0 h 13716"/>
              <a:gd name="connsiteX6" fmla="*/ 3482035 w 4480560"/>
              <a:gd name="connsiteY6" fmla="*/ 0 h 13716"/>
              <a:gd name="connsiteX7" fmla="*/ 4480560 w 4480560"/>
              <a:gd name="connsiteY7" fmla="*/ 0 h 13716"/>
              <a:gd name="connsiteX8" fmla="*/ 4480560 w 4480560"/>
              <a:gd name="connsiteY8" fmla="*/ 13716 h 13716"/>
              <a:gd name="connsiteX9" fmla="*/ 3840480 w 4480560"/>
              <a:gd name="connsiteY9" fmla="*/ 13716 h 13716"/>
              <a:gd name="connsiteX10" fmla="*/ 3290011 w 4480560"/>
              <a:gd name="connsiteY10" fmla="*/ 13716 h 13716"/>
              <a:gd name="connsiteX11" fmla="*/ 2560320 w 4480560"/>
              <a:gd name="connsiteY11" fmla="*/ 13716 h 13716"/>
              <a:gd name="connsiteX12" fmla="*/ 1965046 w 4480560"/>
              <a:gd name="connsiteY12" fmla="*/ 13716 h 13716"/>
              <a:gd name="connsiteX13" fmla="*/ 1459382 w 4480560"/>
              <a:gd name="connsiteY13" fmla="*/ 13716 h 13716"/>
              <a:gd name="connsiteX14" fmla="*/ 774497 w 4480560"/>
              <a:gd name="connsiteY14" fmla="*/ 13716 h 13716"/>
              <a:gd name="connsiteX15" fmla="*/ 0 w 4480560"/>
              <a:gd name="connsiteY15" fmla="*/ 13716 h 13716"/>
              <a:gd name="connsiteX16" fmla="*/ 0 w 4480560"/>
              <a:gd name="connsiteY16" fmla="*/ 0 h 13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3716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273" y="3379"/>
                  <a:pt x="4480768" y="9289"/>
                  <a:pt x="4480560" y="13716"/>
                </a:cubicBezTo>
                <a:cubicBezTo>
                  <a:pt x="4314132" y="10352"/>
                  <a:pt x="4028383" y="32060"/>
                  <a:pt x="3840480" y="13716"/>
                </a:cubicBezTo>
                <a:cubicBezTo>
                  <a:pt x="3652577" y="-4628"/>
                  <a:pt x="3547615" y="-1724"/>
                  <a:pt x="3290011" y="13716"/>
                </a:cubicBezTo>
                <a:cubicBezTo>
                  <a:pt x="3032407" y="29156"/>
                  <a:pt x="2830268" y="4147"/>
                  <a:pt x="2560320" y="13716"/>
                </a:cubicBezTo>
                <a:cubicBezTo>
                  <a:pt x="2290372" y="23285"/>
                  <a:pt x="2147422" y="2156"/>
                  <a:pt x="1965046" y="13716"/>
                </a:cubicBezTo>
                <a:cubicBezTo>
                  <a:pt x="1782670" y="25276"/>
                  <a:pt x="1689791" y="36108"/>
                  <a:pt x="1459382" y="13716"/>
                </a:cubicBezTo>
                <a:cubicBezTo>
                  <a:pt x="1228973" y="-8676"/>
                  <a:pt x="915486" y="31929"/>
                  <a:pt x="774497" y="13716"/>
                </a:cubicBezTo>
                <a:cubicBezTo>
                  <a:pt x="633508" y="-4497"/>
                  <a:pt x="361442" y="-15679"/>
                  <a:pt x="0" y="13716"/>
                </a:cubicBezTo>
                <a:cubicBezTo>
                  <a:pt x="-362" y="8190"/>
                  <a:pt x="-434" y="6098"/>
                  <a:pt x="0" y="0"/>
                </a:cubicBezTo>
                <a:close/>
              </a:path>
              <a:path w="4480560" h="13716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0360" y="3832"/>
                  <a:pt x="4481152" y="9314"/>
                  <a:pt x="4480560" y="13716"/>
                </a:cubicBezTo>
                <a:cubicBezTo>
                  <a:pt x="4279652" y="-11422"/>
                  <a:pt x="4200762" y="36994"/>
                  <a:pt x="3930091" y="13716"/>
                </a:cubicBezTo>
                <a:cubicBezTo>
                  <a:pt x="3659420" y="-9562"/>
                  <a:pt x="3456052" y="17722"/>
                  <a:pt x="3290011" y="13716"/>
                </a:cubicBezTo>
                <a:cubicBezTo>
                  <a:pt x="3123970" y="9710"/>
                  <a:pt x="2882392" y="28246"/>
                  <a:pt x="2649931" y="13716"/>
                </a:cubicBezTo>
                <a:cubicBezTo>
                  <a:pt x="2417470" y="-814"/>
                  <a:pt x="2238426" y="2765"/>
                  <a:pt x="2054657" y="13716"/>
                </a:cubicBezTo>
                <a:cubicBezTo>
                  <a:pt x="1870888" y="24667"/>
                  <a:pt x="1566368" y="40468"/>
                  <a:pt x="1324966" y="13716"/>
                </a:cubicBezTo>
                <a:cubicBezTo>
                  <a:pt x="1083564" y="-13036"/>
                  <a:pt x="787410" y="6374"/>
                  <a:pt x="595274" y="13716"/>
                </a:cubicBezTo>
                <a:cubicBezTo>
                  <a:pt x="403138" y="21058"/>
                  <a:pt x="169622" y="5927"/>
                  <a:pt x="0" y="13716"/>
                </a:cubicBezTo>
                <a:cubicBezTo>
                  <a:pt x="-475" y="8699"/>
                  <a:pt x="-565" y="4408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44813" y="552091"/>
            <a:ext cx="4668251" cy="5431536"/>
          </a:xfrm>
        </p:spPr>
        <p:txBody>
          <a:bodyPr anchor="ctr">
            <a:normAutofit/>
          </a:bodyPr>
          <a:lstStyle/>
          <a:p>
            <a:pPr marL="571500" indent="-571500">
              <a:buFont typeface="+mj-lt"/>
              <a:buAutoNum type="romanUcPeriod"/>
            </a:pPr>
            <a:r>
              <a:rPr lang="es-AR" sz="1900" dirty="0">
                <a:latin typeface="Berlin Sans FB" panose="020E0602020502020306" pitchFamily="34" charset="0"/>
              </a:rPr>
              <a:t>¿Cuál es el problema? ¿Qué es lo que mas les preocupa?</a:t>
            </a:r>
          </a:p>
          <a:p>
            <a:pPr marL="571500" indent="-571500">
              <a:buFont typeface="+mj-lt"/>
              <a:buAutoNum type="romanUcPeriod"/>
            </a:pPr>
            <a:r>
              <a:rPr lang="es-AR" sz="1900" dirty="0">
                <a:latin typeface="Berlin Sans FB" panose="020E0602020502020306" pitchFamily="34" charset="0"/>
              </a:rPr>
              <a:t>Genograma: características de la </a:t>
            </a:r>
            <a:r>
              <a:rPr lang="es-AR" sz="1900" dirty="0" err="1">
                <a:latin typeface="Berlin Sans FB" panose="020E0602020502020306" pitchFamily="34" charset="0"/>
              </a:rPr>
              <a:t>flia</a:t>
            </a:r>
            <a:r>
              <a:rPr lang="es-AR" sz="1900" dirty="0">
                <a:latin typeface="Berlin Sans FB" panose="020E0602020502020306" pitchFamily="34" charset="0"/>
              </a:rPr>
              <a:t> de origen</a:t>
            </a:r>
          </a:p>
          <a:p>
            <a:pPr marL="571500" indent="-571500">
              <a:buFont typeface="+mj-lt"/>
              <a:buAutoNum type="romanUcPeriod"/>
            </a:pPr>
            <a:r>
              <a:rPr lang="es-AR" sz="1900" dirty="0">
                <a:latin typeface="Berlin Sans FB" panose="020E0602020502020306" pitchFamily="34" charset="0"/>
              </a:rPr>
              <a:t> Historia de la pareja</a:t>
            </a:r>
          </a:p>
          <a:p>
            <a:pPr marL="490538" lvl="2" indent="366713"/>
            <a:endParaRPr lang="es-AR" sz="19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15725</TotalTime>
  <Words>731</Words>
  <Application>Microsoft Office PowerPoint</Application>
  <PresentationFormat>Presentación en pantalla (4:3)</PresentationFormat>
  <Paragraphs>103</Paragraphs>
  <Slides>12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9" baseType="lpstr">
      <vt:lpstr>Aharoni</vt:lpstr>
      <vt:lpstr>Aptos</vt:lpstr>
      <vt:lpstr>Arial</vt:lpstr>
      <vt:lpstr>Berlin Sans FB</vt:lpstr>
      <vt:lpstr>Berlin Sans FB Demi</vt:lpstr>
      <vt:lpstr>Calibri</vt:lpstr>
      <vt:lpstr>Tema de Office</vt:lpstr>
      <vt:lpstr>   </vt:lpstr>
      <vt:lpstr>TNO. DEPRESIVO MAYOR</vt:lpstr>
      <vt:lpstr>TNO. DEPRESIVO PERSISTENTE (DISTIMIA)</vt:lpstr>
      <vt:lpstr> Una visión relacional (Linares y Campo) </vt:lpstr>
      <vt:lpstr>Familia de origen del DM</vt:lpstr>
      <vt:lpstr>Pareja del DM</vt:lpstr>
      <vt:lpstr>Pareja del DM</vt:lpstr>
      <vt:lpstr>Abordaje psicoterapéutico </vt:lpstr>
      <vt:lpstr>Aspectos a evaluar en la primer entrevista </vt:lpstr>
      <vt:lpstr>Intervención en  depresión mayor</vt:lpstr>
      <vt:lpstr>FASE DE EVALUACION  (3 primeras sesiones) </vt:lpstr>
      <vt:lpstr>Intervención en depresión mayor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Abordaje clínico de la depresión desde una perspectiva cognitiva relacional</dc:title>
  <dc:creator>Vanina</dc:creator>
  <cp:lastModifiedBy>VIANCO VANINA</cp:lastModifiedBy>
  <cp:revision>71</cp:revision>
  <dcterms:created xsi:type="dcterms:W3CDTF">2015-06-08T16:53:23Z</dcterms:created>
  <dcterms:modified xsi:type="dcterms:W3CDTF">2024-06-08T11:47:51Z</dcterms:modified>
</cp:coreProperties>
</file>