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58" r:id="rId3"/>
    <p:sldId id="272" r:id="rId4"/>
    <p:sldId id="276" r:id="rId5"/>
    <p:sldId id="273" r:id="rId6"/>
    <p:sldId id="274" r:id="rId7"/>
    <p:sldId id="259" r:id="rId8"/>
    <p:sldId id="275" r:id="rId9"/>
    <p:sldId id="257" r:id="rId10"/>
    <p:sldId id="278" r:id="rId11"/>
  </p:sldIdLst>
  <p:sldSz cx="12192000" cy="6858000"/>
  <p:notesSz cx="6858000" cy="9144000"/>
  <p:photoAlbum/>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pelari Luis Gabriel" initials="CLG" lastIdx="2" clrIdx="0">
    <p:extLst>
      <p:ext uri="{19B8F6BF-5375-455C-9EA6-DF929625EA0E}">
        <p15:presenceInfo xmlns:p15="http://schemas.microsoft.com/office/powerpoint/2012/main" userId="S::luiscapelari@ucsf.edu.ar::eb662f81-1c86-446f-b32f-5c7500fb7fe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382ABE-0FA0-4D31-B8BB-093FF58DF2ED}" v="2" dt="2024-05-06T10:38:59.2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981" autoAdjust="0"/>
  </p:normalViewPr>
  <p:slideViewPr>
    <p:cSldViewPr snapToGrid="0">
      <p:cViewPr varScale="1">
        <p:scale>
          <a:sx n="65" d="100"/>
          <a:sy n="65" d="100"/>
        </p:scale>
        <p:origin x="91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pelari Luis Gabriel" userId="eb662f81-1c86-446f-b32f-5c7500fb7fee" providerId="ADAL" clId="{8ABD4ED5-B8FC-4F09-9D52-314D5B45F0E2}"/>
    <pc:docChg chg="undo custSel modSld">
      <pc:chgData name="Capelari Luis Gabriel" userId="eb662f81-1c86-446f-b32f-5c7500fb7fee" providerId="ADAL" clId="{8ABD4ED5-B8FC-4F09-9D52-314D5B45F0E2}" dt="2022-05-17T10:55:41.176" v="229" actId="122"/>
      <pc:docMkLst>
        <pc:docMk/>
      </pc:docMkLst>
      <pc:sldChg chg="addSp delSp modSp mod">
        <pc:chgData name="Capelari Luis Gabriel" userId="eb662f81-1c86-446f-b32f-5c7500fb7fee" providerId="ADAL" clId="{8ABD4ED5-B8FC-4F09-9D52-314D5B45F0E2}" dt="2022-05-17T10:55:41.176" v="229" actId="122"/>
        <pc:sldMkLst>
          <pc:docMk/>
          <pc:sldMk cId="425930266" sldId="258"/>
        </pc:sldMkLst>
        <pc:spChg chg="add del mod">
          <ac:chgData name="Capelari Luis Gabriel" userId="eb662f81-1c86-446f-b32f-5c7500fb7fee" providerId="ADAL" clId="{8ABD4ED5-B8FC-4F09-9D52-314D5B45F0E2}" dt="2022-05-17T10:54:47.417" v="107" actId="478"/>
          <ac:spMkLst>
            <pc:docMk/>
            <pc:sldMk cId="425930266" sldId="258"/>
            <ac:spMk id="4" creationId="{6B3D0157-37D7-7360-ABBC-6DC92E2D0D46}"/>
          </ac:spMkLst>
        </pc:spChg>
        <pc:spChg chg="add mod">
          <ac:chgData name="Capelari Luis Gabriel" userId="eb662f81-1c86-446f-b32f-5c7500fb7fee" providerId="ADAL" clId="{8ABD4ED5-B8FC-4F09-9D52-314D5B45F0E2}" dt="2022-05-17T10:55:41.176" v="229" actId="122"/>
          <ac:spMkLst>
            <pc:docMk/>
            <pc:sldMk cId="425930266" sldId="258"/>
            <ac:spMk id="5" creationId="{842EDCC3-6D72-7D11-3396-91A0F4149CBE}"/>
          </ac:spMkLst>
        </pc:spChg>
      </pc:sldChg>
      <pc:sldChg chg="modSp mod">
        <pc:chgData name="Capelari Luis Gabriel" userId="eb662f81-1c86-446f-b32f-5c7500fb7fee" providerId="ADAL" clId="{8ABD4ED5-B8FC-4F09-9D52-314D5B45F0E2}" dt="2022-05-17T10:44:20.016" v="52" actId="114"/>
        <pc:sldMkLst>
          <pc:docMk/>
          <pc:sldMk cId="2129214865" sldId="259"/>
        </pc:sldMkLst>
        <pc:spChg chg="mod">
          <ac:chgData name="Capelari Luis Gabriel" userId="eb662f81-1c86-446f-b32f-5c7500fb7fee" providerId="ADAL" clId="{8ABD4ED5-B8FC-4F09-9D52-314D5B45F0E2}" dt="2022-05-17T10:44:20.016" v="52" actId="114"/>
          <ac:spMkLst>
            <pc:docMk/>
            <pc:sldMk cId="2129214865" sldId="259"/>
            <ac:spMk id="6" creationId="{D9635DD9-CC18-435F-A738-61F9AC4FD990}"/>
          </ac:spMkLst>
        </pc:spChg>
      </pc:sldChg>
      <pc:sldChg chg="modSp mod">
        <pc:chgData name="Capelari Luis Gabriel" userId="eb662f81-1c86-446f-b32f-5c7500fb7fee" providerId="ADAL" clId="{8ABD4ED5-B8FC-4F09-9D52-314D5B45F0E2}" dt="2022-05-17T10:45:30.371" v="54" actId="20577"/>
        <pc:sldMkLst>
          <pc:docMk/>
          <pc:sldMk cId="2180453029" sldId="264"/>
        </pc:sldMkLst>
        <pc:spChg chg="mod">
          <ac:chgData name="Capelari Luis Gabriel" userId="eb662f81-1c86-446f-b32f-5c7500fb7fee" providerId="ADAL" clId="{8ABD4ED5-B8FC-4F09-9D52-314D5B45F0E2}" dt="2022-05-17T10:45:30.371" v="54" actId="20577"/>
          <ac:spMkLst>
            <pc:docMk/>
            <pc:sldMk cId="2180453029" sldId="264"/>
            <ac:spMk id="4" creationId="{B42343CF-E745-4DC0-9F87-0C596D629866}"/>
          </ac:spMkLst>
        </pc:spChg>
      </pc:sldChg>
      <pc:sldChg chg="modSp mod">
        <pc:chgData name="Capelari Luis Gabriel" userId="eb662f81-1c86-446f-b32f-5c7500fb7fee" providerId="ADAL" clId="{8ABD4ED5-B8FC-4F09-9D52-314D5B45F0E2}" dt="2022-05-17T10:39:42.530" v="2" actId="114"/>
        <pc:sldMkLst>
          <pc:docMk/>
          <pc:sldMk cId="3835016317" sldId="276"/>
        </pc:sldMkLst>
        <pc:spChg chg="mod">
          <ac:chgData name="Capelari Luis Gabriel" userId="eb662f81-1c86-446f-b32f-5c7500fb7fee" providerId="ADAL" clId="{8ABD4ED5-B8FC-4F09-9D52-314D5B45F0E2}" dt="2022-05-17T10:39:42.530" v="2" actId="114"/>
          <ac:spMkLst>
            <pc:docMk/>
            <pc:sldMk cId="3835016317" sldId="276"/>
            <ac:spMk id="4" creationId="{33467BAE-076B-4E9D-883B-7746410EBE0F}"/>
          </ac:spMkLst>
        </pc:spChg>
      </pc:sldChg>
      <pc:sldChg chg="modSp mod">
        <pc:chgData name="Capelari Luis Gabriel" userId="eb662f81-1c86-446f-b32f-5c7500fb7fee" providerId="ADAL" clId="{8ABD4ED5-B8FC-4F09-9D52-314D5B45F0E2}" dt="2022-05-17T10:48:08.811" v="101" actId="114"/>
        <pc:sldMkLst>
          <pc:docMk/>
          <pc:sldMk cId="2284133440" sldId="278"/>
        </pc:sldMkLst>
        <pc:spChg chg="mod">
          <ac:chgData name="Capelari Luis Gabriel" userId="eb662f81-1c86-446f-b32f-5c7500fb7fee" providerId="ADAL" clId="{8ABD4ED5-B8FC-4F09-9D52-314D5B45F0E2}" dt="2022-05-17T10:48:08.811" v="101" actId="114"/>
          <ac:spMkLst>
            <pc:docMk/>
            <pc:sldMk cId="2284133440" sldId="278"/>
            <ac:spMk id="2" creationId="{6A5CB1C9-BAEC-4D6D-8B39-5BBE148963CF}"/>
          </ac:spMkLst>
        </pc:spChg>
      </pc:sldChg>
    </pc:docChg>
  </pc:docChgLst>
  <pc:docChgLst>
    <pc:chgData name="Capelari Luis Gabriel" userId="eb662f81-1c86-446f-b32f-5c7500fb7fee" providerId="ADAL" clId="{A6C5F855-11E2-4F8F-A811-C2FF155F69D9}"/>
    <pc:docChg chg="undo custSel addSld delSld modSld sldOrd">
      <pc:chgData name="Capelari Luis Gabriel" userId="eb662f81-1c86-446f-b32f-5c7500fb7fee" providerId="ADAL" clId="{A6C5F855-11E2-4F8F-A811-C2FF155F69D9}" dt="2021-05-20T13:48:38.211" v="4272" actId="14100"/>
      <pc:docMkLst>
        <pc:docMk/>
      </pc:docMkLst>
      <pc:sldChg chg="modSp add mod">
        <pc:chgData name="Capelari Luis Gabriel" userId="eb662f81-1c86-446f-b32f-5c7500fb7fee" providerId="ADAL" clId="{A6C5F855-11E2-4F8F-A811-C2FF155F69D9}" dt="2021-05-20T11:24:25.527" v="17" actId="113"/>
        <pc:sldMkLst>
          <pc:docMk/>
          <pc:sldMk cId="442627853" sldId="263"/>
        </pc:sldMkLst>
        <pc:spChg chg="mod">
          <ac:chgData name="Capelari Luis Gabriel" userId="eb662f81-1c86-446f-b32f-5c7500fb7fee" providerId="ADAL" clId="{A6C5F855-11E2-4F8F-A811-C2FF155F69D9}" dt="2021-05-20T11:24:25.527" v="17" actId="113"/>
          <ac:spMkLst>
            <pc:docMk/>
            <pc:sldMk cId="442627853" sldId="263"/>
            <ac:spMk id="4" creationId="{B42343CF-E745-4DC0-9F87-0C596D629866}"/>
          </ac:spMkLst>
        </pc:spChg>
      </pc:sldChg>
      <pc:sldChg chg="modSp add mod ord">
        <pc:chgData name="Capelari Luis Gabriel" userId="eb662f81-1c86-446f-b32f-5c7500fb7fee" providerId="ADAL" clId="{A6C5F855-11E2-4F8F-A811-C2FF155F69D9}" dt="2021-05-20T11:42:46.930" v="998" actId="113"/>
        <pc:sldMkLst>
          <pc:docMk/>
          <pc:sldMk cId="2180453029" sldId="264"/>
        </pc:sldMkLst>
        <pc:spChg chg="mod">
          <ac:chgData name="Capelari Luis Gabriel" userId="eb662f81-1c86-446f-b32f-5c7500fb7fee" providerId="ADAL" clId="{A6C5F855-11E2-4F8F-A811-C2FF155F69D9}" dt="2021-05-20T11:42:46.930" v="998" actId="113"/>
          <ac:spMkLst>
            <pc:docMk/>
            <pc:sldMk cId="2180453029" sldId="264"/>
            <ac:spMk id="4" creationId="{B42343CF-E745-4DC0-9F87-0C596D629866}"/>
          </ac:spMkLst>
        </pc:spChg>
      </pc:sldChg>
      <pc:sldChg chg="new del">
        <pc:chgData name="Capelari Luis Gabriel" userId="eb662f81-1c86-446f-b32f-5c7500fb7fee" providerId="ADAL" clId="{A6C5F855-11E2-4F8F-A811-C2FF155F69D9}" dt="2021-05-20T12:07:56.586" v="1079" actId="47"/>
        <pc:sldMkLst>
          <pc:docMk/>
          <pc:sldMk cId="493835348" sldId="265"/>
        </pc:sldMkLst>
      </pc:sldChg>
      <pc:sldChg chg="delSp modSp add mod ord delAnim modAnim">
        <pc:chgData name="Capelari Luis Gabriel" userId="eb662f81-1c86-446f-b32f-5c7500fb7fee" providerId="ADAL" clId="{A6C5F855-11E2-4F8F-A811-C2FF155F69D9}" dt="2021-05-20T12:07:53.538" v="1078" actId="20577"/>
        <pc:sldMkLst>
          <pc:docMk/>
          <pc:sldMk cId="2017366762" sldId="266"/>
        </pc:sldMkLst>
        <pc:spChg chg="mod">
          <ac:chgData name="Capelari Luis Gabriel" userId="eb662f81-1c86-446f-b32f-5c7500fb7fee" providerId="ADAL" clId="{A6C5F855-11E2-4F8F-A811-C2FF155F69D9}" dt="2021-05-20T12:07:53.538" v="1078" actId="20577"/>
          <ac:spMkLst>
            <pc:docMk/>
            <pc:sldMk cId="2017366762" sldId="266"/>
            <ac:spMk id="2" creationId="{AD766A4A-3149-45C1-8B90-A62B68EDA775}"/>
          </ac:spMkLst>
        </pc:spChg>
        <pc:spChg chg="del mod">
          <ac:chgData name="Capelari Luis Gabriel" userId="eb662f81-1c86-446f-b32f-5c7500fb7fee" providerId="ADAL" clId="{A6C5F855-11E2-4F8F-A811-C2FF155F69D9}" dt="2021-05-20T12:04:37.283" v="1028" actId="21"/>
          <ac:spMkLst>
            <pc:docMk/>
            <pc:sldMk cId="2017366762" sldId="266"/>
            <ac:spMk id="3" creationId="{F6C4417B-6E45-49F4-98D1-D0733693687D}"/>
          </ac:spMkLst>
        </pc:spChg>
        <pc:spChg chg="mod">
          <ac:chgData name="Capelari Luis Gabriel" userId="eb662f81-1c86-446f-b32f-5c7500fb7fee" providerId="ADAL" clId="{A6C5F855-11E2-4F8F-A811-C2FF155F69D9}" dt="2021-05-20T12:05:53.842" v="1040" actId="1076"/>
          <ac:spMkLst>
            <pc:docMk/>
            <pc:sldMk cId="2017366762" sldId="266"/>
            <ac:spMk id="4" creationId="{D5AE62C0-52EB-4D11-8F3F-3F90100E0457}"/>
          </ac:spMkLst>
        </pc:spChg>
        <pc:picChg chg="del">
          <ac:chgData name="Capelari Luis Gabriel" userId="eb662f81-1c86-446f-b32f-5c7500fb7fee" providerId="ADAL" clId="{A6C5F855-11E2-4F8F-A811-C2FF155F69D9}" dt="2021-05-20T12:04:19.218" v="1026" actId="478"/>
          <ac:picMkLst>
            <pc:docMk/>
            <pc:sldMk cId="2017366762" sldId="266"/>
            <ac:picMk id="1026" creationId="{3A985B4D-CD8F-4288-9260-AE2AB32BBC20}"/>
          </ac:picMkLst>
        </pc:picChg>
        <pc:picChg chg="mod">
          <ac:chgData name="Capelari Luis Gabriel" userId="eb662f81-1c86-446f-b32f-5c7500fb7fee" providerId="ADAL" clId="{A6C5F855-11E2-4F8F-A811-C2FF155F69D9}" dt="2021-05-20T12:05:55.561" v="1041" actId="1076"/>
          <ac:picMkLst>
            <pc:docMk/>
            <pc:sldMk cId="2017366762" sldId="266"/>
            <ac:picMk id="1028" creationId="{4E87F6F9-8028-42EC-8354-2B6E9F0DFB0F}"/>
          </ac:picMkLst>
        </pc:picChg>
      </pc:sldChg>
      <pc:sldChg chg="add del">
        <pc:chgData name="Capelari Luis Gabriel" userId="eb662f81-1c86-446f-b32f-5c7500fb7fee" providerId="ADAL" clId="{A6C5F855-11E2-4F8F-A811-C2FF155F69D9}" dt="2021-05-20T12:04:10.169" v="1025" actId="2696"/>
        <pc:sldMkLst>
          <pc:docMk/>
          <pc:sldMk cId="3764116279" sldId="267"/>
        </pc:sldMkLst>
      </pc:sldChg>
      <pc:sldChg chg="addSp delSp modSp add mod ord setBg delAnim modAnim">
        <pc:chgData name="Capelari Luis Gabriel" userId="eb662f81-1c86-446f-b32f-5c7500fb7fee" providerId="ADAL" clId="{A6C5F855-11E2-4F8F-A811-C2FF155F69D9}" dt="2021-05-20T12:08:17.040" v="1092"/>
        <pc:sldMkLst>
          <pc:docMk/>
          <pc:sldMk cId="2983739705" sldId="268"/>
        </pc:sldMkLst>
        <pc:spChg chg="del">
          <ac:chgData name="Capelari Luis Gabriel" userId="eb662f81-1c86-446f-b32f-5c7500fb7fee" providerId="ADAL" clId="{A6C5F855-11E2-4F8F-A811-C2FF155F69D9}" dt="2021-05-20T12:01:43.734" v="1011"/>
          <ac:spMkLst>
            <pc:docMk/>
            <pc:sldMk cId="2983739705" sldId="268"/>
            <ac:spMk id="2" creationId="{AD766A4A-3149-45C1-8B90-A62B68EDA775}"/>
          </ac:spMkLst>
        </pc:spChg>
        <pc:spChg chg="mod">
          <ac:chgData name="Capelari Luis Gabriel" userId="eb662f81-1c86-446f-b32f-5c7500fb7fee" providerId="ADAL" clId="{A6C5F855-11E2-4F8F-A811-C2FF155F69D9}" dt="2021-05-20T12:03:48.478" v="1024" actId="26606"/>
          <ac:spMkLst>
            <pc:docMk/>
            <pc:sldMk cId="2983739705" sldId="268"/>
            <ac:spMk id="3" creationId="{F6C4417B-6E45-49F4-98D1-D0733693687D}"/>
          </ac:spMkLst>
        </pc:spChg>
        <pc:spChg chg="del">
          <ac:chgData name="Capelari Luis Gabriel" userId="eb662f81-1c86-446f-b32f-5c7500fb7fee" providerId="ADAL" clId="{A6C5F855-11E2-4F8F-A811-C2FF155F69D9}" dt="2021-05-20T12:01:13.216" v="1008" actId="478"/>
          <ac:spMkLst>
            <pc:docMk/>
            <pc:sldMk cId="2983739705" sldId="268"/>
            <ac:spMk id="4" creationId="{D5AE62C0-52EB-4D11-8F3F-3F90100E0457}"/>
          </ac:spMkLst>
        </pc:spChg>
        <pc:spChg chg="add mod ord">
          <ac:chgData name="Capelari Luis Gabriel" userId="eb662f81-1c86-446f-b32f-5c7500fb7fee" providerId="ADAL" clId="{A6C5F855-11E2-4F8F-A811-C2FF155F69D9}" dt="2021-05-20T12:08:06.915" v="1090" actId="20577"/>
          <ac:spMkLst>
            <pc:docMk/>
            <pc:sldMk cId="2983739705" sldId="268"/>
            <ac:spMk id="7" creationId="{98131ED6-F344-4C12-80D0-8C934BF9327F}"/>
          </ac:spMkLst>
        </pc:spChg>
        <pc:spChg chg="add del">
          <ac:chgData name="Capelari Luis Gabriel" userId="eb662f81-1c86-446f-b32f-5c7500fb7fee" providerId="ADAL" clId="{A6C5F855-11E2-4F8F-A811-C2FF155F69D9}" dt="2021-05-20T12:03:36.806" v="1022" actId="26606"/>
          <ac:spMkLst>
            <pc:docMk/>
            <pc:sldMk cId="2983739705" sldId="268"/>
            <ac:spMk id="71" creationId="{06DA9DF9-31F7-4056-B42E-878CC92417B8}"/>
          </ac:spMkLst>
        </pc:spChg>
        <pc:spChg chg="add del">
          <ac:chgData name="Capelari Luis Gabriel" userId="eb662f81-1c86-446f-b32f-5c7500fb7fee" providerId="ADAL" clId="{A6C5F855-11E2-4F8F-A811-C2FF155F69D9}" dt="2021-05-20T12:03:48.478" v="1024" actId="26606"/>
          <ac:spMkLst>
            <pc:docMk/>
            <pc:sldMk cId="2983739705" sldId="268"/>
            <ac:spMk id="73" creationId="{52FFAF72-6204-4676-9C6F-9A4CC4D91805}"/>
          </ac:spMkLst>
        </pc:spChg>
        <pc:spChg chg="add del">
          <ac:chgData name="Capelari Luis Gabriel" userId="eb662f81-1c86-446f-b32f-5c7500fb7fee" providerId="ADAL" clId="{A6C5F855-11E2-4F8F-A811-C2FF155F69D9}" dt="2021-05-20T12:03:48.478" v="1024" actId="26606"/>
          <ac:spMkLst>
            <pc:docMk/>
            <pc:sldMk cId="2983739705" sldId="268"/>
            <ac:spMk id="1029" creationId="{B7BD7FCF-A254-4A97-A15C-319B67622677}"/>
          </ac:spMkLst>
        </pc:spChg>
        <pc:picChg chg="mod">
          <ac:chgData name="Capelari Luis Gabriel" userId="eb662f81-1c86-446f-b32f-5c7500fb7fee" providerId="ADAL" clId="{A6C5F855-11E2-4F8F-A811-C2FF155F69D9}" dt="2021-05-20T12:03:48.478" v="1024" actId="26606"/>
          <ac:picMkLst>
            <pc:docMk/>
            <pc:sldMk cId="2983739705" sldId="268"/>
            <ac:picMk id="1026" creationId="{3A985B4D-CD8F-4288-9260-AE2AB32BBC20}"/>
          </ac:picMkLst>
        </pc:picChg>
        <pc:picChg chg="del">
          <ac:chgData name="Capelari Luis Gabriel" userId="eb662f81-1c86-446f-b32f-5c7500fb7fee" providerId="ADAL" clId="{A6C5F855-11E2-4F8F-A811-C2FF155F69D9}" dt="2021-05-20T12:01:10.326" v="1007" actId="478"/>
          <ac:picMkLst>
            <pc:docMk/>
            <pc:sldMk cId="2983739705" sldId="268"/>
            <ac:picMk id="1028" creationId="{4E87F6F9-8028-42EC-8354-2B6E9F0DFB0F}"/>
          </ac:picMkLst>
        </pc:picChg>
      </pc:sldChg>
      <pc:sldChg chg="addSp delSp modSp new mod ord setBg">
        <pc:chgData name="Capelari Luis Gabriel" userId="eb662f81-1c86-446f-b32f-5c7500fb7fee" providerId="ADAL" clId="{A6C5F855-11E2-4F8F-A811-C2FF155F69D9}" dt="2021-05-20T12:45:04.829" v="2390" actId="115"/>
        <pc:sldMkLst>
          <pc:docMk/>
          <pc:sldMk cId="4020445588" sldId="269"/>
        </pc:sldMkLst>
        <pc:spChg chg="mod">
          <ac:chgData name="Capelari Luis Gabriel" userId="eb662f81-1c86-446f-b32f-5c7500fb7fee" providerId="ADAL" clId="{A6C5F855-11E2-4F8F-A811-C2FF155F69D9}" dt="2021-05-20T12:38:45.290" v="1901" actId="26606"/>
          <ac:spMkLst>
            <pc:docMk/>
            <pc:sldMk cId="4020445588" sldId="269"/>
            <ac:spMk id="2" creationId="{436CA279-2A4A-4832-A386-36FADAAA520C}"/>
          </ac:spMkLst>
        </pc:spChg>
        <pc:spChg chg="mod ord">
          <ac:chgData name="Capelari Luis Gabriel" userId="eb662f81-1c86-446f-b32f-5c7500fb7fee" providerId="ADAL" clId="{A6C5F855-11E2-4F8F-A811-C2FF155F69D9}" dt="2021-05-20T12:45:04.829" v="2390" actId="115"/>
          <ac:spMkLst>
            <pc:docMk/>
            <pc:sldMk cId="4020445588" sldId="269"/>
            <ac:spMk id="3" creationId="{0FB7DCB2-494B-4F85-9A06-836D3A5CE399}"/>
          </ac:spMkLst>
        </pc:spChg>
        <pc:spChg chg="add del">
          <ac:chgData name="Capelari Luis Gabriel" userId="eb662f81-1c86-446f-b32f-5c7500fb7fee" providerId="ADAL" clId="{A6C5F855-11E2-4F8F-A811-C2FF155F69D9}" dt="2021-05-20T12:38:45.290" v="1901" actId="26606"/>
          <ac:spMkLst>
            <pc:docMk/>
            <pc:sldMk cId="4020445588" sldId="269"/>
            <ac:spMk id="18" creationId="{07977D39-626F-40D7-B00F-16E02602DD5A}"/>
          </ac:spMkLst>
        </pc:spChg>
        <pc:spChg chg="add del">
          <ac:chgData name="Capelari Luis Gabriel" userId="eb662f81-1c86-446f-b32f-5c7500fb7fee" providerId="ADAL" clId="{A6C5F855-11E2-4F8F-A811-C2FF155F69D9}" dt="2021-05-20T12:38:45.290" v="1901" actId="26606"/>
          <ac:spMkLst>
            <pc:docMk/>
            <pc:sldMk cId="4020445588" sldId="269"/>
            <ac:spMk id="20" creationId="{B905CDE4-B751-4B3E-B625-6E59F8903414}"/>
          </ac:spMkLst>
        </pc:spChg>
        <pc:spChg chg="add del">
          <ac:chgData name="Capelari Luis Gabriel" userId="eb662f81-1c86-446f-b32f-5c7500fb7fee" providerId="ADAL" clId="{A6C5F855-11E2-4F8F-A811-C2FF155F69D9}" dt="2021-05-20T12:38:45.290" v="1901" actId="26606"/>
          <ac:spMkLst>
            <pc:docMk/>
            <pc:sldMk cId="4020445588" sldId="269"/>
            <ac:spMk id="22" creationId="{08108C16-F4C0-44AA-999D-17BD39219B24}"/>
          </ac:spMkLst>
        </pc:spChg>
        <pc:spChg chg="add del">
          <ac:chgData name="Capelari Luis Gabriel" userId="eb662f81-1c86-446f-b32f-5c7500fb7fee" providerId="ADAL" clId="{A6C5F855-11E2-4F8F-A811-C2FF155F69D9}" dt="2021-05-20T12:38:45.290" v="1901" actId="26606"/>
          <ac:spMkLst>
            <pc:docMk/>
            <pc:sldMk cId="4020445588" sldId="269"/>
            <ac:spMk id="24" creationId="{CDC29AC1-2821-4FCC-B597-88DAF39C36FE}"/>
          </ac:spMkLst>
        </pc:spChg>
        <pc:spChg chg="add del">
          <ac:chgData name="Capelari Luis Gabriel" userId="eb662f81-1c86-446f-b32f-5c7500fb7fee" providerId="ADAL" clId="{A6C5F855-11E2-4F8F-A811-C2FF155F69D9}" dt="2021-05-20T12:38:45.290" v="1901" actId="26606"/>
          <ac:spMkLst>
            <pc:docMk/>
            <pc:sldMk cId="4020445588" sldId="269"/>
            <ac:spMk id="26" creationId="{C8F10CB3-3B5E-4C7A-98CF-B87454DDFA39}"/>
          </ac:spMkLst>
        </pc:spChg>
        <pc:spChg chg="add del">
          <ac:chgData name="Capelari Luis Gabriel" userId="eb662f81-1c86-446f-b32f-5c7500fb7fee" providerId="ADAL" clId="{A6C5F855-11E2-4F8F-A811-C2FF155F69D9}" dt="2021-05-20T12:38:45.259" v="1900" actId="26606"/>
          <ac:spMkLst>
            <pc:docMk/>
            <pc:sldMk cId="4020445588" sldId="269"/>
            <ac:spMk id="31" creationId="{07977D39-626F-40D7-B00F-16E02602DD5A}"/>
          </ac:spMkLst>
        </pc:spChg>
        <pc:spChg chg="add del">
          <ac:chgData name="Capelari Luis Gabriel" userId="eb662f81-1c86-446f-b32f-5c7500fb7fee" providerId="ADAL" clId="{A6C5F855-11E2-4F8F-A811-C2FF155F69D9}" dt="2021-05-20T12:38:45.259" v="1900" actId="26606"/>
          <ac:spMkLst>
            <pc:docMk/>
            <pc:sldMk cId="4020445588" sldId="269"/>
            <ac:spMk id="33" creationId="{B905CDE4-B751-4B3E-B625-6E59F8903414}"/>
          </ac:spMkLst>
        </pc:spChg>
        <pc:spChg chg="add del">
          <ac:chgData name="Capelari Luis Gabriel" userId="eb662f81-1c86-446f-b32f-5c7500fb7fee" providerId="ADAL" clId="{A6C5F855-11E2-4F8F-A811-C2FF155F69D9}" dt="2021-05-20T12:38:45.259" v="1900" actId="26606"/>
          <ac:spMkLst>
            <pc:docMk/>
            <pc:sldMk cId="4020445588" sldId="269"/>
            <ac:spMk id="35" creationId="{08108C16-F4C0-44AA-999D-17BD39219B24}"/>
          </ac:spMkLst>
        </pc:spChg>
        <pc:spChg chg="add del">
          <ac:chgData name="Capelari Luis Gabriel" userId="eb662f81-1c86-446f-b32f-5c7500fb7fee" providerId="ADAL" clId="{A6C5F855-11E2-4F8F-A811-C2FF155F69D9}" dt="2021-05-20T12:38:45.259" v="1900" actId="26606"/>
          <ac:spMkLst>
            <pc:docMk/>
            <pc:sldMk cId="4020445588" sldId="269"/>
            <ac:spMk id="37" creationId="{CDC29AC1-2821-4FCC-B597-88DAF39C36FE}"/>
          </ac:spMkLst>
        </pc:spChg>
        <pc:spChg chg="add del">
          <ac:chgData name="Capelari Luis Gabriel" userId="eb662f81-1c86-446f-b32f-5c7500fb7fee" providerId="ADAL" clId="{A6C5F855-11E2-4F8F-A811-C2FF155F69D9}" dt="2021-05-20T12:38:45.259" v="1900" actId="26606"/>
          <ac:spMkLst>
            <pc:docMk/>
            <pc:sldMk cId="4020445588" sldId="269"/>
            <ac:spMk id="39" creationId="{C8F10CB3-3B5E-4C7A-98CF-B87454DDFA39}"/>
          </ac:spMkLst>
        </pc:spChg>
        <pc:spChg chg="add">
          <ac:chgData name="Capelari Luis Gabriel" userId="eb662f81-1c86-446f-b32f-5c7500fb7fee" providerId="ADAL" clId="{A6C5F855-11E2-4F8F-A811-C2FF155F69D9}" dt="2021-05-20T12:38:45.290" v="1901" actId="26606"/>
          <ac:spMkLst>
            <pc:docMk/>
            <pc:sldMk cId="4020445588" sldId="269"/>
            <ac:spMk id="41" creationId="{12C63567-9A18-430B-817B-152D609F572F}"/>
          </ac:spMkLst>
        </pc:spChg>
        <pc:picChg chg="add mod ord">
          <ac:chgData name="Capelari Luis Gabriel" userId="eb662f81-1c86-446f-b32f-5c7500fb7fee" providerId="ADAL" clId="{A6C5F855-11E2-4F8F-A811-C2FF155F69D9}" dt="2021-05-20T12:38:45.290" v="1901" actId="26606"/>
          <ac:picMkLst>
            <pc:docMk/>
            <pc:sldMk cId="4020445588" sldId="269"/>
            <ac:picMk id="5" creationId="{4802F3E9-215B-433B-AA11-3C8ECB0E0C40}"/>
          </ac:picMkLst>
        </pc:picChg>
        <pc:picChg chg="add del mod">
          <ac:chgData name="Capelari Luis Gabriel" userId="eb662f81-1c86-446f-b32f-5c7500fb7fee" providerId="ADAL" clId="{A6C5F855-11E2-4F8F-A811-C2FF155F69D9}" dt="2021-05-20T12:38:10.855" v="1894" actId="478"/>
          <ac:picMkLst>
            <pc:docMk/>
            <pc:sldMk cId="4020445588" sldId="269"/>
            <ac:picMk id="7" creationId="{CC63F03A-FF64-4BF4-8F1A-06E085EF79A0}"/>
          </ac:picMkLst>
        </pc:picChg>
        <pc:picChg chg="add mod ord">
          <ac:chgData name="Capelari Luis Gabriel" userId="eb662f81-1c86-446f-b32f-5c7500fb7fee" providerId="ADAL" clId="{A6C5F855-11E2-4F8F-A811-C2FF155F69D9}" dt="2021-05-20T12:38:45.290" v="1901" actId="26606"/>
          <ac:picMkLst>
            <pc:docMk/>
            <pc:sldMk cId="4020445588" sldId="269"/>
            <ac:picMk id="9" creationId="{B603269D-43DF-40DB-B524-99A015B9EDB2}"/>
          </ac:picMkLst>
        </pc:picChg>
        <pc:picChg chg="add mod ord">
          <ac:chgData name="Capelari Luis Gabriel" userId="eb662f81-1c86-446f-b32f-5c7500fb7fee" providerId="ADAL" clId="{A6C5F855-11E2-4F8F-A811-C2FF155F69D9}" dt="2021-05-20T12:38:45.290" v="1901" actId="26606"/>
          <ac:picMkLst>
            <pc:docMk/>
            <pc:sldMk cId="4020445588" sldId="269"/>
            <ac:picMk id="11" creationId="{EDF01886-DE13-41D5-AC14-7505E3BC069B}"/>
          </ac:picMkLst>
        </pc:picChg>
        <pc:picChg chg="add mod">
          <ac:chgData name="Capelari Luis Gabriel" userId="eb662f81-1c86-446f-b32f-5c7500fb7fee" providerId="ADAL" clId="{A6C5F855-11E2-4F8F-A811-C2FF155F69D9}" dt="2021-05-20T12:38:45.290" v="1901" actId="26606"/>
          <ac:picMkLst>
            <pc:docMk/>
            <pc:sldMk cId="4020445588" sldId="269"/>
            <ac:picMk id="13" creationId="{11F70804-AEB2-458C-AD9F-B0B937AA407B}"/>
          </ac:picMkLst>
        </pc:picChg>
        <pc:picChg chg="add mod ord">
          <ac:chgData name="Capelari Luis Gabriel" userId="eb662f81-1c86-446f-b32f-5c7500fb7fee" providerId="ADAL" clId="{A6C5F855-11E2-4F8F-A811-C2FF155F69D9}" dt="2021-05-20T12:38:45.290" v="1901" actId="26606"/>
          <ac:picMkLst>
            <pc:docMk/>
            <pc:sldMk cId="4020445588" sldId="269"/>
            <ac:picMk id="15" creationId="{71FF16AB-8A38-45A1-8B91-351E72F07470}"/>
          </ac:picMkLst>
        </pc:picChg>
      </pc:sldChg>
      <pc:sldChg chg="addSp delSp modSp new mod ord setBg">
        <pc:chgData name="Capelari Luis Gabriel" userId="eb662f81-1c86-446f-b32f-5c7500fb7fee" providerId="ADAL" clId="{A6C5F855-11E2-4F8F-A811-C2FF155F69D9}" dt="2021-05-20T12:51:52.116" v="2650"/>
        <pc:sldMkLst>
          <pc:docMk/>
          <pc:sldMk cId="2583173392" sldId="270"/>
        </pc:sldMkLst>
        <pc:spChg chg="mod">
          <ac:chgData name="Capelari Luis Gabriel" userId="eb662f81-1c86-446f-b32f-5c7500fb7fee" providerId="ADAL" clId="{A6C5F855-11E2-4F8F-A811-C2FF155F69D9}" dt="2021-05-20T12:50:59.174" v="2646" actId="26606"/>
          <ac:spMkLst>
            <pc:docMk/>
            <pc:sldMk cId="2583173392" sldId="270"/>
            <ac:spMk id="2" creationId="{F3874215-578F-49D2-A20E-1F77EA042517}"/>
          </ac:spMkLst>
        </pc:spChg>
        <pc:spChg chg="mod ord">
          <ac:chgData name="Capelari Luis Gabriel" userId="eb662f81-1c86-446f-b32f-5c7500fb7fee" providerId="ADAL" clId="{A6C5F855-11E2-4F8F-A811-C2FF155F69D9}" dt="2021-05-20T12:51:06.237" v="2648" actId="27636"/>
          <ac:spMkLst>
            <pc:docMk/>
            <pc:sldMk cId="2583173392" sldId="270"/>
            <ac:spMk id="3" creationId="{D72E13E8-A86B-4A20-9350-BE0CBB6602D7}"/>
          </ac:spMkLst>
        </pc:spChg>
        <pc:spChg chg="add">
          <ac:chgData name="Capelari Luis Gabriel" userId="eb662f81-1c86-446f-b32f-5c7500fb7fee" providerId="ADAL" clId="{A6C5F855-11E2-4F8F-A811-C2FF155F69D9}" dt="2021-05-20T12:50:59.174" v="2646" actId="26606"/>
          <ac:spMkLst>
            <pc:docMk/>
            <pc:sldMk cId="2583173392" sldId="270"/>
            <ac:spMk id="9" creationId="{4038CB10-1F5C-4D54-9DF7-12586DE5B007}"/>
          </ac:spMkLst>
        </pc:spChg>
        <pc:spChg chg="add">
          <ac:chgData name="Capelari Luis Gabriel" userId="eb662f81-1c86-446f-b32f-5c7500fb7fee" providerId="ADAL" clId="{A6C5F855-11E2-4F8F-A811-C2FF155F69D9}" dt="2021-05-20T12:50:59.174" v="2646" actId="26606"/>
          <ac:spMkLst>
            <pc:docMk/>
            <pc:sldMk cId="2583173392" sldId="270"/>
            <ac:spMk id="10" creationId="{73ED6512-6858-4552-B699-9A97FE9A4EA2}"/>
          </ac:spMkLst>
        </pc:spChg>
        <pc:spChg chg="add del">
          <ac:chgData name="Capelari Luis Gabriel" userId="eb662f81-1c86-446f-b32f-5c7500fb7fee" providerId="ADAL" clId="{A6C5F855-11E2-4F8F-A811-C2FF155F69D9}" dt="2021-05-20T12:50:18.226" v="2642" actId="26606"/>
          <ac:spMkLst>
            <pc:docMk/>
            <pc:sldMk cId="2583173392" sldId="270"/>
            <ac:spMk id="12" creationId="{21AC6A30-4F22-4C0F-B278-19C5B8A80C55}"/>
          </ac:spMkLst>
        </pc:spChg>
        <pc:spChg chg="add del">
          <ac:chgData name="Capelari Luis Gabriel" userId="eb662f81-1c86-446f-b32f-5c7500fb7fee" providerId="ADAL" clId="{A6C5F855-11E2-4F8F-A811-C2FF155F69D9}" dt="2021-05-20T12:50:18.226" v="2642" actId="26606"/>
          <ac:spMkLst>
            <pc:docMk/>
            <pc:sldMk cId="2583173392" sldId="270"/>
            <ac:spMk id="14" creationId="{BB4335AD-65B1-44E4-90AF-264024FE4BD2}"/>
          </ac:spMkLst>
        </pc:spChg>
        <pc:picChg chg="add mod">
          <ac:chgData name="Capelari Luis Gabriel" userId="eb662f81-1c86-446f-b32f-5c7500fb7fee" providerId="ADAL" clId="{A6C5F855-11E2-4F8F-A811-C2FF155F69D9}" dt="2021-05-20T12:50:59.174" v="2646" actId="26606"/>
          <ac:picMkLst>
            <pc:docMk/>
            <pc:sldMk cId="2583173392" sldId="270"/>
            <ac:picMk id="5" creationId="{E323CDBF-F66F-4A84-8FD2-83EF53F552AF}"/>
          </ac:picMkLst>
        </pc:picChg>
        <pc:picChg chg="add mod ord">
          <ac:chgData name="Capelari Luis Gabriel" userId="eb662f81-1c86-446f-b32f-5c7500fb7fee" providerId="ADAL" clId="{A6C5F855-11E2-4F8F-A811-C2FF155F69D9}" dt="2021-05-20T12:50:59.174" v="2646" actId="26606"/>
          <ac:picMkLst>
            <pc:docMk/>
            <pc:sldMk cId="2583173392" sldId="270"/>
            <ac:picMk id="7" creationId="{9DA8A55B-7BC1-42E2-8866-5BFC9D415D04}"/>
          </ac:picMkLst>
        </pc:picChg>
      </pc:sldChg>
      <pc:sldChg chg="addSp modSp new mod ord">
        <pc:chgData name="Capelari Luis Gabriel" userId="eb662f81-1c86-446f-b32f-5c7500fb7fee" providerId="ADAL" clId="{A6C5F855-11E2-4F8F-A811-C2FF155F69D9}" dt="2021-05-20T13:48:38.211" v="4272" actId="14100"/>
        <pc:sldMkLst>
          <pc:docMk/>
          <pc:sldMk cId="2726319593" sldId="271"/>
        </pc:sldMkLst>
        <pc:spChg chg="mod">
          <ac:chgData name="Capelari Luis Gabriel" userId="eb662f81-1c86-446f-b32f-5c7500fb7fee" providerId="ADAL" clId="{A6C5F855-11E2-4F8F-A811-C2FF155F69D9}" dt="2021-05-20T13:44:34.608" v="3949" actId="404"/>
          <ac:spMkLst>
            <pc:docMk/>
            <pc:sldMk cId="2726319593" sldId="271"/>
            <ac:spMk id="2" creationId="{F066F0B9-377A-4398-9D5A-9641A4C8DD5B}"/>
          </ac:spMkLst>
        </pc:spChg>
        <pc:spChg chg="mod">
          <ac:chgData name="Capelari Luis Gabriel" userId="eb662f81-1c86-446f-b32f-5c7500fb7fee" providerId="ADAL" clId="{A6C5F855-11E2-4F8F-A811-C2FF155F69D9}" dt="2021-05-20T13:46:17.116" v="4167" actId="20577"/>
          <ac:spMkLst>
            <pc:docMk/>
            <pc:sldMk cId="2726319593" sldId="271"/>
            <ac:spMk id="3" creationId="{A31A7050-6164-4ACA-8152-E3848725273B}"/>
          </ac:spMkLst>
        </pc:spChg>
        <pc:picChg chg="add mod">
          <ac:chgData name="Capelari Luis Gabriel" userId="eb662f81-1c86-446f-b32f-5c7500fb7fee" providerId="ADAL" clId="{A6C5F855-11E2-4F8F-A811-C2FF155F69D9}" dt="2021-05-20T13:48:38.211" v="4272" actId="14100"/>
          <ac:picMkLst>
            <pc:docMk/>
            <pc:sldMk cId="2726319593" sldId="271"/>
            <ac:picMk id="5" creationId="{1FE6A4FF-5C84-48AE-8467-F56AB4A7395B}"/>
          </ac:picMkLst>
        </pc:picChg>
      </pc:sldChg>
    </pc:docChg>
  </pc:docChgLst>
  <pc:docChgLst>
    <pc:chgData name="Capelari Luis Gabriel" userId="S::luiscapelari@ucsf.edu.ar::eb662f81-1c86-446f-b32f-5c7500fb7fee" providerId="AD" clId="Web-{878AC79F-80C3-C000-1DBD-A22287B94EF8}"/>
    <pc:docChg chg="modSld">
      <pc:chgData name="Capelari Luis Gabriel" userId="S::luiscapelari@ucsf.edu.ar::eb662f81-1c86-446f-b32f-5c7500fb7fee" providerId="AD" clId="Web-{878AC79F-80C3-C000-1DBD-A22287B94EF8}" dt="2021-05-13T16:12:30.822" v="3" actId="20577"/>
      <pc:docMkLst>
        <pc:docMk/>
      </pc:docMkLst>
      <pc:sldChg chg="modSp">
        <pc:chgData name="Capelari Luis Gabriel" userId="S::luiscapelari@ucsf.edu.ar::eb662f81-1c86-446f-b32f-5c7500fb7fee" providerId="AD" clId="Web-{878AC79F-80C3-C000-1DBD-A22287B94EF8}" dt="2021-05-13T16:12:23.728" v="2" actId="20577"/>
        <pc:sldMkLst>
          <pc:docMk/>
          <pc:sldMk cId="1518511050" sldId="257"/>
        </pc:sldMkLst>
        <pc:spChg chg="mod">
          <ac:chgData name="Capelari Luis Gabriel" userId="S::luiscapelari@ucsf.edu.ar::eb662f81-1c86-446f-b32f-5c7500fb7fee" providerId="AD" clId="Web-{878AC79F-80C3-C000-1DBD-A22287B94EF8}" dt="2021-05-13T16:12:23.728" v="2" actId="20577"/>
          <ac:spMkLst>
            <pc:docMk/>
            <pc:sldMk cId="1518511050" sldId="257"/>
            <ac:spMk id="4" creationId="{EED1B9FF-9F82-46FF-B0F1-4865664BB8EF}"/>
          </ac:spMkLst>
        </pc:spChg>
      </pc:sldChg>
      <pc:sldChg chg="modSp">
        <pc:chgData name="Capelari Luis Gabriel" userId="S::luiscapelari@ucsf.edu.ar::eb662f81-1c86-446f-b32f-5c7500fb7fee" providerId="AD" clId="Web-{878AC79F-80C3-C000-1DBD-A22287B94EF8}" dt="2021-05-13T16:12:30.822" v="3" actId="20577"/>
        <pc:sldMkLst>
          <pc:docMk/>
          <pc:sldMk cId="804026203" sldId="260"/>
        </pc:sldMkLst>
        <pc:spChg chg="mod">
          <ac:chgData name="Capelari Luis Gabriel" userId="S::luiscapelari@ucsf.edu.ar::eb662f81-1c86-446f-b32f-5c7500fb7fee" providerId="AD" clId="Web-{878AC79F-80C3-C000-1DBD-A22287B94EF8}" dt="2021-05-13T16:12:30.822" v="3" actId="20577"/>
          <ac:spMkLst>
            <pc:docMk/>
            <pc:sldMk cId="804026203" sldId="260"/>
            <ac:spMk id="4" creationId="{4BBE0633-444E-47C6-86BB-D21B7295987D}"/>
          </ac:spMkLst>
        </pc:spChg>
      </pc:sldChg>
    </pc:docChg>
  </pc:docChgLst>
  <pc:docChgLst>
    <pc:chgData name="Capelari Luis Gabriel" userId="eb662f81-1c86-446f-b32f-5c7500fb7fee" providerId="ADAL" clId="{0B78C5DD-FC57-4FCA-9D57-6BA38E54028C}"/>
    <pc:docChg chg="undo redo custSel addSld delSld modSld sldOrd">
      <pc:chgData name="Capelari Luis Gabriel" userId="eb662f81-1c86-446f-b32f-5c7500fb7fee" providerId="ADAL" clId="{0B78C5DD-FC57-4FCA-9D57-6BA38E54028C}" dt="2021-06-03T13:50:54.589" v="5178" actId="20577"/>
      <pc:docMkLst>
        <pc:docMk/>
      </pc:docMkLst>
      <pc:sldChg chg="delSp modSp mod delAnim modAnim">
        <pc:chgData name="Capelari Luis Gabriel" userId="eb662f81-1c86-446f-b32f-5c7500fb7fee" providerId="ADAL" clId="{0B78C5DD-FC57-4FCA-9D57-6BA38E54028C}" dt="2021-05-31T21:49:41.543" v="2826" actId="20577"/>
        <pc:sldMkLst>
          <pc:docMk/>
          <pc:sldMk cId="2687853364" sldId="256"/>
        </pc:sldMkLst>
        <pc:spChg chg="mod">
          <ac:chgData name="Capelari Luis Gabriel" userId="eb662f81-1c86-446f-b32f-5c7500fb7fee" providerId="ADAL" clId="{0B78C5DD-FC57-4FCA-9D57-6BA38E54028C}" dt="2021-05-31T21:49:41.543" v="2826" actId="20577"/>
          <ac:spMkLst>
            <pc:docMk/>
            <pc:sldMk cId="2687853364" sldId="256"/>
            <ac:spMk id="2" creationId="{2DC0BB9E-A6EE-465C-87E8-617C33621B9E}"/>
          </ac:spMkLst>
        </pc:spChg>
        <pc:spChg chg="del mod">
          <ac:chgData name="Capelari Luis Gabriel" userId="eb662f81-1c86-446f-b32f-5c7500fb7fee" providerId="ADAL" clId="{0B78C5DD-FC57-4FCA-9D57-6BA38E54028C}" dt="2021-05-31T19:19:04.903" v="2"/>
          <ac:spMkLst>
            <pc:docMk/>
            <pc:sldMk cId="2687853364" sldId="256"/>
            <ac:spMk id="4" creationId="{1E4767E1-24C5-4083-8985-63001522AA6B}"/>
          </ac:spMkLst>
        </pc:spChg>
      </pc:sldChg>
      <pc:sldChg chg="addSp delSp modSp mod setBg">
        <pc:chgData name="Capelari Luis Gabriel" userId="eb662f81-1c86-446f-b32f-5c7500fb7fee" providerId="ADAL" clId="{0B78C5DD-FC57-4FCA-9D57-6BA38E54028C}" dt="2021-06-03T13:50:28.165" v="5172" actId="122"/>
        <pc:sldMkLst>
          <pc:docMk/>
          <pc:sldMk cId="1518511050" sldId="257"/>
        </pc:sldMkLst>
        <pc:spChg chg="add mod">
          <ac:chgData name="Capelari Luis Gabriel" userId="eb662f81-1c86-446f-b32f-5c7500fb7fee" providerId="ADAL" clId="{0B78C5DD-FC57-4FCA-9D57-6BA38E54028C}" dt="2021-06-03T13:50:28.165" v="5172" actId="122"/>
          <ac:spMkLst>
            <pc:docMk/>
            <pc:sldMk cId="1518511050" sldId="257"/>
            <ac:spMk id="2" creationId="{CD8AC3E1-8B9C-4BC4-860B-4FB78376E28D}"/>
          </ac:spMkLst>
        </pc:spChg>
        <pc:spChg chg="mod ord">
          <ac:chgData name="Capelari Luis Gabriel" userId="eb662f81-1c86-446f-b32f-5c7500fb7fee" providerId="ADAL" clId="{0B78C5DD-FC57-4FCA-9D57-6BA38E54028C}" dt="2021-05-31T21:09:00.130" v="2674" actId="26606"/>
          <ac:spMkLst>
            <pc:docMk/>
            <pc:sldMk cId="1518511050" sldId="257"/>
            <ac:spMk id="4" creationId="{EED1B9FF-9F82-46FF-B0F1-4865664BB8EF}"/>
          </ac:spMkLst>
        </pc:spChg>
        <pc:spChg chg="del">
          <ac:chgData name="Capelari Luis Gabriel" userId="eb662f81-1c86-446f-b32f-5c7500fb7fee" providerId="ADAL" clId="{0B78C5DD-FC57-4FCA-9D57-6BA38E54028C}" dt="2021-05-31T21:01:58.685" v="2238" actId="478"/>
          <ac:spMkLst>
            <pc:docMk/>
            <pc:sldMk cId="1518511050" sldId="257"/>
            <ac:spMk id="5" creationId="{2A3CD1C0-729D-42C0-8325-5C35DDE2AFA9}"/>
          </ac:spMkLst>
        </pc:spChg>
        <pc:spChg chg="add del mod">
          <ac:chgData name="Capelari Luis Gabriel" userId="eb662f81-1c86-446f-b32f-5c7500fb7fee" providerId="ADAL" clId="{0B78C5DD-FC57-4FCA-9D57-6BA38E54028C}" dt="2021-05-31T21:05:14.514" v="2541" actId="11529"/>
          <ac:spMkLst>
            <pc:docMk/>
            <pc:sldMk cId="1518511050" sldId="257"/>
            <ac:spMk id="6" creationId="{2094BCAF-A466-442C-A0B9-872A3A093635}"/>
          </ac:spMkLst>
        </pc:spChg>
        <pc:spChg chg="add mod">
          <ac:chgData name="Capelari Luis Gabriel" userId="eb662f81-1c86-446f-b32f-5c7500fb7fee" providerId="ADAL" clId="{0B78C5DD-FC57-4FCA-9D57-6BA38E54028C}" dt="2021-05-31T21:09:37.760" v="2676" actId="1076"/>
          <ac:spMkLst>
            <pc:docMk/>
            <pc:sldMk cId="1518511050" sldId="257"/>
            <ac:spMk id="9" creationId="{D1FD5684-21ED-4486-A0B9-E9AA14583304}"/>
          </ac:spMkLst>
        </pc:spChg>
        <pc:spChg chg="add">
          <ac:chgData name="Capelari Luis Gabriel" userId="eb662f81-1c86-446f-b32f-5c7500fb7fee" providerId="ADAL" clId="{0B78C5DD-FC57-4FCA-9D57-6BA38E54028C}" dt="2021-05-31T21:09:00.130" v="2674" actId="26606"/>
          <ac:spMkLst>
            <pc:docMk/>
            <pc:sldMk cId="1518511050" sldId="257"/>
            <ac:spMk id="14" creationId="{884769FE-1656-422F-86E1-8C1B16C27BE1}"/>
          </ac:spMkLst>
        </pc:spChg>
        <pc:spChg chg="add">
          <ac:chgData name="Capelari Luis Gabriel" userId="eb662f81-1c86-446f-b32f-5c7500fb7fee" providerId="ADAL" clId="{0B78C5DD-FC57-4FCA-9D57-6BA38E54028C}" dt="2021-05-31T21:09:00.130" v="2674" actId="26606"/>
          <ac:spMkLst>
            <pc:docMk/>
            <pc:sldMk cId="1518511050" sldId="257"/>
            <ac:spMk id="16" creationId="{CB249F6D-244F-494A-98B9-5CC7413C4FB9}"/>
          </ac:spMkLst>
        </pc:spChg>
        <pc:spChg chg="add">
          <ac:chgData name="Capelari Luis Gabriel" userId="eb662f81-1c86-446f-b32f-5c7500fb7fee" providerId="ADAL" clId="{0B78C5DD-FC57-4FCA-9D57-6BA38E54028C}" dt="2021-05-31T21:09:00.130" v="2674" actId="26606"/>
          <ac:spMkLst>
            <pc:docMk/>
            <pc:sldMk cId="1518511050" sldId="257"/>
            <ac:spMk id="18" creationId="{506C536E-6ECA-4211-AF8C-A2671C484DA7}"/>
          </ac:spMkLst>
        </pc:spChg>
        <pc:spChg chg="add">
          <ac:chgData name="Capelari Luis Gabriel" userId="eb662f81-1c86-446f-b32f-5c7500fb7fee" providerId="ADAL" clId="{0B78C5DD-FC57-4FCA-9D57-6BA38E54028C}" dt="2021-05-31T21:09:00.130" v="2674" actId="26606"/>
          <ac:spMkLst>
            <pc:docMk/>
            <pc:sldMk cId="1518511050" sldId="257"/>
            <ac:spMk id="20" creationId="{AEAA70EA-2201-4F5D-AF08-58CFF851CCCD}"/>
          </ac:spMkLst>
        </pc:spChg>
        <pc:picChg chg="del">
          <ac:chgData name="Capelari Luis Gabriel" userId="eb662f81-1c86-446f-b32f-5c7500fb7fee" providerId="ADAL" clId="{0B78C5DD-FC57-4FCA-9D57-6BA38E54028C}" dt="2021-05-31T21:02:01.693" v="2239" actId="478"/>
          <ac:picMkLst>
            <pc:docMk/>
            <pc:sldMk cId="1518511050" sldId="257"/>
            <ac:picMk id="3" creationId="{FFC17E33-FF4F-49A5-8D8E-CD3A2107C3FA}"/>
          </ac:picMkLst>
        </pc:picChg>
        <pc:cxnChg chg="add del mod">
          <ac:chgData name="Capelari Luis Gabriel" userId="eb662f81-1c86-446f-b32f-5c7500fb7fee" providerId="ADAL" clId="{0B78C5DD-FC57-4FCA-9D57-6BA38E54028C}" dt="2021-05-31T21:09:17.013" v="2675" actId="478"/>
          <ac:cxnSpMkLst>
            <pc:docMk/>
            <pc:sldMk cId="1518511050" sldId="257"/>
            <ac:cxnSpMk id="8" creationId="{EAF00D1F-4A4D-44AF-AE2F-DD2C6F1C8DBE}"/>
          </ac:cxnSpMkLst>
        </pc:cxnChg>
      </pc:sldChg>
      <pc:sldChg chg="addSp delSp modSp mod setBg setClrOvrMap">
        <pc:chgData name="Capelari Luis Gabriel" userId="eb662f81-1c86-446f-b32f-5c7500fb7fee" providerId="ADAL" clId="{0B78C5DD-FC57-4FCA-9D57-6BA38E54028C}" dt="2021-05-31T20:35:17.443" v="1264" actId="20577"/>
        <pc:sldMkLst>
          <pc:docMk/>
          <pc:sldMk cId="425930266" sldId="258"/>
        </pc:sldMkLst>
        <pc:spChg chg="mod">
          <ac:chgData name="Capelari Luis Gabriel" userId="eb662f81-1c86-446f-b32f-5c7500fb7fee" providerId="ADAL" clId="{0B78C5DD-FC57-4FCA-9D57-6BA38E54028C}" dt="2021-05-31T19:20:13.760" v="7" actId="20577"/>
          <ac:spMkLst>
            <pc:docMk/>
            <pc:sldMk cId="425930266" sldId="258"/>
            <ac:spMk id="3" creationId="{CCCD07B7-CA1A-4AFA-A6D5-0CC49A34E3E8}"/>
          </ac:spMkLst>
        </pc:spChg>
        <pc:spChg chg="add del mod">
          <ac:chgData name="Capelari Luis Gabriel" userId="eb662f81-1c86-446f-b32f-5c7500fb7fee" providerId="ADAL" clId="{0B78C5DD-FC57-4FCA-9D57-6BA38E54028C}" dt="2021-05-31T19:53:09.637" v="405" actId="26606"/>
          <ac:spMkLst>
            <pc:docMk/>
            <pc:sldMk cId="425930266" sldId="258"/>
            <ac:spMk id="4" creationId="{4F149C69-63F2-4AAE-9DB9-E0B0ECD560A7}"/>
          </ac:spMkLst>
        </pc:spChg>
        <pc:spChg chg="add del mod">
          <ac:chgData name="Capelari Luis Gabriel" userId="eb662f81-1c86-446f-b32f-5c7500fb7fee" providerId="ADAL" clId="{0B78C5DD-FC57-4FCA-9D57-6BA38E54028C}" dt="2021-05-31T19:56:02.033" v="422" actId="478"/>
          <ac:spMkLst>
            <pc:docMk/>
            <pc:sldMk cId="425930266" sldId="258"/>
            <ac:spMk id="8" creationId="{5A898B9E-5968-4725-A0BF-6E31B7C3D641}"/>
          </ac:spMkLst>
        </pc:spChg>
        <pc:spChg chg="add">
          <ac:chgData name="Capelari Luis Gabriel" userId="eb662f81-1c86-446f-b32f-5c7500fb7fee" providerId="ADAL" clId="{0B78C5DD-FC57-4FCA-9D57-6BA38E54028C}" dt="2021-05-31T19:53:09.637" v="405" actId="26606"/>
          <ac:spMkLst>
            <pc:docMk/>
            <pc:sldMk cId="425930266" sldId="258"/>
            <ac:spMk id="10" creationId="{2B566528-1B12-4246-9431-5C2D7D081168}"/>
          </ac:spMkLst>
        </pc:spChg>
        <pc:spChg chg="add">
          <ac:chgData name="Capelari Luis Gabriel" userId="eb662f81-1c86-446f-b32f-5c7500fb7fee" providerId="ADAL" clId="{0B78C5DD-FC57-4FCA-9D57-6BA38E54028C}" dt="2021-05-31T19:53:09.637" v="405" actId="26606"/>
          <ac:spMkLst>
            <pc:docMk/>
            <pc:sldMk cId="425930266" sldId="258"/>
            <ac:spMk id="12" creationId="{2E80C965-DB6D-4F81-9E9E-B027384D0BD6}"/>
          </ac:spMkLst>
        </pc:spChg>
        <pc:spChg chg="add">
          <ac:chgData name="Capelari Luis Gabriel" userId="eb662f81-1c86-446f-b32f-5c7500fb7fee" providerId="ADAL" clId="{0B78C5DD-FC57-4FCA-9D57-6BA38E54028C}" dt="2021-05-31T19:53:09.637" v="405" actId="26606"/>
          <ac:spMkLst>
            <pc:docMk/>
            <pc:sldMk cId="425930266" sldId="258"/>
            <ac:spMk id="14" creationId="{A580F890-B085-4E95-96AA-55AEBEC5CE6E}"/>
          </ac:spMkLst>
        </pc:spChg>
        <pc:spChg chg="add">
          <ac:chgData name="Capelari Luis Gabriel" userId="eb662f81-1c86-446f-b32f-5c7500fb7fee" providerId="ADAL" clId="{0B78C5DD-FC57-4FCA-9D57-6BA38E54028C}" dt="2021-05-31T19:53:09.637" v="405" actId="26606"/>
          <ac:spMkLst>
            <pc:docMk/>
            <pc:sldMk cId="425930266" sldId="258"/>
            <ac:spMk id="16" creationId="{D3F51FEB-38FB-4F6C-9F7B-2F2AFAB65463}"/>
          </ac:spMkLst>
        </pc:spChg>
        <pc:spChg chg="add">
          <ac:chgData name="Capelari Luis Gabriel" userId="eb662f81-1c86-446f-b32f-5c7500fb7fee" providerId="ADAL" clId="{0B78C5DD-FC57-4FCA-9D57-6BA38E54028C}" dt="2021-05-31T19:53:09.637" v="405" actId="26606"/>
          <ac:spMkLst>
            <pc:docMk/>
            <pc:sldMk cId="425930266" sldId="258"/>
            <ac:spMk id="18" creationId="{1E547BA6-BAE0-43BB-A7CA-60F69CE252F0}"/>
          </ac:spMkLst>
        </pc:spChg>
        <pc:graphicFrameChg chg="add mod">
          <ac:chgData name="Capelari Luis Gabriel" userId="eb662f81-1c86-446f-b32f-5c7500fb7fee" providerId="ADAL" clId="{0B78C5DD-FC57-4FCA-9D57-6BA38E54028C}" dt="2021-05-31T20:35:17.443" v="1264" actId="20577"/>
          <ac:graphicFrameMkLst>
            <pc:docMk/>
            <pc:sldMk cId="425930266" sldId="258"/>
            <ac:graphicFrameMk id="6" creationId="{C4D00C39-8FB9-416E-BFC1-ADAA9E4A4C3A}"/>
          </ac:graphicFrameMkLst>
        </pc:graphicFrameChg>
        <pc:picChg chg="del">
          <ac:chgData name="Capelari Luis Gabriel" userId="eb662f81-1c86-446f-b32f-5c7500fb7fee" providerId="ADAL" clId="{0B78C5DD-FC57-4FCA-9D57-6BA38E54028C}" dt="2021-05-31T19:20:08.197" v="4" actId="478"/>
          <ac:picMkLst>
            <pc:docMk/>
            <pc:sldMk cId="425930266" sldId="258"/>
            <ac:picMk id="5" creationId="{B46DB33C-7F99-4843-B00C-EDDDCC3FCF9C}"/>
          </ac:picMkLst>
        </pc:picChg>
        <pc:picChg chg="del">
          <ac:chgData name="Capelari Luis Gabriel" userId="eb662f81-1c86-446f-b32f-5c7500fb7fee" providerId="ADAL" clId="{0B78C5DD-FC57-4FCA-9D57-6BA38E54028C}" dt="2021-05-31T19:20:06.451" v="3" actId="478"/>
          <ac:picMkLst>
            <pc:docMk/>
            <pc:sldMk cId="425930266" sldId="258"/>
            <ac:picMk id="7" creationId="{83E3B7DF-F753-4206-9DFE-728C8371D8BB}"/>
          </ac:picMkLst>
        </pc:picChg>
      </pc:sldChg>
      <pc:sldChg chg="addSp delSp modSp mod setBg setClrOvrMap">
        <pc:chgData name="Capelari Luis Gabriel" userId="eb662f81-1c86-446f-b32f-5c7500fb7fee" providerId="ADAL" clId="{0B78C5DD-FC57-4FCA-9D57-6BA38E54028C}" dt="2021-06-01T10:38:19.737" v="3115" actId="114"/>
        <pc:sldMkLst>
          <pc:docMk/>
          <pc:sldMk cId="2129214865" sldId="259"/>
        </pc:sldMkLst>
        <pc:spChg chg="add del mod">
          <ac:chgData name="Capelari Luis Gabriel" userId="eb662f81-1c86-446f-b32f-5c7500fb7fee" providerId="ADAL" clId="{0B78C5DD-FC57-4FCA-9D57-6BA38E54028C}" dt="2021-05-31T19:57:50.774" v="496"/>
          <ac:spMkLst>
            <pc:docMk/>
            <pc:sldMk cId="2129214865" sldId="259"/>
            <ac:spMk id="2" creationId="{5F2B0117-9019-4638-945A-04B7B31BE094}"/>
          </ac:spMkLst>
        </pc:spChg>
        <pc:spChg chg="add del mod">
          <ac:chgData name="Capelari Luis Gabriel" userId="eb662f81-1c86-446f-b32f-5c7500fb7fee" providerId="ADAL" clId="{0B78C5DD-FC57-4FCA-9D57-6BA38E54028C}" dt="2021-05-31T19:59:08.663" v="500"/>
          <ac:spMkLst>
            <pc:docMk/>
            <pc:sldMk cId="2129214865" sldId="259"/>
            <ac:spMk id="3" creationId="{8A2C3338-96D0-4C0A-A921-A7AA41B8972D}"/>
          </ac:spMkLst>
        </pc:spChg>
        <pc:spChg chg="add mod">
          <ac:chgData name="Capelari Luis Gabriel" userId="eb662f81-1c86-446f-b32f-5c7500fb7fee" providerId="ADAL" clId="{0B78C5DD-FC57-4FCA-9D57-6BA38E54028C}" dt="2021-05-31T21:13:51.738" v="2696" actId="6549"/>
          <ac:spMkLst>
            <pc:docMk/>
            <pc:sldMk cId="2129214865" sldId="259"/>
            <ac:spMk id="4" creationId="{DF95A6A2-9E55-4E3D-96AF-D05ECEBBB341}"/>
          </ac:spMkLst>
        </pc:spChg>
        <pc:spChg chg="add mod">
          <ac:chgData name="Capelari Luis Gabriel" userId="eb662f81-1c86-446f-b32f-5c7500fb7fee" providerId="ADAL" clId="{0B78C5DD-FC57-4FCA-9D57-6BA38E54028C}" dt="2021-05-31T21:34:59.943" v="2786" actId="1076"/>
          <ac:spMkLst>
            <pc:docMk/>
            <pc:sldMk cId="2129214865" sldId="259"/>
            <ac:spMk id="6" creationId="{D9635DD9-CC18-435F-A738-61F9AC4FD990}"/>
          </ac:spMkLst>
        </pc:spChg>
        <pc:spChg chg="del mod">
          <ac:chgData name="Capelari Luis Gabriel" userId="eb662f81-1c86-446f-b32f-5c7500fb7fee" providerId="ADAL" clId="{0B78C5DD-FC57-4FCA-9D57-6BA38E54028C}" dt="2021-05-31T19:56:39.007" v="428"/>
          <ac:spMkLst>
            <pc:docMk/>
            <pc:sldMk cId="2129214865" sldId="259"/>
            <ac:spMk id="7" creationId="{B7E8BD2A-37AF-4A29-AB20-979401EEC375}"/>
          </ac:spMkLst>
        </pc:spChg>
        <pc:spChg chg="del mod">
          <ac:chgData name="Capelari Luis Gabriel" userId="eb662f81-1c86-446f-b32f-5c7500fb7fee" providerId="ADAL" clId="{0B78C5DD-FC57-4FCA-9D57-6BA38E54028C}" dt="2021-05-31T21:34:21.984" v="2782" actId="26606"/>
          <ac:spMkLst>
            <pc:docMk/>
            <pc:sldMk cId="2129214865" sldId="259"/>
            <ac:spMk id="8" creationId="{A5D38059-487C-4C7E-9910-E528B7D5CC97}"/>
          </ac:spMkLst>
        </pc:spChg>
        <pc:spChg chg="add del">
          <ac:chgData name="Capelari Luis Gabriel" userId="eb662f81-1c86-446f-b32f-5c7500fb7fee" providerId="ADAL" clId="{0B78C5DD-FC57-4FCA-9D57-6BA38E54028C}" dt="2021-05-31T21:31:08.635" v="2707"/>
          <ac:spMkLst>
            <pc:docMk/>
            <pc:sldMk cId="2129214865" sldId="259"/>
            <ac:spMk id="9" creationId="{BCAB9FF1-24A6-485D-A6C6-80913F3D6D11}"/>
          </ac:spMkLst>
        </pc:spChg>
        <pc:spChg chg="add del">
          <ac:chgData name="Capelari Luis Gabriel" userId="eb662f81-1c86-446f-b32f-5c7500fb7fee" providerId="ADAL" clId="{0B78C5DD-FC57-4FCA-9D57-6BA38E54028C}" dt="2021-05-31T20:34:33.146" v="1261" actId="26606"/>
          <ac:spMkLst>
            <pc:docMk/>
            <pc:sldMk cId="2129214865" sldId="259"/>
            <ac:spMk id="13" creationId="{2B566528-1B12-4246-9431-5C2D7D081168}"/>
          </ac:spMkLst>
        </pc:spChg>
        <pc:spChg chg="add del">
          <ac:chgData name="Capelari Luis Gabriel" userId="eb662f81-1c86-446f-b32f-5c7500fb7fee" providerId="ADAL" clId="{0B78C5DD-FC57-4FCA-9D57-6BA38E54028C}" dt="2021-05-31T20:34:33.146" v="1261" actId="26606"/>
          <ac:spMkLst>
            <pc:docMk/>
            <pc:sldMk cId="2129214865" sldId="259"/>
            <ac:spMk id="15" creationId="{2E80C965-DB6D-4F81-9E9E-B027384D0BD6}"/>
          </ac:spMkLst>
        </pc:spChg>
        <pc:spChg chg="add del">
          <ac:chgData name="Capelari Luis Gabriel" userId="eb662f81-1c86-446f-b32f-5c7500fb7fee" providerId="ADAL" clId="{0B78C5DD-FC57-4FCA-9D57-6BA38E54028C}" dt="2021-05-31T20:34:33.146" v="1261" actId="26606"/>
          <ac:spMkLst>
            <pc:docMk/>
            <pc:sldMk cId="2129214865" sldId="259"/>
            <ac:spMk id="17" creationId="{A580F890-B085-4E95-96AA-55AEBEC5CE6E}"/>
          </ac:spMkLst>
        </pc:spChg>
        <pc:spChg chg="add del">
          <ac:chgData name="Capelari Luis Gabriel" userId="eb662f81-1c86-446f-b32f-5c7500fb7fee" providerId="ADAL" clId="{0B78C5DD-FC57-4FCA-9D57-6BA38E54028C}" dt="2021-05-31T20:34:33.146" v="1261" actId="26606"/>
          <ac:spMkLst>
            <pc:docMk/>
            <pc:sldMk cId="2129214865" sldId="259"/>
            <ac:spMk id="19" creationId="{D3F51FEB-38FB-4F6C-9F7B-2F2AFAB65463}"/>
          </ac:spMkLst>
        </pc:spChg>
        <pc:spChg chg="add del">
          <ac:chgData name="Capelari Luis Gabriel" userId="eb662f81-1c86-446f-b32f-5c7500fb7fee" providerId="ADAL" clId="{0B78C5DD-FC57-4FCA-9D57-6BA38E54028C}" dt="2021-05-31T20:34:33.146" v="1261" actId="26606"/>
          <ac:spMkLst>
            <pc:docMk/>
            <pc:sldMk cId="2129214865" sldId="259"/>
            <ac:spMk id="21" creationId="{1E547BA6-BAE0-43BB-A7CA-60F69CE252F0}"/>
          </ac:spMkLst>
        </pc:spChg>
        <pc:spChg chg="add">
          <ac:chgData name="Capelari Luis Gabriel" userId="eb662f81-1c86-446f-b32f-5c7500fb7fee" providerId="ADAL" clId="{0B78C5DD-FC57-4FCA-9D57-6BA38E54028C}" dt="2021-05-31T20:34:33.146" v="1261" actId="26606"/>
          <ac:spMkLst>
            <pc:docMk/>
            <pc:sldMk cId="2129214865" sldId="259"/>
            <ac:spMk id="26" creationId="{46D6306C-ED4F-4AAE-B4A5-EEA6AFAD726E}"/>
          </ac:spMkLst>
        </pc:spChg>
        <pc:spChg chg="add">
          <ac:chgData name="Capelari Luis Gabriel" userId="eb662f81-1c86-446f-b32f-5c7500fb7fee" providerId="ADAL" clId="{0B78C5DD-FC57-4FCA-9D57-6BA38E54028C}" dt="2021-05-31T20:34:33.146" v="1261" actId="26606"/>
          <ac:spMkLst>
            <pc:docMk/>
            <pc:sldMk cId="2129214865" sldId="259"/>
            <ac:spMk id="28" creationId="{0EC5361D-F897-4856-B945-0455A365EB24}"/>
          </ac:spMkLst>
        </pc:spChg>
        <pc:spChg chg="add">
          <ac:chgData name="Capelari Luis Gabriel" userId="eb662f81-1c86-446f-b32f-5c7500fb7fee" providerId="ADAL" clId="{0B78C5DD-FC57-4FCA-9D57-6BA38E54028C}" dt="2021-05-31T20:34:33.146" v="1261" actId="26606"/>
          <ac:spMkLst>
            <pc:docMk/>
            <pc:sldMk cId="2129214865" sldId="259"/>
            <ac:spMk id="30" creationId="{4508C0C5-2268-42B5-B3C8-4D0899E05F8C}"/>
          </ac:spMkLst>
        </pc:spChg>
        <pc:spChg chg="add">
          <ac:chgData name="Capelari Luis Gabriel" userId="eb662f81-1c86-446f-b32f-5c7500fb7fee" providerId="ADAL" clId="{0B78C5DD-FC57-4FCA-9D57-6BA38E54028C}" dt="2021-05-31T20:34:33.146" v="1261" actId="26606"/>
          <ac:spMkLst>
            <pc:docMk/>
            <pc:sldMk cId="2129214865" sldId="259"/>
            <ac:spMk id="32" creationId="{141ACBDB-38F8-4B34-8183-BD95B4E55A62}"/>
          </ac:spMkLst>
        </pc:spChg>
        <pc:spChg chg="add">
          <ac:chgData name="Capelari Luis Gabriel" userId="eb662f81-1c86-446f-b32f-5c7500fb7fee" providerId="ADAL" clId="{0B78C5DD-FC57-4FCA-9D57-6BA38E54028C}" dt="2021-05-31T20:34:33.146" v="1261" actId="26606"/>
          <ac:spMkLst>
            <pc:docMk/>
            <pc:sldMk cId="2129214865" sldId="259"/>
            <ac:spMk id="34" creationId="{DE00DB52-3455-4E2F-867B-A6D0516E175B}"/>
          </ac:spMkLst>
        </pc:spChg>
        <pc:spChg chg="add">
          <ac:chgData name="Capelari Luis Gabriel" userId="eb662f81-1c86-446f-b32f-5c7500fb7fee" providerId="ADAL" clId="{0B78C5DD-FC57-4FCA-9D57-6BA38E54028C}" dt="2021-05-31T20:34:33.146" v="1261" actId="26606"/>
          <ac:spMkLst>
            <pc:docMk/>
            <pc:sldMk cId="2129214865" sldId="259"/>
            <ac:spMk id="36" creationId="{9E914C83-E0D8-4953-92D5-169D28CB43AE}"/>
          </ac:spMkLst>
        </pc:spChg>
        <pc:spChg chg="add">
          <ac:chgData name="Capelari Luis Gabriel" userId="eb662f81-1c86-446f-b32f-5c7500fb7fee" providerId="ADAL" clId="{0B78C5DD-FC57-4FCA-9D57-6BA38E54028C}" dt="2021-05-31T20:34:33.146" v="1261" actId="26606"/>
          <ac:spMkLst>
            <pc:docMk/>
            <pc:sldMk cId="2129214865" sldId="259"/>
            <ac:spMk id="38" creationId="{3512E083-F550-46AF-8490-767ECFD00CB7}"/>
          </ac:spMkLst>
        </pc:spChg>
        <pc:graphicFrameChg chg="add mod">
          <ac:chgData name="Capelari Luis Gabriel" userId="eb662f81-1c86-446f-b32f-5c7500fb7fee" providerId="ADAL" clId="{0B78C5DD-FC57-4FCA-9D57-6BA38E54028C}" dt="2021-06-01T10:38:19.737" v="3115" actId="114"/>
          <ac:graphicFrameMkLst>
            <pc:docMk/>
            <pc:sldMk cId="2129214865" sldId="259"/>
            <ac:graphicFrameMk id="40" creationId="{7C439E1B-6BAF-4206-8844-0821B57899D2}"/>
          </ac:graphicFrameMkLst>
        </pc:graphicFrameChg>
        <pc:picChg chg="del">
          <ac:chgData name="Capelari Luis Gabriel" userId="eb662f81-1c86-446f-b32f-5c7500fb7fee" providerId="ADAL" clId="{0B78C5DD-FC57-4FCA-9D57-6BA38E54028C}" dt="2021-05-31T19:56:39.001" v="426" actId="478"/>
          <ac:picMkLst>
            <pc:docMk/>
            <pc:sldMk cId="2129214865" sldId="259"/>
            <ac:picMk id="5" creationId="{6156588A-7E3C-4F4C-9A23-CDC52285A203}"/>
          </ac:picMkLst>
        </pc:picChg>
        <pc:cxnChg chg="add del mod">
          <ac:chgData name="Capelari Luis Gabriel" userId="eb662f81-1c86-446f-b32f-5c7500fb7fee" providerId="ADAL" clId="{0B78C5DD-FC57-4FCA-9D57-6BA38E54028C}" dt="2021-05-31T21:34:08.449" v="2781" actId="478"/>
          <ac:cxnSpMkLst>
            <pc:docMk/>
            <pc:sldMk cId="2129214865" sldId="259"/>
            <ac:cxnSpMk id="11" creationId="{8344EE8E-502D-4BB5-9310-EF5C2C1E29AC}"/>
          </ac:cxnSpMkLst>
        </pc:cxnChg>
      </pc:sldChg>
      <pc:sldChg chg="del">
        <pc:chgData name="Capelari Luis Gabriel" userId="eb662f81-1c86-446f-b32f-5c7500fb7fee" providerId="ADAL" clId="{0B78C5DD-FC57-4FCA-9D57-6BA38E54028C}" dt="2021-05-31T21:11:45.036" v="2689" actId="47"/>
        <pc:sldMkLst>
          <pc:docMk/>
          <pc:sldMk cId="804026203" sldId="260"/>
        </pc:sldMkLst>
      </pc:sldChg>
      <pc:sldChg chg="del">
        <pc:chgData name="Capelari Luis Gabriel" userId="eb662f81-1c86-446f-b32f-5c7500fb7fee" providerId="ADAL" clId="{0B78C5DD-FC57-4FCA-9D57-6BA38E54028C}" dt="2021-05-31T21:11:49.774" v="2690" actId="47"/>
        <pc:sldMkLst>
          <pc:docMk/>
          <pc:sldMk cId="200322199" sldId="261"/>
        </pc:sldMkLst>
      </pc:sldChg>
      <pc:sldChg chg="del">
        <pc:chgData name="Capelari Luis Gabriel" userId="eb662f81-1c86-446f-b32f-5c7500fb7fee" providerId="ADAL" clId="{0B78C5DD-FC57-4FCA-9D57-6BA38E54028C}" dt="2021-05-31T21:15:23.104" v="2703" actId="47"/>
        <pc:sldMkLst>
          <pc:docMk/>
          <pc:sldMk cId="3134199052" sldId="262"/>
        </pc:sldMkLst>
      </pc:sldChg>
      <pc:sldChg chg="del">
        <pc:chgData name="Capelari Luis Gabriel" userId="eb662f81-1c86-446f-b32f-5c7500fb7fee" providerId="ADAL" clId="{0B78C5DD-FC57-4FCA-9D57-6BA38E54028C}" dt="2021-05-31T21:15:12.965" v="2702" actId="47"/>
        <pc:sldMkLst>
          <pc:docMk/>
          <pc:sldMk cId="442627853" sldId="263"/>
        </pc:sldMkLst>
      </pc:sldChg>
      <pc:sldChg chg="addSp delSp modSp mod ord setBg">
        <pc:chgData name="Capelari Luis Gabriel" userId="eb662f81-1c86-446f-b32f-5c7500fb7fee" providerId="ADAL" clId="{0B78C5DD-FC57-4FCA-9D57-6BA38E54028C}" dt="2021-06-01T10:43:03.653" v="3117"/>
        <pc:sldMkLst>
          <pc:docMk/>
          <pc:sldMk cId="2180453029" sldId="264"/>
        </pc:sldMkLst>
        <pc:spChg chg="mod">
          <ac:chgData name="Capelari Luis Gabriel" userId="eb662f81-1c86-446f-b32f-5c7500fb7fee" providerId="ADAL" clId="{0B78C5DD-FC57-4FCA-9D57-6BA38E54028C}" dt="2021-05-31T21:35:17.486" v="2788" actId="26606"/>
          <ac:spMkLst>
            <pc:docMk/>
            <pc:sldMk cId="2180453029" sldId="264"/>
            <ac:spMk id="4" creationId="{B42343CF-E745-4DC0-9F87-0C596D629866}"/>
          </ac:spMkLst>
        </pc:spChg>
        <pc:spChg chg="add del mod">
          <ac:chgData name="Capelari Luis Gabriel" userId="eb662f81-1c86-446f-b32f-5c7500fb7fee" providerId="ADAL" clId="{0B78C5DD-FC57-4FCA-9D57-6BA38E54028C}" dt="2021-05-31T21:13:33.458" v="2695" actId="478"/>
          <ac:spMkLst>
            <pc:docMk/>
            <pc:sldMk cId="2180453029" sldId="264"/>
            <ac:spMk id="7" creationId="{74E5070D-3345-4ED5-B040-ECE7045279EA}"/>
          </ac:spMkLst>
        </pc:spChg>
        <pc:spChg chg="add del">
          <ac:chgData name="Capelari Luis Gabriel" userId="eb662f81-1c86-446f-b32f-5c7500fb7fee" providerId="ADAL" clId="{0B78C5DD-FC57-4FCA-9D57-6BA38E54028C}" dt="2021-05-31T21:35:17.486" v="2788" actId="26606"/>
          <ac:spMkLst>
            <pc:docMk/>
            <pc:sldMk cId="2180453029" sldId="264"/>
            <ac:spMk id="11" creationId="{5A0118C5-4F8D-4CF4-BADD-53FEACC6C42A}"/>
          </ac:spMkLst>
        </pc:spChg>
        <pc:spChg chg="add del">
          <ac:chgData name="Capelari Luis Gabriel" userId="eb662f81-1c86-446f-b32f-5c7500fb7fee" providerId="ADAL" clId="{0B78C5DD-FC57-4FCA-9D57-6BA38E54028C}" dt="2021-05-31T21:35:17.486" v="2788" actId="26606"/>
          <ac:spMkLst>
            <pc:docMk/>
            <pc:sldMk cId="2180453029" sldId="264"/>
            <ac:spMk id="17" creationId="{24F61E28-F51E-44F9-B827-A32BAAABDC4C}"/>
          </ac:spMkLst>
        </pc:spChg>
        <pc:grpChg chg="add del">
          <ac:chgData name="Capelari Luis Gabriel" userId="eb662f81-1c86-446f-b32f-5c7500fb7fee" providerId="ADAL" clId="{0B78C5DD-FC57-4FCA-9D57-6BA38E54028C}" dt="2021-05-31T21:35:17.486" v="2788" actId="26606"/>
          <ac:grpSpMkLst>
            <pc:docMk/>
            <pc:sldMk cId="2180453029" sldId="264"/>
            <ac:grpSpMk id="13" creationId="{732A444C-81CA-4D10-998B-529CE31D356C}"/>
          </ac:grpSpMkLst>
        </pc:grpChg>
        <pc:grpChg chg="add del">
          <ac:chgData name="Capelari Luis Gabriel" userId="eb662f81-1c86-446f-b32f-5c7500fb7fee" providerId="ADAL" clId="{0B78C5DD-FC57-4FCA-9D57-6BA38E54028C}" dt="2021-05-31T21:35:17.486" v="2788" actId="26606"/>
          <ac:grpSpMkLst>
            <pc:docMk/>
            <pc:sldMk cId="2180453029" sldId="264"/>
            <ac:grpSpMk id="19" creationId="{57CD476F-4071-4E06-BD94-582AC00926A6}"/>
          </ac:grpSpMkLst>
        </pc:grpChg>
        <pc:picChg chg="mod ord">
          <ac:chgData name="Capelari Luis Gabriel" userId="eb662f81-1c86-446f-b32f-5c7500fb7fee" providerId="ADAL" clId="{0B78C5DD-FC57-4FCA-9D57-6BA38E54028C}" dt="2021-05-31T21:35:17.486" v="2788" actId="26606"/>
          <ac:picMkLst>
            <pc:docMk/>
            <pc:sldMk cId="2180453029" sldId="264"/>
            <ac:picMk id="3" creationId="{759AF959-51F5-46A1-B045-D5F9ED4EE54A}"/>
          </ac:picMkLst>
        </pc:picChg>
        <pc:picChg chg="mod">
          <ac:chgData name="Capelari Luis Gabriel" userId="eb662f81-1c86-446f-b32f-5c7500fb7fee" providerId="ADAL" clId="{0B78C5DD-FC57-4FCA-9D57-6BA38E54028C}" dt="2021-05-31T21:35:17.486" v="2788" actId="26606"/>
          <ac:picMkLst>
            <pc:docMk/>
            <pc:sldMk cId="2180453029" sldId="264"/>
            <ac:picMk id="6" creationId="{BD35A593-5A70-4334-A849-BE926DD215BD}"/>
          </ac:picMkLst>
        </pc:picChg>
      </pc:sldChg>
      <pc:sldChg chg="del">
        <pc:chgData name="Capelari Luis Gabriel" userId="eb662f81-1c86-446f-b32f-5c7500fb7fee" providerId="ADAL" clId="{0B78C5DD-FC57-4FCA-9D57-6BA38E54028C}" dt="2021-05-31T21:15:06.165" v="2697" actId="47"/>
        <pc:sldMkLst>
          <pc:docMk/>
          <pc:sldMk cId="2017366762" sldId="266"/>
        </pc:sldMkLst>
      </pc:sldChg>
      <pc:sldChg chg="del">
        <pc:chgData name="Capelari Luis Gabriel" userId="eb662f81-1c86-446f-b32f-5c7500fb7fee" providerId="ADAL" clId="{0B78C5DD-FC57-4FCA-9D57-6BA38E54028C}" dt="2021-05-31T21:15:07.236" v="2698" actId="47"/>
        <pc:sldMkLst>
          <pc:docMk/>
          <pc:sldMk cId="2983739705" sldId="268"/>
        </pc:sldMkLst>
      </pc:sldChg>
      <pc:sldChg chg="del">
        <pc:chgData name="Capelari Luis Gabriel" userId="eb662f81-1c86-446f-b32f-5c7500fb7fee" providerId="ADAL" clId="{0B78C5DD-FC57-4FCA-9D57-6BA38E54028C}" dt="2021-05-31T21:15:08.402" v="2699" actId="47"/>
        <pc:sldMkLst>
          <pc:docMk/>
          <pc:sldMk cId="4020445588" sldId="269"/>
        </pc:sldMkLst>
      </pc:sldChg>
      <pc:sldChg chg="del">
        <pc:chgData name="Capelari Luis Gabriel" userId="eb662f81-1c86-446f-b32f-5c7500fb7fee" providerId="ADAL" clId="{0B78C5DD-FC57-4FCA-9D57-6BA38E54028C}" dt="2021-05-31T21:15:10.593" v="2701" actId="47"/>
        <pc:sldMkLst>
          <pc:docMk/>
          <pc:sldMk cId="2583173392" sldId="270"/>
        </pc:sldMkLst>
      </pc:sldChg>
      <pc:sldChg chg="del">
        <pc:chgData name="Capelari Luis Gabriel" userId="eb662f81-1c86-446f-b32f-5c7500fb7fee" providerId="ADAL" clId="{0B78C5DD-FC57-4FCA-9D57-6BA38E54028C}" dt="2021-05-31T21:15:09.505" v="2700" actId="47"/>
        <pc:sldMkLst>
          <pc:docMk/>
          <pc:sldMk cId="2726319593" sldId="271"/>
        </pc:sldMkLst>
      </pc:sldChg>
      <pc:sldChg chg="addSp modSp add mod">
        <pc:chgData name="Capelari Luis Gabriel" userId="eb662f81-1c86-446f-b32f-5c7500fb7fee" providerId="ADAL" clId="{0B78C5DD-FC57-4FCA-9D57-6BA38E54028C}" dt="2021-05-31T20:46:55.607" v="1603" actId="13822"/>
        <pc:sldMkLst>
          <pc:docMk/>
          <pc:sldMk cId="2771519143" sldId="272"/>
        </pc:sldMkLst>
        <pc:spChg chg="add mod">
          <ac:chgData name="Capelari Luis Gabriel" userId="eb662f81-1c86-446f-b32f-5c7500fb7fee" providerId="ADAL" clId="{0B78C5DD-FC57-4FCA-9D57-6BA38E54028C}" dt="2021-05-31T20:44:45.647" v="1567" actId="403"/>
          <ac:spMkLst>
            <pc:docMk/>
            <pc:sldMk cId="2771519143" sldId="272"/>
            <ac:spMk id="4" creationId="{F517DAA9-8F44-4083-99CD-BFD740F8B882}"/>
          </ac:spMkLst>
        </pc:spChg>
        <pc:graphicFrameChg chg="mod">
          <ac:chgData name="Capelari Luis Gabriel" userId="eb662f81-1c86-446f-b32f-5c7500fb7fee" providerId="ADAL" clId="{0B78C5DD-FC57-4FCA-9D57-6BA38E54028C}" dt="2021-05-31T20:46:03.676" v="1601" actId="20577"/>
          <ac:graphicFrameMkLst>
            <pc:docMk/>
            <pc:sldMk cId="2771519143" sldId="272"/>
            <ac:graphicFrameMk id="6" creationId="{C4D00C39-8FB9-416E-BFC1-ADAA9E4A4C3A}"/>
          </ac:graphicFrameMkLst>
        </pc:graphicFrameChg>
        <pc:cxnChg chg="add mod">
          <ac:chgData name="Capelari Luis Gabriel" userId="eb662f81-1c86-446f-b32f-5c7500fb7fee" providerId="ADAL" clId="{0B78C5DD-FC57-4FCA-9D57-6BA38E54028C}" dt="2021-05-31T20:46:55.607" v="1603" actId="13822"/>
          <ac:cxnSpMkLst>
            <pc:docMk/>
            <pc:sldMk cId="2771519143" sldId="272"/>
            <ac:cxnSpMk id="7" creationId="{1634742C-AFF5-40C8-9105-8A6050545603}"/>
          </ac:cxnSpMkLst>
        </pc:cxnChg>
      </pc:sldChg>
      <pc:sldChg chg="addSp modSp add mod ord">
        <pc:chgData name="Capelari Luis Gabriel" userId="eb662f81-1c86-446f-b32f-5c7500fb7fee" providerId="ADAL" clId="{0B78C5DD-FC57-4FCA-9D57-6BA38E54028C}" dt="2021-05-31T21:00:49.039" v="2236" actId="1076"/>
        <pc:sldMkLst>
          <pc:docMk/>
          <pc:sldMk cId="4134286222" sldId="273"/>
        </pc:sldMkLst>
        <pc:spChg chg="add mod">
          <ac:chgData name="Capelari Luis Gabriel" userId="eb662f81-1c86-446f-b32f-5c7500fb7fee" providerId="ADAL" clId="{0B78C5DD-FC57-4FCA-9D57-6BA38E54028C}" dt="2021-05-31T21:00:49.039" v="2236" actId="1076"/>
          <ac:spMkLst>
            <pc:docMk/>
            <pc:sldMk cId="4134286222" sldId="273"/>
            <ac:spMk id="4" creationId="{9FACA860-43FD-4177-B9B2-5489EF367B49}"/>
          </ac:spMkLst>
        </pc:spChg>
        <pc:graphicFrameChg chg="mod">
          <ac:chgData name="Capelari Luis Gabriel" userId="eb662f81-1c86-446f-b32f-5c7500fb7fee" providerId="ADAL" clId="{0B78C5DD-FC57-4FCA-9D57-6BA38E54028C}" dt="2021-05-31T20:57:22.144" v="1886"/>
          <ac:graphicFrameMkLst>
            <pc:docMk/>
            <pc:sldMk cId="4134286222" sldId="273"/>
            <ac:graphicFrameMk id="6" creationId="{C4D00C39-8FB9-416E-BFC1-ADAA9E4A4C3A}"/>
          </ac:graphicFrameMkLst>
        </pc:graphicFrameChg>
        <pc:cxnChg chg="add mod">
          <ac:chgData name="Capelari Luis Gabriel" userId="eb662f81-1c86-446f-b32f-5c7500fb7fee" providerId="ADAL" clId="{0B78C5DD-FC57-4FCA-9D57-6BA38E54028C}" dt="2021-05-31T21:00:25.042" v="2230" actId="13822"/>
          <ac:cxnSpMkLst>
            <pc:docMk/>
            <pc:sldMk cId="4134286222" sldId="273"/>
            <ac:cxnSpMk id="7" creationId="{EA126D89-0D2B-4FB1-BD56-FA65DFF6204C}"/>
          </ac:cxnSpMkLst>
        </pc:cxnChg>
      </pc:sldChg>
      <pc:sldChg chg="addSp delSp modSp add mod setClrOvrMap">
        <pc:chgData name="Capelari Luis Gabriel" userId="eb662f81-1c86-446f-b32f-5c7500fb7fee" providerId="ADAL" clId="{0B78C5DD-FC57-4FCA-9D57-6BA38E54028C}" dt="2021-05-31T21:58:07.529" v="3103" actId="1076"/>
        <pc:sldMkLst>
          <pc:docMk/>
          <pc:sldMk cId="3285024628" sldId="274"/>
        </pc:sldMkLst>
        <pc:spChg chg="del mod">
          <ac:chgData name="Capelari Luis Gabriel" userId="eb662f81-1c86-446f-b32f-5c7500fb7fee" providerId="ADAL" clId="{0B78C5DD-FC57-4FCA-9D57-6BA38E54028C}" dt="2021-05-31T21:46:44.426" v="2794"/>
          <ac:spMkLst>
            <pc:docMk/>
            <pc:sldMk cId="3285024628" sldId="274"/>
            <ac:spMk id="4" creationId="{9FACA860-43FD-4177-B9B2-5489EF367B49}"/>
          </ac:spMkLst>
        </pc:spChg>
        <pc:spChg chg="del">
          <ac:chgData name="Capelari Luis Gabriel" userId="eb662f81-1c86-446f-b32f-5c7500fb7fee" providerId="ADAL" clId="{0B78C5DD-FC57-4FCA-9D57-6BA38E54028C}" dt="2021-05-31T21:47:36.148" v="2800" actId="26606"/>
          <ac:spMkLst>
            <pc:docMk/>
            <pc:sldMk cId="3285024628" sldId="274"/>
            <ac:spMk id="10" creationId="{2B566528-1B12-4246-9431-5C2D7D081168}"/>
          </ac:spMkLst>
        </pc:spChg>
        <pc:spChg chg="del">
          <ac:chgData name="Capelari Luis Gabriel" userId="eb662f81-1c86-446f-b32f-5c7500fb7fee" providerId="ADAL" clId="{0B78C5DD-FC57-4FCA-9D57-6BA38E54028C}" dt="2021-05-31T21:47:36.148" v="2800" actId="26606"/>
          <ac:spMkLst>
            <pc:docMk/>
            <pc:sldMk cId="3285024628" sldId="274"/>
            <ac:spMk id="12" creationId="{2E80C965-DB6D-4F81-9E9E-B027384D0BD6}"/>
          </ac:spMkLst>
        </pc:spChg>
        <pc:spChg chg="add mod">
          <ac:chgData name="Capelari Luis Gabriel" userId="eb662f81-1c86-446f-b32f-5c7500fb7fee" providerId="ADAL" clId="{0B78C5DD-FC57-4FCA-9D57-6BA38E54028C}" dt="2021-05-31T21:53:34.139" v="3006" actId="20577"/>
          <ac:spMkLst>
            <pc:docMk/>
            <pc:sldMk cId="3285024628" sldId="274"/>
            <ac:spMk id="13" creationId="{E7AFD5BE-6B33-48F6-A6F5-019CC6305D91}"/>
          </ac:spMkLst>
        </pc:spChg>
        <pc:spChg chg="del">
          <ac:chgData name="Capelari Luis Gabriel" userId="eb662f81-1c86-446f-b32f-5c7500fb7fee" providerId="ADAL" clId="{0B78C5DD-FC57-4FCA-9D57-6BA38E54028C}" dt="2021-05-31T21:47:36.148" v="2800" actId="26606"/>
          <ac:spMkLst>
            <pc:docMk/>
            <pc:sldMk cId="3285024628" sldId="274"/>
            <ac:spMk id="14" creationId="{A580F890-B085-4E95-96AA-55AEBEC5CE6E}"/>
          </ac:spMkLst>
        </pc:spChg>
        <pc:spChg chg="del">
          <ac:chgData name="Capelari Luis Gabriel" userId="eb662f81-1c86-446f-b32f-5c7500fb7fee" providerId="ADAL" clId="{0B78C5DD-FC57-4FCA-9D57-6BA38E54028C}" dt="2021-05-31T21:47:36.148" v="2800" actId="26606"/>
          <ac:spMkLst>
            <pc:docMk/>
            <pc:sldMk cId="3285024628" sldId="274"/>
            <ac:spMk id="16" creationId="{D3F51FEB-38FB-4F6C-9F7B-2F2AFAB65463}"/>
          </ac:spMkLst>
        </pc:spChg>
        <pc:spChg chg="del">
          <ac:chgData name="Capelari Luis Gabriel" userId="eb662f81-1c86-446f-b32f-5c7500fb7fee" providerId="ADAL" clId="{0B78C5DD-FC57-4FCA-9D57-6BA38E54028C}" dt="2021-05-31T21:47:36.148" v="2800" actId="26606"/>
          <ac:spMkLst>
            <pc:docMk/>
            <pc:sldMk cId="3285024628" sldId="274"/>
            <ac:spMk id="18" creationId="{1E547BA6-BAE0-43BB-A7CA-60F69CE252F0}"/>
          </ac:spMkLst>
        </pc:spChg>
        <pc:spChg chg="add del">
          <ac:chgData name="Capelari Luis Gabriel" userId="eb662f81-1c86-446f-b32f-5c7500fb7fee" providerId="ADAL" clId="{0B78C5DD-FC57-4FCA-9D57-6BA38E54028C}" dt="2021-05-31T21:49:18.276" v="2823" actId="26606"/>
          <ac:spMkLst>
            <pc:docMk/>
            <pc:sldMk cId="3285024628" sldId="274"/>
            <ac:spMk id="23" creationId="{69D47016-023F-44BD-981C-50E7A10A6609}"/>
          </ac:spMkLst>
        </pc:spChg>
        <pc:spChg chg="add del">
          <ac:chgData name="Capelari Luis Gabriel" userId="eb662f81-1c86-446f-b32f-5c7500fb7fee" providerId="ADAL" clId="{0B78C5DD-FC57-4FCA-9D57-6BA38E54028C}" dt="2021-05-31T21:49:18.276" v="2823" actId="26606"/>
          <ac:spMkLst>
            <pc:docMk/>
            <pc:sldMk cId="3285024628" sldId="274"/>
            <ac:spMk id="25" creationId="{6D8B37B0-0682-433E-BC8D-498C04ABD9A7}"/>
          </ac:spMkLst>
        </pc:spChg>
        <pc:spChg chg="add">
          <ac:chgData name="Capelari Luis Gabriel" userId="eb662f81-1c86-446f-b32f-5c7500fb7fee" providerId="ADAL" clId="{0B78C5DD-FC57-4FCA-9D57-6BA38E54028C}" dt="2021-05-31T21:49:18.276" v="2823" actId="26606"/>
          <ac:spMkLst>
            <pc:docMk/>
            <pc:sldMk cId="3285024628" sldId="274"/>
            <ac:spMk id="30" creationId="{A9F529C3-C941-49FD-8C67-82F134F64BDB}"/>
          </ac:spMkLst>
        </pc:spChg>
        <pc:spChg chg="add">
          <ac:chgData name="Capelari Luis Gabriel" userId="eb662f81-1c86-446f-b32f-5c7500fb7fee" providerId="ADAL" clId="{0B78C5DD-FC57-4FCA-9D57-6BA38E54028C}" dt="2021-05-31T21:49:18.276" v="2823" actId="26606"/>
          <ac:spMkLst>
            <pc:docMk/>
            <pc:sldMk cId="3285024628" sldId="274"/>
            <ac:spMk id="32" creationId="{20586029-32A0-47E5-9AEC-AE3ABA6B94D0}"/>
          </ac:spMkLst>
        </pc:spChg>
        <pc:graphicFrameChg chg="del mod modGraphic">
          <ac:chgData name="Capelari Luis Gabriel" userId="eb662f81-1c86-446f-b32f-5c7500fb7fee" providerId="ADAL" clId="{0B78C5DD-FC57-4FCA-9D57-6BA38E54028C}" dt="2021-05-31T21:49:14.619" v="2822" actId="478"/>
          <ac:graphicFrameMkLst>
            <pc:docMk/>
            <pc:sldMk cId="3285024628" sldId="274"/>
            <ac:graphicFrameMk id="6" creationId="{C4D00C39-8FB9-416E-BFC1-ADAA9E4A4C3A}"/>
          </ac:graphicFrameMkLst>
        </pc:graphicFrameChg>
        <pc:picChg chg="add mod ord">
          <ac:chgData name="Capelari Luis Gabriel" userId="eb662f81-1c86-446f-b32f-5c7500fb7fee" providerId="ADAL" clId="{0B78C5DD-FC57-4FCA-9D57-6BA38E54028C}" dt="2021-05-31T21:57:58.377" v="3102" actId="1076"/>
          <ac:picMkLst>
            <pc:docMk/>
            <pc:sldMk cId="3285024628" sldId="274"/>
            <ac:picMk id="8" creationId="{8BC409E6-EA8E-4A9D-AD56-5B95EF1B4A7E}"/>
          </ac:picMkLst>
        </pc:picChg>
        <pc:picChg chg="add mod ord">
          <ac:chgData name="Capelari Luis Gabriel" userId="eb662f81-1c86-446f-b32f-5c7500fb7fee" providerId="ADAL" clId="{0B78C5DD-FC57-4FCA-9D57-6BA38E54028C}" dt="2021-05-31T21:58:07.529" v="3103" actId="1076"/>
          <ac:picMkLst>
            <pc:docMk/>
            <pc:sldMk cId="3285024628" sldId="274"/>
            <ac:picMk id="11" creationId="{6DB6EFA8-ABCB-46DA-84C2-0045DFCF5473}"/>
          </ac:picMkLst>
        </pc:picChg>
        <pc:cxnChg chg="del">
          <ac:chgData name="Capelari Luis Gabriel" userId="eb662f81-1c86-446f-b32f-5c7500fb7fee" providerId="ADAL" clId="{0B78C5DD-FC57-4FCA-9D57-6BA38E54028C}" dt="2021-05-31T21:46:44.423" v="2792" actId="478"/>
          <ac:cxnSpMkLst>
            <pc:docMk/>
            <pc:sldMk cId="3285024628" sldId="274"/>
            <ac:cxnSpMk id="7" creationId="{EA126D89-0D2B-4FB1-BD56-FA65DFF6204C}"/>
          </ac:cxnSpMkLst>
        </pc:cxnChg>
        <pc:cxnChg chg="add">
          <ac:chgData name="Capelari Luis Gabriel" userId="eb662f81-1c86-446f-b32f-5c7500fb7fee" providerId="ADAL" clId="{0B78C5DD-FC57-4FCA-9D57-6BA38E54028C}" dt="2021-05-31T21:49:18.276" v="2823" actId="26606"/>
          <ac:cxnSpMkLst>
            <pc:docMk/>
            <pc:sldMk cId="3285024628" sldId="274"/>
            <ac:cxnSpMk id="34" creationId="{8C730EAB-A532-4295-A302-FB4B90DB9F5E}"/>
          </ac:cxnSpMkLst>
        </pc:cxnChg>
      </pc:sldChg>
      <pc:sldChg chg="modSp add mod">
        <pc:chgData name="Capelari Luis Gabriel" userId="eb662f81-1c86-446f-b32f-5c7500fb7fee" providerId="ADAL" clId="{0B78C5DD-FC57-4FCA-9D57-6BA38E54028C}" dt="2021-06-03T13:49:49.087" v="5170" actId="20577"/>
        <pc:sldMkLst>
          <pc:docMk/>
          <pc:sldMk cId="3300247044" sldId="275"/>
        </pc:sldMkLst>
        <pc:spChg chg="mod">
          <ac:chgData name="Capelari Luis Gabriel" userId="eb662f81-1c86-446f-b32f-5c7500fb7fee" providerId="ADAL" clId="{0B78C5DD-FC57-4FCA-9D57-6BA38E54028C}" dt="2021-06-03T13:49:49.087" v="5170" actId="20577"/>
          <ac:spMkLst>
            <pc:docMk/>
            <pc:sldMk cId="3300247044" sldId="275"/>
            <ac:spMk id="6" creationId="{D9635DD9-CC18-435F-A738-61F9AC4FD990}"/>
          </ac:spMkLst>
        </pc:spChg>
      </pc:sldChg>
      <pc:sldChg chg="addSp modSp add mod ord">
        <pc:chgData name="Capelari Luis Gabriel" userId="eb662f81-1c86-446f-b32f-5c7500fb7fee" providerId="ADAL" clId="{0B78C5DD-FC57-4FCA-9D57-6BA38E54028C}" dt="2021-06-03T13:50:07.705" v="5171" actId="123"/>
        <pc:sldMkLst>
          <pc:docMk/>
          <pc:sldMk cId="3835016317" sldId="276"/>
        </pc:sldMkLst>
        <pc:spChg chg="add mod">
          <ac:chgData name="Capelari Luis Gabriel" userId="eb662f81-1c86-446f-b32f-5c7500fb7fee" providerId="ADAL" clId="{0B78C5DD-FC57-4FCA-9D57-6BA38E54028C}" dt="2021-06-03T13:50:07.705" v="5171" actId="123"/>
          <ac:spMkLst>
            <pc:docMk/>
            <pc:sldMk cId="3835016317" sldId="276"/>
            <ac:spMk id="4" creationId="{33467BAE-076B-4E9D-883B-7746410EBE0F}"/>
          </ac:spMkLst>
        </pc:spChg>
        <pc:graphicFrameChg chg="mod">
          <ac:chgData name="Capelari Luis Gabriel" userId="eb662f81-1c86-446f-b32f-5c7500fb7fee" providerId="ADAL" clId="{0B78C5DD-FC57-4FCA-9D57-6BA38E54028C}" dt="2021-06-01T10:50:40.520" v="3706"/>
          <ac:graphicFrameMkLst>
            <pc:docMk/>
            <pc:sldMk cId="3835016317" sldId="276"/>
            <ac:graphicFrameMk id="6" creationId="{C4D00C39-8FB9-416E-BFC1-ADAA9E4A4C3A}"/>
          </ac:graphicFrameMkLst>
        </pc:graphicFrameChg>
        <pc:cxnChg chg="add mod">
          <ac:chgData name="Capelari Luis Gabriel" userId="eb662f81-1c86-446f-b32f-5c7500fb7fee" providerId="ADAL" clId="{0B78C5DD-FC57-4FCA-9D57-6BA38E54028C}" dt="2021-06-01T10:57:58.476" v="4357" actId="13822"/>
          <ac:cxnSpMkLst>
            <pc:docMk/>
            <pc:sldMk cId="3835016317" sldId="276"/>
            <ac:cxnSpMk id="7" creationId="{E2C8404D-C85E-4A56-AC73-CE1E2D584EBE}"/>
          </ac:cxnSpMkLst>
        </pc:cxnChg>
      </pc:sldChg>
      <pc:sldChg chg="addSp delSp modSp new mod setBg delDesignElem chgLayout">
        <pc:chgData name="Capelari Luis Gabriel" userId="eb662f81-1c86-446f-b32f-5c7500fb7fee" providerId="ADAL" clId="{0B78C5DD-FC57-4FCA-9D57-6BA38E54028C}" dt="2021-06-03T13:50:54.589" v="5178" actId="20577"/>
        <pc:sldMkLst>
          <pc:docMk/>
          <pc:sldMk cId="100381817" sldId="277"/>
        </pc:sldMkLst>
        <pc:spChg chg="add mod ord">
          <ac:chgData name="Capelari Luis Gabriel" userId="eb662f81-1c86-446f-b32f-5c7500fb7fee" providerId="ADAL" clId="{0B78C5DD-FC57-4FCA-9D57-6BA38E54028C}" dt="2021-06-03T13:50:54.589" v="5178" actId="20577"/>
          <ac:spMkLst>
            <pc:docMk/>
            <pc:sldMk cId="100381817" sldId="277"/>
            <ac:spMk id="2" creationId="{1C57D64C-F6F5-44CE-A6FE-7D01DBAAE901}"/>
          </ac:spMkLst>
        </pc:spChg>
        <pc:spChg chg="add mod">
          <ac:chgData name="Capelari Luis Gabriel" userId="eb662f81-1c86-446f-b32f-5c7500fb7fee" providerId="ADAL" clId="{0B78C5DD-FC57-4FCA-9D57-6BA38E54028C}" dt="2021-06-01T11:28:43.109" v="4982" actId="26606"/>
          <ac:spMkLst>
            <pc:docMk/>
            <pc:sldMk cId="100381817" sldId="277"/>
            <ac:spMk id="3" creationId="{5B2B1647-B615-42AE-9342-CB1586F4AE65}"/>
          </ac:spMkLst>
        </pc:spChg>
        <pc:spChg chg="add del">
          <ac:chgData name="Capelari Luis Gabriel" userId="eb662f81-1c86-446f-b32f-5c7500fb7fee" providerId="ADAL" clId="{0B78C5DD-FC57-4FCA-9D57-6BA38E54028C}" dt="2021-06-01T11:26:12.567" v="4852" actId="26606"/>
          <ac:spMkLst>
            <pc:docMk/>
            <pc:sldMk cId="100381817" sldId="277"/>
            <ac:spMk id="10" creationId="{7B831B6F-405A-4B47-B9BB-5CA88F285844}"/>
          </ac:spMkLst>
        </pc:spChg>
        <pc:spChg chg="add del">
          <ac:chgData name="Capelari Luis Gabriel" userId="eb662f81-1c86-446f-b32f-5c7500fb7fee" providerId="ADAL" clId="{0B78C5DD-FC57-4FCA-9D57-6BA38E54028C}" dt="2021-06-01T11:26:12.567" v="4852" actId="26606"/>
          <ac:spMkLst>
            <pc:docMk/>
            <pc:sldMk cId="100381817" sldId="277"/>
            <ac:spMk id="12" creationId="{953EE71A-6488-4203-A7C4-77102FD0DCCA}"/>
          </ac:spMkLst>
        </pc:spChg>
        <pc:spChg chg="add del">
          <ac:chgData name="Capelari Luis Gabriel" userId="eb662f81-1c86-446f-b32f-5c7500fb7fee" providerId="ADAL" clId="{0B78C5DD-FC57-4FCA-9D57-6BA38E54028C}" dt="2021-06-01T11:28:43.109" v="4982" actId="26606"/>
          <ac:spMkLst>
            <pc:docMk/>
            <pc:sldMk cId="100381817" sldId="277"/>
            <ac:spMk id="17" creationId="{91F32EBA-ED97-466E-8CFA-8382584155D0}"/>
          </ac:spMkLst>
        </pc:spChg>
        <pc:spChg chg="add del">
          <ac:chgData name="Capelari Luis Gabriel" userId="eb662f81-1c86-446f-b32f-5c7500fb7fee" providerId="ADAL" clId="{0B78C5DD-FC57-4FCA-9D57-6BA38E54028C}" dt="2021-06-01T11:28:43.109" v="4982" actId="26606"/>
          <ac:spMkLst>
            <pc:docMk/>
            <pc:sldMk cId="100381817" sldId="277"/>
            <ac:spMk id="19" creationId="{62A38935-BB53-4DF7-A56E-48DD25B685D7}"/>
          </ac:spMkLst>
        </pc:spChg>
        <pc:spChg chg="add del">
          <ac:chgData name="Capelari Luis Gabriel" userId="eb662f81-1c86-446f-b32f-5c7500fb7fee" providerId="ADAL" clId="{0B78C5DD-FC57-4FCA-9D57-6BA38E54028C}" dt="2021-06-01T11:28:39.339" v="4977" actId="26606"/>
          <ac:spMkLst>
            <pc:docMk/>
            <pc:sldMk cId="100381817" sldId="277"/>
            <ac:spMk id="24" creationId="{91F32EBA-ED97-466E-8CFA-8382584155D0}"/>
          </ac:spMkLst>
        </pc:spChg>
        <pc:spChg chg="add del">
          <ac:chgData name="Capelari Luis Gabriel" userId="eb662f81-1c86-446f-b32f-5c7500fb7fee" providerId="ADAL" clId="{0B78C5DD-FC57-4FCA-9D57-6BA38E54028C}" dt="2021-06-01T11:28:39.339" v="4977" actId="26606"/>
          <ac:spMkLst>
            <pc:docMk/>
            <pc:sldMk cId="100381817" sldId="277"/>
            <ac:spMk id="26" creationId="{62A38935-BB53-4DF7-A56E-48DD25B685D7}"/>
          </ac:spMkLst>
        </pc:spChg>
        <pc:spChg chg="add del">
          <ac:chgData name="Capelari Luis Gabriel" userId="eb662f81-1c86-446f-b32f-5c7500fb7fee" providerId="ADAL" clId="{0B78C5DD-FC57-4FCA-9D57-6BA38E54028C}" dt="2021-06-01T11:28:41.557" v="4979" actId="26606"/>
          <ac:spMkLst>
            <pc:docMk/>
            <pc:sldMk cId="100381817" sldId="277"/>
            <ac:spMk id="28" creationId="{743AA782-23D1-4521-8CAD-47662984AA08}"/>
          </ac:spMkLst>
        </pc:spChg>
        <pc:spChg chg="add del">
          <ac:chgData name="Capelari Luis Gabriel" userId="eb662f81-1c86-446f-b32f-5c7500fb7fee" providerId="ADAL" clId="{0B78C5DD-FC57-4FCA-9D57-6BA38E54028C}" dt="2021-06-01T11:28:41.557" v="4979" actId="26606"/>
          <ac:spMkLst>
            <pc:docMk/>
            <pc:sldMk cId="100381817" sldId="277"/>
            <ac:spMk id="29" creationId="{71877DBC-BB60-40F0-AC93-2ACDBAAE60CE}"/>
          </ac:spMkLst>
        </pc:spChg>
        <pc:spChg chg="add del">
          <ac:chgData name="Capelari Luis Gabriel" userId="eb662f81-1c86-446f-b32f-5c7500fb7fee" providerId="ADAL" clId="{0B78C5DD-FC57-4FCA-9D57-6BA38E54028C}" dt="2021-06-01T11:28:42.908" v="4981" actId="26606"/>
          <ac:spMkLst>
            <pc:docMk/>
            <pc:sldMk cId="100381817" sldId="277"/>
            <ac:spMk id="31" creationId="{91F32EBA-ED97-466E-8CFA-8382584155D0}"/>
          </ac:spMkLst>
        </pc:spChg>
        <pc:spChg chg="add del">
          <ac:chgData name="Capelari Luis Gabriel" userId="eb662f81-1c86-446f-b32f-5c7500fb7fee" providerId="ADAL" clId="{0B78C5DD-FC57-4FCA-9D57-6BA38E54028C}" dt="2021-06-01T11:28:42.908" v="4981" actId="26606"/>
          <ac:spMkLst>
            <pc:docMk/>
            <pc:sldMk cId="100381817" sldId="277"/>
            <ac:spMk id="32" creationId="{62A38935-BB53-4DF7-A56E-48DD25B685D7}"/>
          </ac:spMkLst>
        </pc:spChg>
        <pc:spChg chg="add del">
          <ac:chgData name="Capelari Luis Gabriel" userId="eb662f81-1c86-446f-b32f-5c7500fb7fee" providerId="ADAL" clId="{0B78C5DD-FC57-4FCA-9D57-6BA38E54028C}" dt="2021-06-01T11:29:27.367" v="4984" actId="700"/>
          <ac:spMkLst>
            <pc:docMk/>
            <pc:sldMk cId="100381817" sldId="277"/>
            <ac:spMk id="34" creationId="{59A309A7-1751-4ABE-A3C1-EEC40366AD89}"/>
          </ac:spMkLst>
        </pc:spChg>
        <pc:spChg chg="add del">
          <ac:chgData name="Capelari Luis Gabriel" userId="eb662f81-1c86-446f-b32f-5c7500fb7fee" providerId="ADAL" clId="{0B78C5DD-FC57-4FCA-9D57-6BA38E54028C}" dt="2021-06-01T11:29:27.367" v="4984" actId="700"/>
          <ac:spMkLst>
            <pc:docMk/>
            <pc:sldMk cId="100381817" sldId="277"/>
            <ac:spMk id="35" creationId="{967D8EB6-EAE1-4F9C-B398-83321E287204}"/>
          </ac:spMkLst>
        </pc:spChg>
        <pc:picChg chg="add mod ord">
          <ac:chgData name="Capelari Luis Gabriel" userId="eb662f81-1c86-446f-b32f-5c7500fb7fee" providerId="ADAL" clId="{0B78C5DD-FC57-4FCA-9D57-6BA38E54028C}" dt="2021-06-01T11:28:43.109" v="4982" actId="26606"/>
          <ac:picMkLst>
            <pc:docMk/>
            <pc:sldMk cId="100381817" sldId="277"/>
            <ac:picMk id="7" creationId="{2DCDEA59-5F75-4B5C-AC63-BE0C8030EE06}"/>
          </ac:picMkLst>
        </pc:picChg>
      </pc:sldChg>
      <pc:sldChg chg="addSp modSp new mod setBg">
        <pc:chgData name="Capelari Luis Gabriel" userId="eb662f81-1c86-446f-b32f-5c7500fb7fee" providerId="ADAL" clId="{0B78C5DD-FC57-4FCA-9D57-6BA38E54028C}" dt="2021-06-01T11:31:34.690" v="5167" actId="26606"/>
        <pc:sldMkLst>
          <pc:docMk/>
          <pc:sldMk cId="2284133440" sldId="278"/>
        </pc:sldMkLst>
        <pc:spChg chg="add mod">
          <ac:chgData name="Capelari Luis Gabriel" userId="eb662f81-1c86-446f-b32f-5c7500fb7fee" providerId="ADAL" clId="{0B78C5DD-FC57-4FCA-9D57-6BA38E54028C}" dt="2021-06-01T11:31:34.690" v="5167" actId="26606"/>
          <ac:spMkLst>
            <pc:docMk/>
            <pc:sldMk cId="2284133440" sldId="278"/>
            <ac:spMk id="2" creationId="{6A5CB1C9-BAEC-4D6D-8B39-5BBE148963CF}"/>
          </ac:spMkLst>
        </pc:spChg>
        <pc:spChg chg="add">
          <ac:chgData name="Capelari Luis Gabriel" userId="eb662f81-1c86-446f-b32f-5c7500fb7fee" providerId="ADAL" clId="{0B78C5DD-FC57-4FCA-9D57-6BA38E54028C}" dt="2021-06-01T11:31:34.690" v="5167" actId="26606"/>
          <ac:spMkLst>
            <pc:docMk/>
            <pc:sldMk cId="2284133440" sldId="278"/>
            <ac:spMk id="7" creationId="{081EA652-8C6A-4E69-BEB9-170809474553}"/>
          </ac:spMkLst>
        </pc:spChg>
        <pc:spChg chg="add">
          <ac:chgData name="Capelari Luis Gabriel" userId="eb662f81-1c86-446f-b32f-5c7500fb7fee" providerId="ADAL" clId="{0B78C5DD-FC57-4FCA-9D57-6BA38E54028C}" dt="2021-06-01T11:31:34.690" v="5167" actId="26606"/>
          <ac:spMkLst>
            <pc:docMk/>
            <pc:sldMk cId="2284133440" sldId="278"/>
            <ac:spMk id="9" creationId="{5298780A-33B9-4EA2-8F67-DE68AD62841B}"/>
          </ac:spMkLst>
        </pc:spChg>
        <pc:spChg chg="add">
          <ac:chgData name="Capelari Luis Gabriel" userId="eb662f81-1c86-446f-b32f-5c7500fb7fee" providerId="ADAL" clId="{0B78C5DD-FC57-4FCA-9D57-6BA38E54028C}" dt="2021-06-01T11:31:34.690" v="5167" actId="26606"/>
          <ac:spMkLst>
            <pc:docMk/>
            <pc:sldMk cId="2284133440" sldId="278"/>
            <ac:spMk id="11" creationId="{7F488E8B-4E1E-4402-8935-D4E6C02615C7}"/>
          </ac:spMkLst>
        </pc:spChg>
      </pc:sldChg>
    </pc:docChg>
  </pc:docChgLst>
  <pc:docChgLst>
    <pc:chgData name="Capelari Luis Gabriel" userId="eb662f81-1c86-446f-b32f-5c7500fb7fee" providerId="ADAL" clId="{A0382ABE-0FA0-4D31-B8BB-093FF58DF2ED}"/>
    <pc:docChg chg="custSel addSld delSld modSld sldOrd">
      <pc:chgData name="Capelari Luis Gabriel" userId="eb662f81-1c86-446f-b32f-5c7500fb7fee" providerId="ADAL" clId="{A0382ABE-0FA0-4D31-B8BB-093FF58DF2ED}" dt="2024-05-06T11:02:54.690" v="599"/>
      <pc:docMkLst>
        <pc:docMk/>
      </pc:docMkLst>
      <pc:sldChg chg="modSp del">
        <pc:chgData name="Capelari Luis Gabriel" userId="eb662f81-1c86-446f-b32f-5c7500fb7fee" providerId="ADAL" clId="{A0382ABE-0FA0-4D31-B8BB-093FF58DF2ED}" dt="2024-05-06T10:39:07.366" v="2" actId="47"/>
        <pc:sldMkLst>
          <pc:docMk/>
          <pc:sldMk cId="2687853364" sldId="256"/>
        </pc:sldMkLst>
        <pc:spChg chg="mod">
          <ac:chgData name="Capelari Luis Gabriel" userId="eb662f81-1c86-446f-b32f-5c7500fb7fee" providerId="ADAL" clId="{A0382ABE-0FA0-4D31-B8BB-093FF58DF2ED}" dt="2024-05-06T10:38:59.268" v="1" actId="20577"/>
          <ac:spMkLst>
            <pc:docMk/>
            <pc:sldMk cId="2687853364" sldId="256"/>
            <ac:spMk id="2" creationId="{2DC0BB9E-A6EE-465C-87E8-617C33621B9E}"/>
          </ac:spMkLst>
        </pc:spChg>
      </pc:sldChg>
      <pc:sldChg chg="del">
        <pc:chgData name="Capelari Luis Gabriel" userId="eb662f81-1c86-446f-b32f-5c7500fb7fee" providerId="ADAL" clId="{A0382ABE-0FA0-4D31-B8BB-093FF58DF2ED}" dt="2024-05-06T10:39:56.676" v="3" actId="47"/>
        <pc:sldMkLst>
          <pc:docMk/>
          <pc:sldMk cId="2180453029" sldId="264"/>
        </pc:sldMkLst>
      </pc:sldChg>
      <pc:sldChg chg="del">
        <pc:chgData name="Capelari Luis Gabriel" userId="eb662f81-1c86-446f-b32f-5c7500fb7fee" providerId="ADAL" clId="{A0382ABE-0FA0-4D31-B8BB-093FF58DF2ED}" dt="2024-05-06T10:40:09.757" v="4" actId="47"/>
        <pc:sldMkLst>
          <pc:docMk/>
          <pc:sldMk cId="100381817" sldId="277"/>
        </pc:sldMkLst>
      </pc:sldChg>
      <pc:sldChg chg="addSp modSp new mod ord setBg">
        <pc:chgData name="Capelari Luis Gabriel" userId="eb662f81-1c86-446f-b32f-5c7500fb7fee" providerId="ADAL" clId="{A0382ABE-0FA0-4D31-B8BB-093FF58DF2ED}" dt="2024-05-06T11:02:54.690" v="599"/>
        <pc:sldMkLst>
          <pc:docMk/>
          <pc:sldMk cId="1723938930" sldId="279"/>
        </pc:sldMkLst>
        <pc:spChg chg="mod">
          <ac:chgData name="Capelari Luis Gabriel" userId="eb662f81-1c86-446f-b32f-5c7500fb7fee" providerId="ADAL" clId="{A0382ABE-0FA0-4D31-B8BB-093FF58DF2ED}" dt="2024-05-06T11:01:59.779" v="595" actId="5793"/>
          <ac:spMkLst>
            <pc:docMk/>
            <pc:sldMk cId="1723938930" sldId="279"/>
            <ac:spMk id="2" creationId="{2C172D97-5E3B-EF7A-50AD-00BF0F5DFDAE}"/>
          </ac:spMkLst>
        </pc:spChg>
        <pc:spChg chg="mod">
          <ac:chgData name="Capelari Luis Gabriel" userId="eb662f81-1c86-446f-b32f-5c7500fb7fee" providerId="ADAL" clId="{A0382ABE-0FA0-4D31-B8BB-093FF58DF2ED}" dt="2024-05-06T10:57:29.945" v="251" actId="26606"/>
          <ac:spMkLst>
            <pc:docMk/>
            <pc:sldMk cId="1723938930" sldId="279"/>
            <ac:spMk id="3" creationId="{B7F515D1-6F6E-B600-DF91-9E104AB3C34B}"/>
          </ac:spMkLst>
        </pc:spChg>
        <pc:spChg chg="add">
          <ac:chgData name="Capelari Luis Gabriel" userId="eb662f81-1c86-446f-b32f-5c7500fb7fee" providerId="ADAL" clId="{A0382ABE-0FA0-4D31-B8BB-093FF58DF2ED}" dt="2024-05-06T10:57:29.945" v="251" actId="26606"/>
          <ac:spMkLst>
            <pc:docMk/>
            <pc:sldMk cId="1723938930" sldId="279"/>
            <ac:spMk id="8" creationId="{907EF6B7-1338-4443-8C46-6A318D952DFD}"/>
          </ac:spMkLst>
        </pc:spChg>
        <pc:spChg chg="add">
          <ac:chgData name="Capelari Luis Gabriel" userId="eb662f81-1c86-446f-b32f-5c7500fb7fee" providerId="ADAL" clId="{A0382ABE-0FA0-4D31-B8BB-093FF58DF2ED}" dt="2024-05-06T10:57:29.945" v="251" actId="26606"/>
          <ac:spMkLst>
            <pc:docMk/>
            <pc:sldMk cId="1723938930" sldId="279"/>
            <ac:spMk id="10" creationId="{DAAE4CDD-124C-4DCF-9584-B6033B545DD5}"/>
          </ac:spMkLst>
        </pc:spChg>
        <pc:spChg chg="add">
          <ac:chgData name="Capelari Luis Gabriel" userId="eb662f81-1c86-446f-b32f-5c7500fb7fee" providerId="ADAL" clId="{A0382ABE-0FA0-4D31-B8BB-093FF58DF2ED}" dt="2024-05-06T10:57:29.945" v="251" actId="26606"/>
          <ac:spMkLst>
            <pc:docMk/>
            <pc:sldMk cId="1723938930" sldId="279"/>
            <ac:spMk id="12" creationId="{081E4A58-353D-44AE-B2FC-2A74E2E400F7}"/>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DEAC38-B94E-4D78-AF22-51C3766C3AB2}"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FE41FD2F-9150-482A-A1BD-31393AB13474}">
      <dgm:prSet/>
      <dgm:spPr/>
      <dgm:t>
        <a:bodyPr/>
        <a:lstStyle/>
        <a:p>
          <a:r>
            <a:rPr lang="es-AR" b="1" u="sng" dirty="0"/>
            <a:t>Intimidad</a:t>
          </a:r>
          <a:r>
            <a:rPr lang="es-AR" dirty="0"/>
            <a:t>: grado máximo de inmanencia, consciencia reflexiva</a:t>
          </a:r>
          <a:endParaRPr lang="en-US" dirty="0"/>
        </a:p>
      </dgm:t>
    </dgm:pt>
    <dgm:pt modelId="{5693B300-0A52-4191-B375-41C1EF08E47A}" type="parTrans" cxnId="{58371884-2C02-43B6-8FBB-2CE6B543D92F}">
      <dgm:prSet/>
      <dgm:spPr/>
      <dgm:t>
        <a:bodyPr/>
        <a:lstStyle/>
        <a:p>
          <a:endParaRPr lang="en-US"/>
        </a:p>
      </dgm:t>
    </dgm:pt>
    <dgm:pt modelId="{597C969F-FAEA-4F6F-A7FF-5A4C6123E76D}" type="sibTrans" cxnId="{58371884-2C02-43B6-8FBB-2CE6B543D92F}">
      <dgm:prSet/>
      <dgm:spPr/>
      <dgm:t>
        <a:bodyPr/>
        <a:lstStyle/>
        <a:p>
          <a:endParaRPr lang="en-US"/>
        </a:p>
      </dgm:t>
    </dgm:pt>
    <dgm:pt modelId="{523DE386-865D-4C15-9715-2541A99BA70E}">
      <dgm:prSet/>
      <dgm:spPr/>
      <dgm:t>
        <a:bodyPr/>
        <a:lstStyle/>
        <a:p>
          <a:r>
            <a:rPr lang="es-AR" b="1" u="sng" dirty="0"/>
            <a:t>Manifestación</a:t>
          </a:r>
          <a:r>
            <a:rPr lang="es-AR" dirty="0"/>
            <a:t>: con las palabras y los actos nos insertamos en el mundo.  El cuerpo.</a:t>
          </a:r>
          <a:endParaRPr lang="en-US" dirty="0"/>
        </a:p>
      </dgm:t>
    </dgm:pt>
    <dgm:pt modelId="{EC46D65E-64EB-4E2D-9531-20C0CCB16966}" type="parTrans" cxnId="{3E24AEDF-31B5-4701-8E2E-FB075CD86E3D}">
      <dgm:prSet/>
      <dgm:spPr/>
      <dgm:t>
        <a:bodyPr/>
        <a:lstStyle/>
        <a:p>
          <a:endParaRPr lang="en-US"/>
        </a:p>
      </dgm:t>
    </dgm:pt>
    <dgm:pt modelId="{E9FC45A2-FAAF-452D-9F7C-8B6C43377A34}" type="sibTrans" cxnId="{3E24AEDF-31B5-4701-8E2E-FB075CD86E3D}">
      <dgm:prSet/>
      <dgm:spPr/>
      <dgm:t>
        <a:bodyPr/>
        <a:lstStyle/>
        <a:p>
          <a:endParaRPr lang="en-US"/>
        </a:p>
      </dgm:t>
    </dgm:pt>
    <dgm:pt modelId="{8CCD9D8B-F286-4E40-BDA9-256E6FC4D108}">
      <dgm:prSet/>
      <dgm:spPr/>
      <dgm:t>
        <a:bodyPr/>
        <a:lstStyle/>
        <a:p>
          <a:r>
            <a:rPr lang="es-AR" b="1" u="sng" dirty="0"/>
            <a:t>Libertad</a:t>
          </a:r>
          <a:r>
            <a:rPr lang="es-AR" b="1" dirty="0"/>
            <a:t>: </a:t>
          </a:r>
          <a:r>
            <a:rPr lang="es-AR" b="0" dirty="0"/>
            <a:t>más allá de la libertad “negativa”</a:t>
          </a:r>
          <a:endParaRPr lang="en-US" b="0" dirty="0"/>
        </a:p>
      </dgm:t>
    </dgm:pt>
    <dgm:pt modelId="{40759AFE-9BA4-4E61-A1CA-C1E092D61982}" type="parTrans" cxnId="{F599006A-628F-4B11-A2C0-9F43A4A628AC}">
      <dgm:prSet/>
      <dgm:spPr/>
      <dgm:t>
        <a:bodyPr/>
        <a:lstStyle/>
        <a:p>
          <a:endParaRPr lang="en-US"/>
        </a:p>
      </dgm:t>
    </dgm:pt>
    <dgm:pt modelId="{8D88C9E9-5E60-4A46-A740-EBDB0E9F0573}" type="sibTrans" cxnId="{F599006A-628F-4B11-A2C0-9F43A4A628AC}">
      <dgm:prSet/>
      <dgm:spPr/>
      <dgm:t>
        <a:bodyPr/>
        <a:lstStyle/>
        <a:p>
          <a:endParaRPr lang="en-US"/>
        </a:p>
      </dgm:t>
    </dgm:pt>
    <dgm:pt modelId="{CA878EE8-A0FF-4877-8C0B-A14171D57570}">
      <dgm:prSet/>
      <dgm:spPr/>
      <dgm:t>
        <a:bodyPr/>
        <a:lstStyle/>
        <a:p>
          <a:r>
            <a:rPr lang="es-AR" b="1" u="sng" dirty="0"/>
            <a:t>Capacidad de dar</a:t>
          </a:r>
          <a:r>
            <a:rPr lang="es-AR" b="1" dirty="0"/>
            <a:t>: </a:t>
          </a:r>
          <a:r>
            <a:rPr lang="es-AR" b="0" dirty="0"/>
            <a:t>amor</a:t>
          </a:r>
          <a:endParaRPr lang="en-US" b="0" dirty="0"/>
        </a:p>
      </dgm:t>
    </dgm:pt>
    <dgm:pt modelId="{B8B68079-9AD4-47E4-B0F1-70F6D154A2E6}" type="parTrans" cxnId="{402CE926-F093-4FAC-8801-B5F4EEE277A8}">
      <dgm:prSet/>
      <dgm:spPr/>
      <dgm:t>
        <a:bodyPr/>
        <a:lstStyle/>
        <a:p>
          <a:endParaRPr lang="en-US"/>
        </a:p>
      </dgm:t>
    </dgm:pt>
    <dgm:pt modelId="{D2970644-162A-495D-8860-9129A61E4AF2}" type="sibTrans" cxnId="{402CE926-F093-4FAC-8801-B5F4EEE277A8}">
      <dgm:prSet/>
      <dgm:spPr/>
      <dgm:t>
        <a:bodyPr/>
        <a:lstStyle/>
        <a:p>
          <a:endParaRPr lang="en-US"/>
        </a:p>
      </dgm:t>
    </dgm:pt>
    <dgm:pt modelId="{2733B318-3805-4273-B074-F04294BA7FB8}">
      <dgm:prSet/>
      <dgm:spPr/>
      <dgm:t>
        <a:bodyPr/>
        <a:lstStyle/>
        <a:p>
          <a:r>
            <a:rPr lang="es-AR" b="1" u="sng" dirty="0"/>
            <a:t>Diálogo</a:t>
          </a:r>
          <a:r>
            <a:rPr lang="es-AR" dirty="0"/>
            <a:t>: intercambio inteligente de la palabra, logos. Intersubjetividad. El peligro del relativismo.</a:t>
          </a:r>
          <a:endParaRPr lang="en-US" dirty="0"/>
        </a:p>
      </dgm:t>
    </dgm:pt>
    <dgm:pt modelId="{273A455D-6531-49D5-9B21-E71F0C7A2D9D}" type="parTrans" cxnId="{27C21230-57E5-456F-8820-A5FACCD4DF8C}">
      <dgm:prSet/>
      <dgm:spPr/>
      <dgm:t>
        <a:bodyPr/>
        <a:lstStyle/>
        <a:p>
          <a:endParaRPr lang="en-US"/>
        </a:p>
      </dgm:t>
    </dgm:pt>
    <dgm:pt modelId="{B5EDCEAC-AAA1-4345-BA3D-12683CA3084F}" type="sibTrans" cxnId="{27C21230-57E5-456F-8820-A5FACCD4DF8C}">
      <dgm:prSet/>
      <dgm:spPr/>
      <dgm:t>
        <a:bodyPr/>
        <a:lstStyle/>
        <a:p>
          <a:endParaRPr lang="en-US"/>
        </a:p>
      </dgm:t>
    </dgm:pt>
    <dgm:pt modelId="{0FF2DCA1-10B8-4C1D-9A6D-20268261F1BB}" type="pres">
      <dgm:prSet presAssocID="{E6DEAC38-B94E-4D78-AF22-51C3766C3AB2}" presName="diagram" presStyleCnt="0">
        <dgm:presLayoutVars>
          <dgm:dir/>
          <dgm:resizeHandles val="exact"/>
        </dgm:presLayoutVars>
      </dgm:prSet>
      <dgm:spPr/>
    </dgm:pt>
    <dgm:pt modelId="{522816EE-ED37-45B5-84D9-004076AA7D12}" type="pres">
      <dgm:prSet presAssocID="{FE41FD2F-9150-482A-A1BD-31393AB13474}" presName="node" presStyleLbl="node1" presStyleIdx="0" presStyleCnt="5">
        <dgm:presLayoutVars>
          <dgm:bulletEnabled val="1"/>
        </dgm:presLayoutVars>
      </dgm:prSet>
      <dgm:spPr/>
    </dgm:pt>
    <dgm:pt modelId="{58EBC199-7AC0-4858-9748-47C64EBD6000}" type="pres">
      <dgm:prSet presAssocID="{597C969F-FAEA-4F6F-A7FF-5A4C6123E76D}" presName="sibTrans" presStyleCnt="0"/>
      <dgm:spPr/>
    </dgm:pt>
    <dgm:pt modelId="{EA99987E-3884-4527-93B2-8B3C60B03B5B}" type="pres">
      <dgm:prSet presAssocID="{523DE386-865D-4C15-9715-2541A99BA70E}" presName="node" presStyleLbl="node1" presStyleIdx="1" presStyleCnt="5">
        <dgm:presLayoutVars>
          <dgm:bulletEnabled val="1"/>
        </dgm:presLayoutVars>
      </dgm:prSet>
      <dgm:spPr/>
    </dgm:pt>
    <dgm:pt modelId="{417C41A7-272D-4CD1-BAAC-7B7452DB6B40}" type="pres">
      <dgm:prSet presAssocID="{E9FC45A2-FAAF-452D-9F7C-8B6C43377A34}" presName="sibTrans" presStyleCnt="0"/>
      <dgm:spPr/>
    </dgm:pt>
    <dgm:pt modelId="{9C9BCE2A-53AC-4AE4-BD94-158F081D929D}" type="pres">
      <dgm:prSet presAssocID="{8CCD9D8B-F286-4E40-BDA9-256E6FC4D108}" presName="node" presStyleLbl="node1" presStyleIdx="2" presStyleCnt="5">
        <dgm:presLayoutVars>
          <dgm:bulletEnabled val="1"/>
        </dgm:presLayoutVars>
      </dgm:prSet>
      <dgm:spPr/>
    </dgm:pt>
    <dgm:pt modelId="{18C260D2-EDB6-4F71-9546-F6CF4516EF54}" type="pres">
      <dgm:prSet presAssocID="{8D88C9E9-5E60-4A46-A740-EBDB0E9F0573}" presName="sibTrans" presStyleCnt="0"/>
      <dgm:spPr/>
    </dgm:pt>
    <dgm:pt modelId="{9E2361FD-74CF-47A7-A9B4-E2F5FE36FB66}" type="pres">
      <dgm:prSet presAssocID="{CA878EE8-A0FF-4877-8C0B-A14171D57570}" presName="node" presStyleLbl="node1" presStyleIdx="3" presStyleCnt="5">
        <dgm:presLayoutVars>
          <dgm:bulletEnabled val="1"/>
        </dgm:presLayoutVars>
      </dgm:prSet>
      <dgm:spPr/>
    </dgm:pt>
    <dgm:pt modelId="{EA4B9F3F-C366-43D6-B766-53F4D93B669E}" type="pres">
      <dgm:prSet presAssocID="{D2970644-162A-495D-8860-9129A61E4AF2}" presName="sibTrans" presStyleCnt="0"/>
      <dgm:spPr/>
    </dgm:pt>
    <dgm:pt modelId="{85D79B4C-882C-4EA1-9E67-FC6BA5E162FD}" type="pres">
      <dgm:prSet presAssocID="{2733B318-3805-4273-B074-F04294BA7FB8}" presName="node" presStyleLbl="node1" presStyleIdx="4" presStyleCnt="5">
        <dgm:presLayoutVars>
          <dgm:bulletEnabled val="1"/>
        </dgm:presLayoutVars>
      </dgm:prSet>
      <dgm:spPr/>
    </dgm:pt>
  </dgm:ptLst>
  <dgm:cxnLst>
    <dgm:cxn modelId="{67340505-D157-481D-BDE2-7A26D3EBCAE8}" type="presOf" srcId="{E6DEAC38-B94E-4D78-AF22-51C3766C3AB2}" destId="{0FF2DCA1-10B8-4C1D-9A6D-20268261F1BB}" srcOrd="0" destOrd="0" presId="urn:microsoft.com/office/officeart/2005/8/layout/default"/>
    <dgm:cxn modelId="{402CE926-F093-4FAC-8801-B5F4EEE277A8}" srcId="{E6DEAC38-B94E-4D78-AF22-51C3766C3AB2}" destId="{CA878EE8-A0FF-4877-8C0B-A14171D57570}" srcOrd="3" destOrd="0" parTransId="{B8B68079-9AD4-47E4-B0F1-70F6D154A2E6}" sibTransId="{D2970644-162A-495D-8860-9129A61E4AF2}"/>
    <dgm:cxn modelId="{27C21230-57E5-456F-8820-A5FACCD4DF8C}" srcId="{E6DEAC38-B94E-4D78-AF22-51C3766C3AB2}" destId="{2733B318-3805-4273-B074-F04294BA7FB8}" srcOrd="4" destOrd="0" parTransId="{273A455D-6531-49D5-9B21-E71F0C7A2D9D}" sibTransId="{B5EDCEAC-AAA1-4345-BA3D-12683CA3084F}"/>
    <dgm:cxn modelId="{5BF79367-739C-43D8-9C9E-EAD4C23F5872}" type="presOf" srcId="{CA878EE8-A0FF-4877-8C0B-A14171D57570}" destId="{9E2361FD-74CF-47A7-A9B4-E2F5FE36FB66}" srcOrd="0" destOrd="0" presId="urn:microsoft.com/office/officeart/2005/8/layout/default"/>
    <dgm:cxn modelId="{F599006A-628F-4B11-A2C0-9F43A4A628AC}" srcId="{E6DEAC38-B94E-4D78-AF22-51C3766C3AB2}" destId="{8CCD9D8B-F286-4E40-BDA9-256E6FC4D108}" srcOrd="2" destOrd="0" parTransId="{40759AFE-9BA4-4E61-A1CA-C1E092D61982}" sibTransId="{8D88C9E9-5E60-4A46-A740-EBDB0E9F0573}"/>
    <dgm:cxn modelId="{58371884-2C02-43B6-8FBB-2CE6B543D92F}" srcId="{E6DEAC38-B94E-4D78-AF22-51C3766C3AB2}" destId="{FE41FD2F-9150-482A-A1BD-31393AB13474}" srcOrd="0" destOrd="0" parTransId="{5693B300-0A52-4191-B375-41C1EF08E47A}" sibTransId="{597C969F-FAEA-4F6F-A7FF-5A4C6123E76D}"/>
    <dgm:cxn modelId="{CC6DE691-C201-4DCF-9C99-E36A95A69B8F}" type="presOf" srcId="{8CCD9D8B-F286-4E40-BDA9-256E6FC4D108}" destId="{9C9BCE2A-53AC-4AE4-BD94-158F081D929D}" srcOrd="0" destOrd="0" presId="urn:microsoft.com/office/officeart/2005/8/layout/default"/>
    <dgm:cxn modelId="{B95EADA8-663B-4193-8192-6A258AF65867}" type="presOf" srcId="{FE41FD2F-9150-482A-A1BD-31393AB13474}" destId="{522816EE-ED37-45B5-84D9-004076AA7D12}" srcOrd="0" destOrd="0" presId="urn:microsoft.com/office/officeart/2005/8/layout/default"/>
    <dgm:cxn modelId="{60F582DE-54DD-49A1-9EED-3021526E7C38}" type="presOf" srcId="{2733B318-3805-4273-B074-F04294BA7FB8}" destId="{85D79B4C-882C-4EA1-9E67-FC6BA5E162FD}" srcOrd="0" destOrd="0" presId="urn:microsoft.com/office/officeart/2005/8/layout/default"/>
    <dgm:cxn modelId="{3E24AEDF-31B5-4701-8E2E-FB075CD86E3D}" srcId="{E6DEAC38-B94E-4D78-AF22-51C3766C3AB2}" destId="{523DE386-865D-4C15-9715-2541A99BA70E}" srcOrd="1" destOrd="0" parTransId="{EC46D65E-64EB-4E2D-9531-20C0CCB16966}" sibTransId="{E9FC45A2-FAAF-452D-9F7C-8B6C43377A34}"/>
    <dgm:cxn modelId="{0095EEF2-E218-4582-985A-33108FBC40FD}" type="presOf" srcId="{523DE386-865D-4C15-9715-2541A99BA70E}" destId="{EA99987E-3884-4527-93B2-8B3C60B03B5B}" srcOrd="0" destOrd="0" presId="urn:microsoft.com/office/officeart/2005/8/layout/default"/>
    <dgm:cxn modelId="{CDDE41A7-A1D7-40F7-ACF9-765519784473}" type="presParOf" srcId="{0FF2DCA1-10B8-4C1D-9A6D-20268261F1BB}" destId="{522816EE-ED37-45B5-84D9-004076AA7D12}" srcOrd="0" destOrd="0" presId="urn:microsoft.com/office/officeart/2005/8/layout/default"/>
    <dgm:cxn modelId="{85E567CE-4891-45FF-B245-B5104EE1D282}" type="presParOf" srcId="{0FF2DCA1-10B8-4C1D-9A6D-20268261F1BB}" destId="{58EBC199-7AC0-4858-9748-47C64EBD6000}" srcOrd="1" destOrd="0" presId="urn:microsoft.com/office/officeart/2005/8/layout/default"/>
    <dgm:cxn modelId="{1CCEB386-DDA2-45D1-812F-80ED0BD0019F}" type="presParOf" srcId="{0FF2DCA1-10B8-4C1D-9A6D-20268261F1BB}" destId="{EA99987E-3884-4527-93B2-8B3C60B03B5B}" srcOrd="2" destOrd="0" presId="urn:microsoft.com/office/officeart/2005/8/layout/default"/>
    <dgm:cxn modelId="{17058DA6-5E2B-4567-ADA9-9C4A29F0371F}" type="presParOf" srcId="{0FF2DCA1-10B8-4C1D-9A6D-20268261F1BB}" destId="{417C41A7-272D-4CD1-BAAC-7B7452DB6B40}" srcOrd="3" destOrd="0" presId="urn:microsoft.com/office/officeart/2005/8/layout/default"/>
    <dgm:cxn modelId="{EC137976-91BE-4E89-957F-4212F7C0B48F}" type="presParOf" srcId="{0FF2DCA1-10B8-4C1D-9A6D-20268261F1BB}" destId="{9C9BCE2A-53AC-4AE4-BD94-158F081D929D}" srcOrd="4" destOrd="0" presId="urn:microsoft.com/office/officeart/2005/8/layout/default"/>
    <dgm:cxn modelId="{F167D5CF-CB71-4973-ACCA-56C46AF35A9D}" type="presParOf" srcId="{0FF2DCA1-10B8-4C1D-9A6D-20268261F1BB}" destId="{18C260D2-EDB6-4F71-9546-F6CF4516EF54}" srcOrd="5" destOrd="0" presId="urn:microsoft.com/office/officeart/2005/8/layout/default"/>
    <dgm:cxn modelId="{5F24A022-1922-498C-9100-905FA6734A05}" type="presParOf" srcId="{0FF2DCA1-10B8-4C1D-9A6D-20268261F1BB}" destId="{9E2361FD-74CF-47A7-A9B4-E2F5FE36FB66}" srcOrd="6" destOrd="0" presId="urn:microsoft.com/office/officeart/2005/8/layout/default"/>
    <dgm:cxn modelId="{13A815D6-DD42-4117-8DCD-8EBED0748A72}" type="presParOf" srcId="{0FF2DCA1-10B8-4C1D-9A6D-20268261F1BB}" destId="{EA4B9F3F-C366-43D6-B766-53F4D93B669E}" srcOrd="7" destOrd="0" presId="urn:microsoft.com/office/officeart/2005/8/layout/default"/>
    <dgm:cxn modelId="{7C5A636B-F942-4615-AF64-DDD910711A1E}" type="presParOf" srcId="{0FF2DCA1-10B8-4C1D-9A6D-20268261F1BB}" destId="{85D79B4C-882C-4EA1-9E67-FC6BA5E162FD}"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6DEAC38-B94E-4D78-AF22-51C3766C3AB2}"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FE41FD2F-9150-482A-A1BD-31393AB13474}">
      <dgm:prSet/>
      <dgm:spPr/>
      <dgm:t>
        <a:bodyPr/>
        <a:lstStyle/>
        <a:p>
          <a:r>
            <a:rPr lang="es-AR" b="1" u="sng" dirty="0"/>
            <a:t>Intimidad</a:t>
          </a:r>
          <a:r>
            <a:rPr lang="es-AR" dirty="0"/>
            <a:t>: grado máximo de inmanencia, consciencia reflexiva, la persona es “incomunicable”.</a:t>
          </a:r>
          <a:endParaRPr lang="en-US" dirty="0"/>
        </a:p>
      </dgm:t>
    </dgm:pt>
    <dgm:pt modelId="{5693B300-0A52-4191-B375-41C1EF08E47A}" type="parTrans" cxnId="{58371884-2C02-43B6-8FBB-2CE6B543D92F}">
      <dgm:prSet/>
      <dgm:spPr/>
      <dgm:t>
        <a:bodyPr/>
        <a:lstStyle/>
        <a:p>
          <a:endParaRPr lang="en-US"/>
        </a:p>
      </dgm:t>
    </dgm:pt>
    <dgm:pt modelId="{597C969F-FAEA-4F6F-A7FF-5A4C6123E76D}" type="sibTrans" cxnId="{58371884-2C02-43B6-8FBB-2CE6B543D92F}">
      <dgm:prSet/>
      <dgm:spPr/>
      <dgm:t>
        <a:bodyPr/>
        <a:lstStyle/>
        <a:p>
          <a:endParaRPr lang="en-US"/>
        </a:p>
      </dgm:t>
    </dgm:pt>
    <dgm:pt modelId="{0FF2DCA1-10B8-4C1D-9A6D-20268261F1BB}" type="pres">
      <dgm:prSet presAssocID="{E6DEAC38-B94E-4D78-AF22-51C3766C3AB2}" presName="diagram" presStyleCnt="0">
        <dgm:presLayoutVars>
          <dgm:dir/>
          <dgm:resizeHandles val="exact"/>
        </dgm:presLayoutVars>
      </dgm:prSet>
      <dgm:spPr/>
    </dgm:pt>
    <dgm:pt modelId="{522816EE-ED37-45B5-84D9-004076AA7D12}" type="pres">
      <dgm:prSet presAssocID="{FE41FD2F-9150-482A-A1BD-31393AB13474}" presName="node" presStyleLbl="node1" presStyleIdx="0" presStyleCnt="1" custScaleX="42451" custScaleY="43935" custLinFactNeighborX="-27102" custLinFactNeighborY="-19081">
        <dgm:presLayoutVars>
          <dgm:bulletEnabled val="1"/>
        </dgm:presLayoutVars>
      </dgm:prSet>
      <dgm:spPr/>
    </dgm:pt>
  </dgm:ptLst>
  <dgm:cxnLst>
    <dgm:cxn modelId="{67340505-D157-481D-BDE2-7A26D3EBCAE8}" type="presOf" srcId="{E6DEAC38-B94E-4D78-AF22-51C3766C3AB2}" destId="{0FF2DCA1-10B8-4C1D-9A6D-20268261F1BB}" srcOrd="0" destOrd="0" presId="urn:microsoft.com/office/officeart/2005/8/layout/default"/>
    <dgm:cxn modelId="{58371884-2C02-43B6-8FBB-2CE6B543D92F}" srcId="{E6DEAC38-B94E-4D78-AF22-51C3766C3AB2}" destId="{FE41FD2F-9150-482A-A1BD-31393AB13474}" srcOrd="0" destOrd="0" parTransId="{5693B300-0A52-4191-B375-41C1EF08E47A}" sibTransId="{597C969F-FAEA-4F6F-A7FF-5A4C6123E76D}"/>
    <dgm:cxn modelId="{B95EADA8-663B-4193-8192-6A258AF65867}" type="presOf" srcId="{FE41FD2F-9150-482A-A1BD-31393AB13474}" destId="{522816EE-ED37-45B5-84D9-004076AA7D12}" srcOrd="0" destOrd="0" presId="urn:microsoft.com/office/officeart/2005/8/layout/default"/>
    <dgm:cxn modelId="{CDDE41A7-A1D7-40F7-ACF9-765519784473}" type="presParOf" srcId="{0FF2DCA1-10B8-4C1D-9A6D-20268261F1BB}" destId="{522816EE-ED37-45B5-84D9-004076AA7D1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6DEAC38-B94E-4D78-AF22-51C3766C3AB2}"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8CCD9D8B-F286-4E40-BDA9-256E6FC4D108}">
      <dgm:prSet/>
      <dgm:spPr/>
      <dgm:t>
        <a:bodyPr/>
        <a:lstStyle/>
        <a:p>
          <a:r>
            <a:rPr lang="es-AR" b="1" u="sng" dirty="0"/>
            <a:t>Libertad</a:t>
          </a:r>
          <a:r>
            <a:rPr lang="es-AR" b="1" dirty="0"/>
            <a:t>: </a:t>
          </a:r>
          <a:r>
            <a:rPr lang="es-AR" b="0" dirty="0"/>
            <a:t>más allá de la libertad “negativa”</a:t>
          </a:r>
          <a:endParaRPr lang="en-US" b="0" dirty="0"/>
        </a:p>
      </dgm:t>
    </dgm:pt>
    <dgm:pt modelId="{40759AFE-9BA4-4E61-A1CA-C1E092D61982}" type="parTrans" cxnId="{F599006A-628F-4B11-A2C0-9F43A4A628AC}">
      <dgm:prSet/>
      <dgm:spPr/>
      <dgm:t>
        <a:bodyPr/>
        <a:lstStyle/>
        <a:p>
          <a:endParaRPr lang="en-US"/>
        </a:p>
      </dgm:t>
    </dgm:pt>
    <dgm:pt modelId="{8D88C9E9-5E60-4A46-A740-EBDB0E9F0573}" type="sibTrans" cxnId="{F599006A-628F-4B11-A2C0-9F43A4A628AC}">
      <dgm:prSet/>
      <dgm:spPr/>
      <dgm:t>
        <a:bodyPr/>
        <a:lstStyle/>
        <a:p>
          <a:endParaRPr lang="en-US"/>
        </a:p>
      </dgm:t>
    </dgm:pt>
    <dgm:pt modelId="{0FF2DCA1-10B8-4C1D-9A6D-20268261F1BB}" type="pres">
      <dgm:prSet presAssocID="{E6DEAC38-B94E-4D78-AF22-51C3766C3AB2}" presName="diagram" presStyleCnt="0">
        <dgm:presLayoutVars>
          <dgm:dir/>
          <dgm:resizeHandles val="exact"/>
        </dgm:presLayoutVars>
      </dgm:prSet>
      <dgm:spPr/>
    </dgm:pt>
    <dgm:pt modelId="{9C9BCE2A-53AC-4AE4-BD94-158F081D929D}" type="pres">
      <dgm:prSet presAssocID="{8CCD9D8B-F286-4E40-BDA9-256E6FC4D108}" presName="node" presStyleLbl="node1" presStyleIdx="0" presStyleCnt="1" custScaleX="31496" custScaleY="51923" custLinFactNeighborX="-33374" custLinFactNeighborY="-8313">
        <dgm:presLayoutVars>
          <dgm:bulletEnabled val="1"/>
        </dgm:presLayoutVars>
      </dgm:prSet>
      <dgm:spPr/>
    </dgm:pt>
  </dgm:ptLst>
  <dgm:cxnLst>
    <dgm:cxn modelId="{67340505-D157-481D-BDE2-7A26D3EBCAE8}" type="presOf" srcId="{E6DEAC38-B94E-4D78-AF22-51C3766C3AB2}" destId="{0FF2DCA1-10B8-4C1D-9A6D-20268261F1BB}" srcOrd="0" destOrd="0" presId="urn:microsoft.com/office/officeart/2005/8/layout/default"/>
    <dgm:cxn modelId="{F599006A-628F-4B11-A2C0-9F43A4A628AC}" srcId="{E6DEAC38-B94E-4D78-AF22-51C3766C3AB2}" destId="{8CCD9D8B-F286-4E40-BDA9-256E6FC4D108}" srcOrd="0" destOrd="0" parTransId="{40759AFE-9BA4-4E61-A1CA-C1E092D61982}" sibTransId="{8D88C9E9-5E60-4A46-A740-EBDB0E9F0573}"/>
    <dgm:cxn modelId="{CC6DE691-C201-4DCF-9C99-E36A95A69B8F}" type="presOf" srcId="{8CCD9D8B-F286-4E40-BDA9-256E6FC4D108}" destId="{9C9BCE2A-53AC-4AE4-BD94-158F081D929D}" srcOrd="0" destOrd="0" presId="urn:microsoft.com/office/officeart/2005/8/layout/default"/>
    <dgm:cxn modelId="{EC137976-91BE-4E89-957F-4212F7C0B48F}" type="presParOf" srcId="{0FF2DCA1-10B8-4C1D-9A6D-20268261F1BB}" destId="{9C9BCE2A-53AC-4AE4-BD94-158F081D929D}"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6DEAC38-B94E-4D78-AF22-51C3766C3AB2}"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CA878EE8-A0FF-4877-8C0B-A14171D57570}">
      <dgm:prSet/>
      <dgm:spPr/>
      <dgm:t>
        <a:bodyPr/>
        <a:lstStyle/>
        <a:p>
          <a:r>
            <a:rPr lang="es-AR" b="1" u="sng" dirty="0"/>
            <a:t>Capacidad de dar</a:t>
          </a:r>
          <a:r>
            <a:rPr lang="es-AR" b="1" dirty="0"/>
            <a:t>: </a:t>
          </a:r>
          <a:r>
            <a:rPr lang="es-AR" b="0" dirty="0"/>
            <a:t>amor</a:t>
          </a:r>
          <a:endParaRPr lang="en-US" b="0" dirty="0"/>
        </a:p>
      </dgm:t>
    </dgm:pt>
    <dgm:pt modelId="{B8B68079-9AD4-47E4-B0F1-70F6D154A2E6}" type="parTrans" cxnId="{402CE926-F093-4FAC-8801-B5F4EEE277A8}">
      <dgm:prSet/>
      <dgm:spPr/>
      <dgm:t>
        <a:bodyPr/>
        <a:lstStyle/>
        <a:p>
          <a:endParaRPr lang="en-US"/>
        </a:p>
      </dgm:t>
    </dgm:pt>
    <dgm:pt modelId="{D2970644-162A-495D-8860-9129A61E4AF2}" type="sibTrans" cxnId="{402CE926-F093-4FAC-8801-B5F4EEE277A8}">
      <dgm:prSet/>
      <dgm:spPr/>
      <dgm:t>
        <a:bodyPr/>
        <a:lstStyle/>
        <a:p>
          <a:endParaRPr lang="en-US"/>
        </a:p>
      </dgm:t>
    </dgm:pt>
    <dgm:pt modelId="{0FF2DCA1-10B8-4C1D-9A6D-20268261F1BB}" type="pres">
      <dgm:prSet presAssocID="{E6DEAC38-B94E-4D78-AF22-51C3766C3AB2}" presName="diagram" presStyleCnt="0">
        <dgm:presLayoutVars>
          <dgm:dir/>
          <dgm:resizeHandles val="exact"/>
        </dgm:presLayoutVars>
      </dgm:prSet>
      <dgm:spPr/>
    </dgm:pt>
    <dgm:pt modelId="{9E2361FD-74CF-47A7-A9B4-E2F5FE36FB66}" type="pres">
      <dgm:prSet presAssocID="{CA878EE8-A0FF-4877-8C0B-A14171D57570}" presName="node" presStyleLbl="node1" presStyleIdx="0" presStyleCnt="1" custScaleX="34235" custScaleY="34805" custLinFactNeighborX="-31210" custLinFactNeighborY="-11676">
        <dgm:presLayoutVars>
          <dgm:bulletEnabled val="1"/>
        </dgm:presLayoutVars>
      </dgm:prSet>
      <dgm:spPr/>
    </dgm:pt>
  </dgm:ptLst>
  <dgm:cxnLst>
    <dgm:cxn modelId="{67340505-D157-481D-BDE2-7A26D3EBCAE8}" type="presOf" srcId="{E6DEAC38-B94E-4D78-AF22-51C3766C3AB2}" destId="{0FF2DCA1-10B8-4C1D-9A6D-20268261F1BB}" srcOrd="0" destOrd="0" presId="urn:microsoft.com/office/officeart/2005/8/layout/default"/>
    <dgm:cxn modelId="{402CE926-F093-4FAC-8801-B5F4EEE277A8}" srcId="{E6DEAC38-B94E-4D78-AF22-51C3766C3AB2}" destId="{CA878EE8-A0FF-4877-8C0B-A14171D57570}" srcOrd="0" destOrd="0" parTransId="{B8B68079-9AD4-47E4-B0F1-70F6D154A2E6}" sibTransId="{D2970644-162A-495D-8860-9129A61E4AF2}"/>
    <dgm:cxn modelId="{5BF79367-739C-43D8-9C9E-EAD4C23F5872}" type="presOf" srcId="{CA878EE8-A0FF-4877-8C0B-A14171D57570}" destId="{9E2361FD-74CF-47A7-A9B4-E2F5FE36FB66}" srcOrd="0" destOrd="0" presId="urn:microsoft.com/office/officeart/2005/8/layout/default"/>
    <dgm:cxn modelId="{5F24A022-1922-498C-9100-905FA6734A05}" type="presParOf" srcId="{0FF2DCA1-10B8-4C1D-9A6D-20268261F1BB}" destId="{9E2361FD-74CF-47A7-A9B4-E2F5FE36FB66}"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A9273AD-40D4-4551-B021-467C627DB70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D61B3F7-7D5D-4525-9C6C-08CFB8B270AD}">
      <dgm:prSet/>
      <dgm:spPr/>
      <dgm:t>
        <a:bodyPr/>
        <a:lstStyle/>
        <a:p>
          <a:r>
            <a:rPr lang="en-US" b="1" u="sng"/>
            <a:t>La persona</a:t>
          </a:r>
          <a:r>
            <a:rPr lang="en-US"/>
            <a:t>:</a:t>
          </a:r>
        </a:p>
      </dgm:t>
    </dgm:pt>
    <dgm:pt modelId="{1D3E14CE-7177-4C04-B764-57C9DCDF66A6}" type="parTrans" cxnId="{999DFEFE-AA1E-4B7C-80B1-9D4DA12D86FB}">
      <dgm:prSet/>
      <dgm:spPr/>
      <dgm:t>
        <a:bodyPr/>
        <a:lstStyle/>
        <a:p>
          <a:endParaRPr lang="en-US"/>
        </a:p>
      </dgm:t>
    </dgm:pt>
    <dgm:pt modelId="{399D7728-31D8-4671-8619-0569217B0930}" type="sibTrans" cxnId="{999DFEFE-AA1E-4B7C-80B1-9D4DA12D86FB}">
      <dgm:prSet/>
      <dgm:spPr/>
      <dgm:t>
        <a:bodyPr/>
        <a:lstStyle/>
        <a:p>
          <a:endParaRPr lang="en-US"/>
        </a:p>
      </dgm:t>
    </dgm:pt>
    <dgm:pt modelId="{1B384373-B7B5-40F5-A15E-37E9A86D2A9F}">
      <dgm:prSet/>
      <dgm:spPr/>
      <dgm:t>
        <a:bodyPr/>
        <a:lstStyle/>
        <a:p>
          <a:r>
            <a:rPr lang="en-US" dirty="0"/>
            <a:t>“Fin </a:t>
          </a:r>
          <a:r>
            <a:rPr lang="en-US" dirty="0" err="1"/>
            <a:t>en</a:t>
          </a:r>
          <a:r>
            <a:rPr lang="en-US" dirty="0"/>
            <a:t> </a:t>
          </a:r>
          <a:r>
            <a:rPr lang="en-US" dirty="0" err="1"/>
            <a:t>sí</a:t>
          </a:r>
          <a:r>
            <a:rPr lang="en-US" dirty="0"/>
            <a:t> </a:t>
          </a:r>
          <a:r>
            <a:rPr lang="en-US" dirty="0" err="1"/>
            <a:t>misma</a:t>
          </a:r>
          <a:r>
            <a:rPr lang="en-US" dirty="0"/>
            <a:t>” (</a:t>
          </a:r>
          <a:r>
            <a:rPr lang="en-US" i="1" dirty="0" err="1"/>
            <a:t>dignidad</a:t>
          </a:r>
          <a:r>
            <a:rPr lang="en-US" dirty="0"/>
            <a:t>)</a:t>
          </a:r>
        </a:p>
      </dgm:t>
    </dgm:pt>
    <dgm:pt modelId="{1FCCA31C-2D86-494E-BB5F-899B772BEADF}" type="parTrans" cxnId="{110EAC02-0317-4D00-9CA8-477FA1915B53}">
      <dgm:prSet/>
      <dgm:spPr/>
      <dgm:t>
        <a:bodyPr/>
        <a:lstStyle/>
        <a:p>
          <a:endParaRPr lang="en-US"/>
        </a:p>
      </dgm:t>
    </dgm:pt>
    <dgm:pt modelId="{9FDCF0A3-CD59-43B9-977C-649F6AA1E0C9}" type="sibTrans" cxnId="{110EAC02-0317-4D00-9CA8-477FA1915B53}">
      <dgm:prSet/>
      <dgm:spPr/>
      <dgm:t>
        <a:bodyPr/>
        <a:lstStyle/>
        <a:p>
          <a:endParaRPr lang="en-US"/>
        </a:p>
      </dgm:t>
    </dgm:pt>
    <dgm:pt modelId="{8A9CDB05-BCD9-48AC-9045-19BD971A85AE}">
      <dgm:prSet/>
      <dgm:spPr/>
      <dgm:t>
        <a:bodyPr/>
        <a:lstStyle/>
        <a:p>
          <a:r>
            <a:rPr lang="en-US"/>
            <a:t>“Absoluto relativo”</a:t>
          </a:r>
        </a:p>
      </dgm:t>
    </dgm:pt>
    <dgm:pt modelId="{2B866C3C-A21F-40D4-85EB-E72A8C1DF4A2}" type="parTrans" cxnId="{DD83B98F-F253-489E-89CB-BC2F063CFB13}">
      <dgm:prSet/>
      <dgm:spPr/>
      <dgm:t>
        <a:bodyPr/>
        <a:lstStyle/>
        <a:p>
          <a:endParaRPr lang="en-US"/>
        </a:p>
      </dgm:t>
    </dgm:pt>
    <dgm:pt modelId="{50EB5292-7467-42A5-86FF-1EA92C5ECFD6}" type="sibTrans" cxnId="{DD83B98F-F253-489E-89CB-BC2F063CFB13}">
      <dgm:prSet/>
      <dgm:spPr/>
      <dgm:t>
        <a:bodyPr/>
        <a:lstStyle/>
        <a:p>
          <a:endParaRPr lang="en-US"/>
        </a:p>
      </dgm:t>
    </dgm:pt>
    <dgm:pt modelId="{DCA6F825-87CF-45B9-A637-3B792235B353}" type="pres">
      <dgm:prSet presAssocID="{9A9273AD-40D4-4551-B021-467C627DB705}" presName="linear" presStyleCnt="0">
        <dgm:presLayoutVars>
          <dgm:animLvl val="lvl"/>
          <dgm:resizeHandles val="exact"/>
        </dgm:presLayoutVars>
      </dgm:prSet>
      <dgm:spPr/>
    </dgm:pt>
    <dgm:pt modelId="{1D04BF9A-4E9D-4608-BF26-61D7317951FF}" type="pres">
      <dgm:prSet presAssocID="{AD61B3F7-7D5D-4525-9C6C-08CFB8B270AD}" presName="parentText" presStyleLbl="node1" presStyleIdx="0" presStyleCnt="3">
        <dgm:presLayoutVars>
          <dgm:chMax val="0"/>
          <dgm:bulletEnabled val="1"/>
        </dgm:presLayoutVars>
      </dgm:prSet>
      <dgm:spPr/>
    </dgm:pt>
    <dgm:pt modelId="{BDB0DD5D-4AC9-4AE4-948F-91017C97433C}" type="pres">
      <dgm:prSet presAssocID="{399D7728-31D8-4671-8619-0569217B0930}" presName="spacer" presStyleCnt="0"/>
      <dgm:spPr/>
    </dgm:pt>
    <dgm:pt modelId="{3F438CF6-ABCF-43D1-B7C7-A9660251CFB4}" type="pres">
      <dgm:prSet presAssocID="{1B384373-B7B5-40F5-A15E-37E9A86D2A9F}" presName="parentText" presStyleLbl="node1" presStyleIdx="1" presStyleCnt="3">
        <dgm:presLayoutVars>
          <dgm:chMax val="0"/>
          <dgm:bulletEnabled val="1"/>
        </dgm:presLayoutVars>
      </dgm:prSet>
      <dgm:spPr/>
    </dgm:pt>
    <dgm:pt modelId="{052D72C9-3493-465C-9B55-2493577CFB17}" type="pres">
      <dgm:prSet presAssocID="{9FDCF0A3-CD59-43B9-977C-649F6AA1E0C9}" presName="spacer" presStyleCnt="0"/>
      <dgm:spPr/>
    </dgm:pt>
    <dgm:pt modelId="{E6710C03-E854-4B7A-8323-0E0B754FC4E7}" type="pres">
      <dgm:prSet presAssocID="{8A9CDB05-BCD9-48AC-9045-19BD971A85AE}" presName="parentText" presStyleLbl="node1" presStyleIdx="2" presStyleCnt="3">
        <dgm:presLayoutVars>
          <dgm:chMax val="0"/>
          <dgm:bulletEnabled val="1"/>
        </dgm:presLayoutVars>
      </dgm:prSet>
      <dgm:spPr/>
    </dgm:pt>
  </dgm:ptLst>
  <dgm:cxnLst>
    <dgm:cxn modelId="{110EAC02-0317-4D00-9CA8-477FA1915B53}" srcId="{9A9273AD-40D4-4551-B021-467C627DB705}" destId="{1B384373-B7B5-40F5-A15E-37E9A86D2A9F}" srcOrd="1" destOrd="0" parTransId="{1FCCA31C-2D86-494E-BB5F-899B772BEADF}" sibTransId="{9FDCF0A3-CD59-43B9-977C-649F6AA1E0C9}"/>
    <dgm:cxn modelId="{C7600F0A-F245-4302-BD2E-EEC8799D7125}" type="presOf" srcId="{8A9CDB05-BCD9-48AC-9045-19BD971A85AE}" destId="{E6710C03-E854-4B7A-8323-0E0B754FC4E7}" srcOrd="0" destOrd="0" presId="urn:microsoft.com/office/officeart/2005/8/layout/vList2"/>
    <dgm:cxn modelId="{DFEDFC3D-EEEE-4F27-B10A-212DD1888CED}" type="presOf" srcId="{AD61B3F7-7D5D-4525-9C6C-08CFB8B270AD}" destId="{1D04BF9A-4E9D-4608-BF26-61D7317951FF}" srcOrd="0" destOrd="0" presId="urn:microsoft.com/office/officeart/2005/8/layout/vList2"/>
    <dgm:cxn modelId="{DD83B98F-F253-489E-89CB-BC2F063CFB13}" srcId="{9A9273AD-40D4-4551-B021-467C627DB705}" destId="{8A9CDB05-BCD9-48AC-9045-19BD971A85AE}" srcOrd="2" destOrd="0" parTransId="{2B866C3C-A21F-40D4-85EB-E72A8C1DF4A2}" sibTransId="{50EB5292-7467-42A5-86FF-1EA92C5ECFD6}"/>
    <dgm:cxn modelId="{B4641E95-58B5-4FDB-BBCD-1ACC6BD25D84}" type="presOf" srcId="{1B384373-B7B5-40F5-A15E-37E9A86D2A9F}" destId="{3F438CF6-ABCF-43D1-B7C7-A9660251CFB4}" srcOrd="0" destOrd="0" presId="urn:microsoft.com/office/officeart/2005/8/layout/vList2"/>
    <dgm:cxn modelId="{299053EF-8A1F-4BF5-823B-2F9911FA87BF}" type="presOf" srcId="{9A9273AD-40D4-4551-B021-467C627DB705}" destId="{DCA6F825-87CF-45B9-A637-3B792235B353}" srcOrd="0" destOrd="0" presId="urn:microsoft.com/office/officeart/2005/8/layout/vList2"/>
    <dgm:cxn modelId="{999DFEFE-AA1E-4B7C-80B1-9D4DA12D86FB}" srcId="{9A9273AD-40D4-4551-B021-467C627DB705}" destId="{AD61B3F7-7D5D-4525-9C6C-08CFB8B270AD}" srcOrd="0" destOrd="0" parTransId="{1D3E14CE-7177-4C04-B764-57C9DCDF66A6}" sibTransId="{399D7728-31D8-4671-8619-0569217B0930}"/>
    <dgm:cxn modelId="{C3F71618-8798-4ED2-9F66-AFAF01E9EEAF}" type="presParOf" srcId="{DCA6F825-87CF-45B9-A637-3B792235B353}" destId="{1D04BF9A-4E9D-4608-BF26-61D7317951FF}" srcOrd="0" destOrd="0" presId="urn:microsoft.com/office/officeart/2005/8/layout/vList2"/>
    <dgm:cxn modelId="{439A91F0-89A3-4626-9CBA-D3EC3C5813F3}" type="presParOf" srcId="{DCA6F825-87CF-45B9-A637-3B792235B353}" destId="{BDB0DD5D-4AC9-4AE4-948F-91017C97433C}" srcOrd="1" destOrd="0" presId="urn:microsoft.com/office/officeart/2005/8/layout/vList2"/>
    <dgm:cxn modelId="{40CBF294-744B-4521-9FFC-140CADC761E8}" type="presParOf" srcId="{DCA6F825-87CF-45B9-A637-3B792235B353}" destId="{3F438CF6-ABCF-43D1-B7C7-A9660251CFB4}" srcOrd="2" destOrd="0" presId="urn:microsoft.com/office/officeart/2005/8/layout/vList2"/>
    <dgm:cxn modelId="{6CD9A89F-EDE2-4E4C-A652-EE4F11B2BF70}" type="presParOf" srcId="{DCA6F825-87CF-45B9-A637-3B792235B353}" destId="{052D72C9-3493-465C-9B55-2493577CFB17}" srcOrd="3" destOrd="0" presId="urn:microsoft.com/office/officeart/2005/8/layout/vList2"/>
    <dgm:cxn modelId="{3330873E-AE6B-467C-965D-DDA3BDF5437F}" type="presParOf" srcId="{DCA6F825-87CF-45B9-A637-3B792235B353}" destId="{E6710C03-E854-4B7A-8323-0E0B754FC4E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A9273AD-40D4-4551-B021-467C627DB70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D61B3F7-7D5D-4525-9C6C-08CFB8B270AD}">
      <dgm:prSet/>
      <dgm:spPr/>
      <dgm:t>
        <a:bodyPr/>
        <a:lstStyle/>
        <a:p>
          <a:r>
            <a:rPr lang="en-US" b="1" u="sng"/>
            <a:t>La persona</a:t>
          </a:r>
          <a:r>
            <a:rPr lang="en-US"/>
            <a:t>:</a:t>
          </a:r>
        </a:p>
      </dgm:t>
    </dgm:pt>
    <dgm:pt modelId="{1D3E14CE-7177-4C04-B764-57C9DCDF66A6}" type="parTrans" cxnId="{999DFEFE-AA1E-4B7C-80B1-9D4DA12D86FB}">
      <dgm:prSet/>
      <dgm:spPr/>
      <dgm:t>
        <a:bodyPr/>
        <a:lstStyle/>
        <a:p>
          <a:endParaRPr lang="en-US"/>
        </a:p>
      </dgm:t>
    </dgm:pt>
    <dgm:pt modelId="{399D7728-31D8-4671-8619-0569217B0930}" type="sibTrans" cxnId="{999DFEFE-AA1E-4B7C-80B1-9D4DA12D86FB}">
      <dgm:prSet/>
      <dgm:spPr/>
      <dgm:t>
        <a:bodyPr/>
        <a:lstStyle/>
        <a:p>
          <a:endParaRPr lang="en-US"/>
        </a:p>
      </dgm:t>
    </dgm:pt>
    <dgm:pt modelId="{1B384373-B7B5-40F5-A15E-37E9A86D2A9F}">
      <dgm:prSet/>
      <dgm:spPr/>
      <dgm:t>
        <a:bodyPr/>
        <a:lstStyle/>
        <a:p>
          <a:r>
            <a:rPr lang="en-US" dirty="0"/>
            <a:t>“Fin </a:t>
          </a:r>
          <a:r>
            <a:rPr lang="en-US" dirty="0" err="1"/>
            <a:t>en</a:t>
          </a:r>
          <a:r>
            <a:rPr lang="en-US" dirty="0"/>
            <a:t> </a:t>
          </a:r>
          <a:r>
            <a:rPr lang="en-US" dirty="0" err="1"/>
            <a:t>sí</a:t>
          </a:r>
          <a:r>
            <a:rPr lang="en-US" dirty="0"/>
            <a:t> </a:t>
          </a:r>
          <a:r>
            <a:rPr lang="en-US" dirty="0" err="1"/>
            <a:t>misma</a:t>
          </a:r>
          <a:r>
            <a:rPr lang="en-US" dirty="0"/>
            <a:t>” (</a:t>
          </a:r>
          <a:r>
            <a:rPr lang="en-US" i="1" dirty="0" err="1"/>
            <a:t>dignidad</a:t>
          </a:r>
          <a:r>
            <a:rPr lang="en-US" dirty="0"/>
            <a:t>)</a:t>
          </a:r>
        </a:p>
      </dgm:t>
    </dgm:pt>
    <dgm:pt modelId="{1FCCA31C-2D86-494E-BB5F-899B772BEADF}" type="parTrans" cxnId="{110EAC02-0317-4D00-9CA8-477FA1915B53}">
      <dgm:prSet/>
      <dgm:spPr/>
      <dgm:t>
        <a:bodyPr/>
        <a:lstStyle/>
        <a:p>
          <a:endParaRPr lang="en-US"/>
        </a:p>
      </dgm:t>
    </dgm:pt>
    <dgm:pt modelId="{9FDCF0A3-CD59-43B9-977C-649F6AA1E0C9}" type="sibTrans" cxnId="{110EAC02-0317-4D00-9CA8-477FA1915B53}">
      <dgm:prSet/>
      <dgm:spPr/>
      <dgm:t>
        <a:bodyPr/>
        <a:lstStyle/>
        <a:p>
          <a:endParaRPr lang="en-US"/>
        </a:p>
      </dgm:t>
    </dgm:pt>
    <dgm:pt modelId="{8A9CDB05-BCD9-48AC-9045-19BD971A85AE}">
      <dgm:prSet/>
      <dgm:spPr/>
      <dgm:t>
        <a:bodyPr/>
        <a:lstStyle/>
        <a:p>
          <a:r>
            <a:rPr lang="en-US"/>
            <a:t>“Absoluto relativo”</a:t>
          </a:r>
        </a:p>
      </dgm:t>
    </dgm:pt>
    <dgm:pt modelId="{2B866C3C-A21F-40D4-85EB-E72A8C1DF4A2}" type="parTrans" cxnId="{DD83B98F-F253-489E-89CB-BC2F063CFB13}">
      <dgm:prSet/>
      <dgm:spPr/>
      <dgm:t>
        <a:bodyPr/>
        <a:lstStyle/>
        <a:p>
          <a:endParaRPr lang="en-US"/>
        </a:p>
      </dgm:t>
    </dgm:pt>
    <dgm:pt modelId="{50EB5292-7467-42A5-86FF-1EA92C5ECFD6}" type="sibTrans" cxnId="{DD83B98F-F253-489E-89CB-BC2F063CFB13}">
      <dgm:prSet/>
      <dgm:spPr/>
      <dgm:t>
        <a:bodyPr/>
        <a:lstStyle/>
        <a:p>
          <a:endParaRPr lang="en-US"/>
        </a:p>
      </dgm:t>
    </dgm:pt>
    <dgm:pt modelId="{DCA6F825-87CF-45B9-A637-3B792235B353}" type="pres">
      <dgm:prSet presAssocID="{9A9273AD-40D4-4551-B021-467C627DB705}" presName="linear" presStyleCnt="0">
        <dgm:presLayoutVars>
          <dgm:animLvl val="lvl"/>
          <dgm:resizeHandles val="exact"/>
        </dgm:presLayoutVars>
      </dgm:prSet>
      <dgm:spPr/>
    </dgm:pt>
    <dgm:pt modelId="{1D04BF9A-4E9D-4608-BF26-61D7317951FF}" type="pres">
      <dgm:prSet presAssocID="{AD61B3F7-7D5D-4525-9C6C-08CFB8B270AD}" presName="parentText" presStyleLbl="node1" presStyleIdx="0" presStyleCnt="3">
        <dgm:presLayoutVars>
          <dgm:chMax val="0"/>
          <dgm:bulletEnabled val="1"/>
        </dgm:presLayoutVars>
      </dgm:prSet>
      <dgm:spPr/>
    </dgm:pt>
    <dgm:pt modelId="{BDB0DD5D-4AC9-4AE4-948F-91017C97433C}" type="pres">
      <dgm:prSet presAssocID="{399D7728-31D8-4671-8619-0569217B0930}" presName="spacer" presStyleCnt="0"/>
      <dgm:spPr/>
    </dgm:pt>
    <dgm:pt modelId="{3F438CF6-ABCF-43D1-B7C7-A9660251CFB4}" type="pres">
      <dgm:prSet presAssocID="{1B384373-B7B5-40F5-A15E-37E9A86D2A9F}" presName="parentText" presStyleLbl="node1" presStyleIdx="1" presStyleCnt="3">
        <dgm:presLayoutVars>
          <dgm:chMax val="0"/>
          <dgm:bulletEnabled val="1"/>
        </dgm:presLayoutVars>
      </dgm:prSet>
      <dgm:spPr/>
    </dgm:pt>
    <dgm:pt modelId="{052D72C9-3493-465C-9B55-2493577CFB17}" type="pres">
      <dgm:prSet presAssocID="{9FDCF0A3-CD59-43B9-977C-649F6AA1E0C9}" presName="spacer" presStyleCnt="0"/>
      <dgm:spPr/>
    </dgm:pt>
    <dgm:pt modelId="{E6710C03-E854-4B7A-8323-0E0B754FC4E7}" type="pres">
      <dgm:prSet presAssocID="{8A9CDB05-BCD9-48AC-9045-19BD971A85AE}" presName="parentText" presStyleLbl="node1" presStyleIdx="2" presStyleCnt="3">
        <dgm:presLayoutVars>
          <dgm:chMax val="0"/>
          <dgm:bulletEnabled val="1"/>
        </dgm:presLayoutVars>
      </dgm:prSet>
      <dgm:spPr/>
    </dgm:pt>
  </dgm:ptLst>
  <dgm:cxnLst>
    <dgm:cxn modelId="{110EAC02-0317-4D00-9CA8-477FA1915B53}" srcId="{9A9273AD-40D4-4551-B021-467C627DB705}" destId="{1B384373-B7B5-40F5-A15E-37E9A86D2A9F}" srcOrd="1" destOrd="0" parTransId="{1FCCA31C-2D86-494E-BB5F-899B772BEADF}" sibTransId="{9FDCF0A3-CD59-43B9-977C-649F6AA1E0C9}"/>
    <dgm:cxn modelId="{C7600F0A-F245-4302-BD2E-EEC8799D7125}" type="presOf" srcId="{8A9CDB05-BCD9-48AC-9045-19BD971A85AE}" destId="{E6710C03-E854-4B7A-8323-0E0B754FC4E7}" srcOrd="0" destOrd="0" presId="urn:microsoft.com/office/officeart/2005/8/layout/vList2"/>
    <dgm:cxn modelId="{DFEDFC3D-EEEE-4F27-B10A-212DD1888CED}" type="presOf" srcId="{AD61B3F7-7D5D-4525-9C6C-08CFB8B270AD}" destId="{1D04BF9A-4E9D-4608-BF26-61D7317951FF}" srcOrd="0" destOrd="0" presId="urn:microsoft.com/office/officeart/2005/8/layout/vList2"/>
    <dgm:cxn modelId="{DD83B98F-F253-489E-89CB-BC2F063CFB13}" srcId="{9A9273AD-40D4-4551-B021-467C627DB705}" destId="{8A9CDB05-BCD9-48AC-9045-19BD971A85AE}" srcOrd="2" destOrd="0" parTransId="{2B866C3C-A21F-40D4-85EB-E72A8C1DF4A2}" sibTransId="{50EB5292-7467-42A5-86FF-1EA92C5ECFD6}"/>
    <dgm:cxn modelId="{B4641E95-58B5-4FDB-BBCD-1ACC6BD25D84}" type="presOf" srcId="{1B384373-B7B5-40F5-A15E-37E9A86D2A9F}" destId="{3F438CF6-ABCF-43D1-B7C7-A9660251CFB4}" srcOrd="0" destOrd="0" presId="urn:microsoft.com/office/officeart/2005/8/layout/vList2"/>
    <dgm:cxn modelId="{299053EF-8A1F-4BF5-823B-2F9911FA87BF}" type="presOf" srcId="{9A9273AD-40D4-4551-B021-467C627DB705}" destId="{DCA6F825-87CF-45B9-A637-3B792235B353}" srcOrd="0" destOrd="0" presId="urn:microsoft.com/office/officeart/2005/8/layout/vList2"/>
    <dgm:cxn modelId="{999DFEFE-AA1E-4B7C-80B1-9D4DA12D86FB}" srcId="{9A9273AD-40D4-4551-B021-467C627DB705}" destId="{AD61B3F7-7D5D-4525-9C6C-08CFB8B270AD}" srcOrd="0" destOrd="0" parTransId="{1D3E14CE-7177-4C04-B764-57C9DCDF66A6}" sibTransId="{399D7728-31D8-4671-8619-0569217B0930}"/>
    <dgm:cxn modelId="{C3F71618-8798-4ED2-9F66-AFAF01E9EEAF}" type="presParOf" srcId="{DCA6F825-87CF-45B9-A637-3B792235B353}" destId="{1D04BF9A-4E9D-4608-BF26-61D7317951FF}" srcOrd="0" destOrd="0" presId="urn:microsoft.com/office/officeart/2005/8/layout/vList2"/>
    <dgm:cxn modelId="{439A91F0-89A3-4626-9CBA-D3EC3C5813F3}" type="presParOf" srcId="{DCA6F825-87CF-45B9-A637-3B792235B353}" destId="{BDB0DD5D-4AC9-4AE4-948F-91017C97433C}" srcOrd="1" destOrd="0" presId="urn:microsoft.com/office/officeart/2005/8/layout/vList2"/>
    <dgm:cxn modelId="{40CBF294-744B-4521-9FFC-140CADC761E8}" type="presParOf" srcId="{DCA6F825-87CF-45B9-A637-3B792235B353}" destId="{3F438CF6-ABCF-43D1-B7C7-A9660251CFB4}" srcOrd="2" destOrd="0" presId="urn:microsoft.com/office/officeart/2005/8/layout/vList2"/>
    <dgm:cxn modelId="{6CD9A89F-EDE2-4E4C-A652-EE4F11B2BF70}" type="presParOf" srcId="{DCA6F825-87CF-45B9-A637-3B792235B353}" destId="{052D72C9-3493-465C-9B55-2493577CFB17}" srcOrd="3" destOrd="0" presId="urn:microsoft.com/office/officeart/2005/8/layout/vList2"/>
    <dgm:cxn modelId="{3330873E-AE6B-467C-965D-DDA3BDF5437F}" type="presParOf" srcId="{DCA6F825-87CF-45B9-A637-3B792235B353}" destId="{E6710C03-E854-4B7A-8323-0E0B754FC4E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2816EE-ED37-45B5-84D9-004076AA7D12}">
      <dsp:nvSpPr>
        <dsp:cNvPr id="0" name=""/>
        <dsp:cNvSpPr/>
      </dsp:nvSpPr>
      <dsp:spPr>
        <a:xfrm>
          <a:off x="0" y="39687"/>
          <a:ext cx="3286125" cy="19716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s-AR" sz="2500" b="1" u="sng" kern="1200" dirty="0"/>
            <a:t>Intimidad</a:t>
          </a:r>
          <a:r>
            <a:rPr lang="es-AR" sz="2500" kern="1200" dirty="0"/>
            <a:t>: grado máximo de inmanencia, consciencia reflexiva</a:t>
          </a:r>
          <a:endParaRPr lang="en-US" sz="2500" kern="1200" dirty="0"/>
        </a:p>
      </dsp:txBody>
      <dsp:txXfrm>
        <a:off x="0" y="39687"/>
        <a:ext cx="3286125" cy="1971675"/>
      </dsp:txXfrm>
    </dsp:sp>
    <dsp:sp modelId="{EA99987E-3884-4527-93B2-8B3C60B03B5B}">
      <dsp:nvSpPr>
        <dsp:cNvPr id="0" name=""/>
        <dsp:cNvSpPr/>
      </dsp:nvSpPr>
      <dsp:spPr>
        <a:xfrm>
          <a:off x="3614737" y="39687"/>
          <a:ext cx="3286125" cy="197167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s-AR" sz="2500" b="1" u="sng" kern="1200" dirty="0"/>
            <a:t>Manifestación</a:t>
          </a:r>
          <a:r>
            <a:rPr lang="es-AR" sz="2500" kern="1200" dirty="0"/>
            <a:t>: con las palabras y los actos nos insertamos en el mundo.  El cuerpo.</a:t>
          </a:r>
          <a:endParaRPr lang="en-US" sz="2500" kern="1200" dirty="0"/>
        </a:p>
      </dsp:txBody>
      <dsp:txXfrm>
        <a:off x="3614737" y="39687"/>
        <a:ext cx="3286125" cy="1971675"/>
      </dsp:txXfrm>
    </dsp:sp>
    <dsp:sp modelId="{9C9BCE2A-53AC-4AE4-BD94-158F081D929D}">
      <dsp:nvSpPr>
        <dsp:cNvPr id="0" name=""/>
        <dsp:cNvSpPr/>
      </dsp:nvSpPr>
      <dsp:spPr>
        <a:xfrm>
          <a:off x="7229475" y="39687"/>
          <a:ext cx="3286125" cy="197167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s-AR" sz="2500" b="1" u="sng" kern="1200" dirty="0"/>
            <a:t>Libertad</a:t>
          </a:r>
          <a:r>
            <a:rPr lang="es-AR" sz="2500" b="1" kern="1200" dirty="0"/>
            <a:t>: </a:t>
          </a:r>
          <a:r>
            <a:rPr lang="es-AR" sz="2500" b="0" kern="1200" dirty="0"/>
            <a:t>más allá de la libertad “negativa”</a:t>
          </a:r>
          <a:endParaRPr lang="en-US" sz="2500" b="0" kern="1200" dirty="0"/>
        </a:p>
      </dsp:txBody>
      <dsp:txXfrm>
        <a:off x="7229475" y="39687"/>
        <a:ext cx="3286125" cy="1971675"/>
      </dsp:txXfrm>
    </dsp:sp>
    <dsp:sp modelId="{9E2361FD-74CF-47A7-A9B4-E2F5FE36FB66}">
      <dsp:nvSpPr>
        <dsp:cNvPr id="0" name=""/>
        <dsp:cNvSpPr/>
      </dsp:nvSpPr>
      <dsp:spPr>
        <a:xfrm>
          <a:off x="1807368" y="2339975"/>
          <a:ext cx="3286125" cy="197167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s-AR" sz="2500" b="1" u="sng" kern="1200" dirty="0"/>
            <a:t>Capacidad de dar</a:t>
          </a:r>
          <a:r>
            <a:rPr lang="es-AR" sz="2500" b="1" kern="1200" dirty="0"/>
            <a:t>: </a:t>
          </a:r>
          <a:r>
            <a:rPr lang="es-AR" sz="2500" b="0" kern="1200" dirty="0"/>
            <a:t>amor</a:t>
          </a:r>
          <a:endParaRPr lang="en-US" sz="2500" b="0" kern="1200" dirty="0"/>
        </a:p>
      </dsp:txBody>
      <dsp:txXfrm>
        <a:off x="1807368" y="2339975"/>
        <a:ext cx="3286125" cy="1971675"/>
      </dsp:txXfrm>
    </dsp:sp>
    <dsp:sp modelId="{85D79B4C-882C-4EA1-9E67-FC6BA5E162FD}">
      <dsp:nvSpPr>
        <dsp:cNvPr id="0" name=""/>
        <dsp:cNvSpPr/>
      </dsp:nvSpPr>
      <dsp:spPr>
        <a:xfrm>
          <a:off x="5422106" y="2339975"/>
          <a:ext cx="3286125" cy="197167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s-AR" sz="2500" b="1" u="sng" kern="1200" dirty="0"/>
            <a:t>Diálogo</a:t>
          </a:r>
          <a:r>
            <a:rPr lang="es-AR" sz="2500" kern="1200" dirty="0"/>
            <a:t>: intercambio inteligente de la palabra, logos. Intersubjetividad. El peligro del relativismo.</a:t>
          </a:r>
          <a:endParaRPr lang="en-US" sz="2500" kern="1200" dirty="0"/>
        </a:p>
      </dsp:txBody>
      <dsp:txXfrm>
        <a:off x="5422106" y="2339975"/>
        <a:ext cx="3286125" cy="19716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2816EE-ED37-45B5-84D9-004076AA7D12}">
      <dsp:nvSpPr>
        <dsp:cNvPr id="0" name=""/>
        <dsp:cNvSpPr/>
      </dsp:nvSpPr>
      <dsp:spPr>
        <a:xfrm>
          <a:off x="175873" y="0"/>
          <a:ext cx="4463977" cy="277201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s-AR" sz="3400" b="1" u="sng" kern="1200" dirty="0"/>
            <a:t>Intimidad</a:t>
          </a:r>
          <a:r>
            <a:rPr lang="es-AR" sz="3400" kern="1200" dirty="0"/>
            <a:t>: grado máximo de inmanencia, consciencia reflexiva, la persona es “incomunicable”.</a:t>
          </a:r>
          <a:endParaRPr lang="en-US" sz="3400" kern="1200" dirty="0"/>
        </a:p>
      </dsp:txBody>
      <dsp:txXfrm>
        <a:off x="175873" y="0"/>
        <a:ext cx="4463977" cy="27720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9BCE2A-53AC-4AE4-BD94-158F081D929D}">
      <dsp:nvSpPr>
        <dsp:cNvPr id="0" name=""/>
        <dsp:cNvSpPr/>
      </dsp:nvSpPr>
      <dsp:spPr>
        <a:xfrm>
          <a:off x="92326" y="13167"/>
          <a:ext cx="3311993" cy="327600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ctr" defTabSz="2222500">
            <a:lnSpc>
              <a:spcPct val="90000"/>
            </a:lnSpc>
            <a:spcBef>
              <a:spcPct val="0"/>
            </a:spcBef>
            <a:spcAft>
              <a:spcPct val="35000"/>
            </a:spcAft>
            <a:buNone/>
          </a:pPr>
          <a:r>
            <a:rPr lang="es-AR" sz="5000" b="1" u="sng" kern="1200" dirty="0"/>
            <a:t>Libertad</a:t>
          </a:r>
          <a:r>
            <a:rPr lang="es-AR" sz="5000" b="1" kern="1200" dirty="0"/>
            <a:t>: </a:t>
          </a:r>
          <a:r>
            <a:rPr lang="es-AR" sz="5000" b="0" kern="1200" dirty="0"/>
            <a:t>más allá de la libertad “negativa”</a:t>
          </a:r>
          <a:endParaRPr lang="en-US" sz="5000" b="0" kern="1200" dirty="0"/>
        </a:p>
      </dsp:txBody>
      <dsp:txXfrm>
        <a:off x="92326" y="13167"/>
        <a:ext cx="3311993" cy="327600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2361FD-74CF-47A7-A9B4-E2F5FE36FB66}">
      <dsp:nvSpPr>
        <dsp:cNvPr id="0" name=""/>
        <dsp:cNvSpPr/>
      </dsp:nvSpPr>
      <dsp:spPr>
        <a:xfrm>
          <a:off x="175873" y="341001"/>
          <a:ext cx="3600015" cy="219597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es-AR" sz="4700" b="1" u="sng" kern="1200" dirty="0"/>
            <a:t>Capacidad de dar</a:t>
          </a:r>
          <a:r>
            <a:rPr lang="es-AR" sz="4700" b="1" kern="1200" dirty="0"/>
            <a:t>: </a:t>
          </a:r>
          <a:r>
            <a:rPr lang="es-AR" sz="4700" b="0" kern="1200" dirty="0"/>
            <a:t>amor</a:t>
          </a:r>
          <a:endParaRPr lang="en-US" sz="4700" b="0" kern="1200" dirty="0"/>
        </a:p>
      </dsp:txBody>
      <dsp:txXfrm>
        <a:off x="175873" y="341001"/>
        <a:ext cx="3600015" cy="21959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04BF9A-4E9D-4608-BF26-61D7317951FF}">
      <dsp:nvSpPr>
        <dsp:cNvPr id="0" name=""/>
        <dsp:cNvSpPr/>
      </dsp:nvSpPr>
      <dsp:spPr>
        <a:xfrm>
          <a:off x="0" y="9341"/>
          <a:ext cx="3962061" cy="14301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1" u="sng" kern="1200"/>
            <a:t>La persona</a:t>
          </a:r>
          <a:r>
            <a:rPr lang="en-US" sz="3600" kern="1200"/>
            <a:t>:</a:t>
          </a:r>
        </a:p>
      </dsp:txBody>
      <dsp:txXfrm>
        <a:off x="69812" y="79153"/>
        <a:ext cx="3822437" cy="1290481"/>
      </dsp:txXfrm>
    </dsp:sp>
    <dsp:sp modelId="{3F438CF6-ABCF-43D1-B7C7-A9660251CFB4}">
      <dsp:nvSpPr>
        <dsp:cNvPr id="0" name=""/>
        <dsp:cNvSpPr/>
      </dsp:nvSpPr>
      <dsp:spPr>
        <a:xfrm>
          <a:off x="0" y="1543127"/>
          <a:ext cx="3962061" cy="14301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dirty="0"/>
            <a:t>“Fin </a:t>
          </a:r>
          <a:r>
            <a:rPr lang="en-US" sz="3600" kern="1200" dirty="0" err="1"/>
            <a:t>en</a:t>
          </a:r>
          <a:r>
            <a:rPr lang="en-US" sz="3600" kern="1200" dirty="0"/>
            <a:t> </a:t>
          </a:r>
          <a:r>
            <a:rPr lang="en-US" sz="3600" kern="1200" dirty="0" err="1"/>
            <a:t>sí</a:t>
          </a:r>
          <a:r>
            <a:rPr lang="en-US" sz="3600" kern="1200" dirty="0"/>
            <a:t> </a:t>
          </a:r>
          <a:r>
            <a:rPr lang="en-US" sz="3600" kern="1200" dirty="0" err="1"/>
            <a:t>misma</a:t>
          </a:r>
          <a:r>
            <a:rPr lang="en-US" sz="3600" kern="1200" dirty="0"/>
            <a:t>” (</a:t>
          </a:r>
          <a:r>
            <a:rPr lang="en-US" sz="3600" i="1" kern="1200" dirty="0" err="1"/>
            <a:t>dignidad</a:t>
          </a:r>
          <a:r>
            <a:rPr lang="en-US" sz="3600" kern="1200" dirty="0"/>
            <a:t>)</a:t>
          </a:r>
        </a:p>
      </dsp:txBody>
      <dsp:txXfrm>
        <a:off x="69812" y="1612939"/>
        <a:ext cx="3822437" cy="1290481"/>
      </dsp:txXfrm>
    </dsp:sp>
    <dsp:sp modelId="{E6710C03-E854-4B7A-8323-0E0B754FC4E7}">
      <dsp:nvSpPr>
        <dsp:cNvPr id="0" name=""/>
        <dsp:cNvSpPr/>
      </dsp:nvSpPr>
      <dsp:spPr>
        <a:xfrm>
          <a:off x="0" y="3076912"/>
          <a:ext cx="3962061" cy="14301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a:t>“Absoluto relativo”</a:t>
          </a:r>
        </a:p>
      </dsp:txBody>
      <dsp:txXfrm>
        <a:off x="69812" y="3146724"/>
        <a:ext cx="3822437" cy="129048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04BF9A-4E9D-4608-BF26-61D7317951FF}">
      <dsp:nvSpPr>
        <dsp:cNvPr id="0" name=""/>
        <dsp:cNvSpPr/>
      </dsp:nvSpPr>
      <dsp:spPr>
        <a:xfrm>
          <a:off x="0" y="9341"/>
          <a:ext cx="3962061" cy="14301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1" u="sng" kern="1200"/>
            <a:t>La persona</a:t>
          </a:r>
          <a:r>
            <a:rPr lang="en-US" sz="3600" kern="1200"/>
            <a:t>:</a:t>
          </a:r>
        </a:p>
      </dsp:txBody>
      <dsp:txXfrm>
        <a:off x="69812" y="79153"/>
        <a:ext cx="3822437" cy="1290481"/>
      </dsp:txXfrm>
    </dsp:sp>
    <dsp:sp modelId="{3F438CF6-ABCF-43D1-B7C7-A9660251CFB4}">
      <dsp:nvSpPr>
        <dsp:cNvPr id="0" name=""/>
        <dsp:cNvSpPr/>
      </dsp:nvSpPr>
      <dsp:spPr>
        <a:xfrm>
          <a:off x="0" y="1543127"/>
          <a:ext cx="3962061" cy="14301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dirty="0"/>
            <a:t>“Fin </a:t>
          </a:r>
          <a:r>
            <a:rPr lang="en-US" sz="3600" kern="1200" dirty="0" err="1"/>
            <a:t>en</a:t>
          </a:r>
          <a:r>
            <a:rPr lang="en-US" sz="3600" kern="1200" dirty="0"/>
            <a:t> </a:t>
          </a:r>
          <a:r>
            <a:rPr lang="en-US" sz="3600" kern="1200" dirty="0" err="1"/>
            <a:t>sí</a:t>
          </a:r>
          <a:r>
            <a:rPr lang="en-US" sz="3600" kern="1200" dirty="0"/>
            <a:t> </a:t>
          </a:r>
          <a:r>
            <a:rPr lang="en-US" sz="3600" kern="1200" dirty="0" err="1"/>
            <a:t>misma</a:t>
          </a:r>
          <a:r>
            <a:rPr lang="en-US" sz="3600" kern="1200" dirty="0"/>
            <a:t>” (</a:t>
          </a:r>
          <a:r>
            <a:rPr lang="en-US" sz="3600" i="1" kern="1200" dirty="0" err="1"/>
            <a:t>dignidad</a:t>
          </a:r>
          <a:r>
            <a:rPr lang="en-US" sz="3600" kern="1200" dirty="0"/>
            <a:t>)</a:t>
          </a:r>
        </a:p>
      </dsp:txBody>
      <dsp:txXfrm>
        <a:off x="69812" y="1612939"/>
        <a:ext cx="3822437" cy="1290481"/>
      </dsp:txXfrm>
    </dsp:sp>
    <dsp:sp modelId="{E6710C03-E854-4B7A-8323-0E0B754FC4E7}">
      <dsp:nvSpPr>
        <dsp:cNvPr id="0" name=""/>
        <dsp:cNvSpPr/>
      </dsp:nvSpPr>
      <dsp:spPr>
        <a:xfrm>
          <a:off x="0" y="3076912"/>
          <a:ext cx="3962061" cy="14301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a:t>“Absoluto relativo”</a:t>
          </a:r>
        </a:p>
      </dsp:txBody>
      <dsp:txXfrm>
        <a:off x="69812" y="3146724"/>
        <a:ext cx="3822437" cy="129048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9B873D-C778-4427-BD62-423F85E974C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a:extLst>
              <a:ext uri="{FF2B5EF4-FFF2-40B4-BE49-F238E27FC236}">
                <a16:creationId xmlns:a16="http://schemas.microsoft.com/office/drawing/2014/main" id="{2DD3B67F-610B-46F5-8117-16B145DAA8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a:extLst>
              <a:ext uri="{FF2B5EF4-FFF2-40B4-BE49-F238E27FC236}">
                <a16:creationId xmlns:a16="http://schemas.microsoft.com/office/drawing/2014/main" id="{BEB2A29A-0683-4505-8170-CD7709040A13}"/>
              </a:ext>
            </a:extLst>
          </p:cNvPr>
          <p:cNvSpPr>
            <a:spLocks noGrp="1"/>
          </p:cNvSpPr>
          <p:nvPr>
            <p:ph type="dt" sz="half" idx="10"/>
          </p:nvPr>
        </p:nvSpPr>
        <p:spPr/>
        <p:txBody>
          <a:bodyPr/>
          <a:lstStyle/>
          <a:p>
            <a:fld id="{CB2340E5-2F9F-43F7-9697-8DDA4F2F9995}" type="datetimeFigureOut">
              <a:rPr lang="es-AR" smtClean="0"/>
              <a:t>6/5/2024</a:t>
            </a:fld>
            <a:endParaRPr lang="es-AR"/>
          </a:p>
        </p:txBody>
      </p:sp>
      <p:sp>
        <p:nvSpPr>
          <p:cNvPr id="5" name="Marcador de pie de página 4">
            <a:extLst>
              <a:ext uri="{FF2B5EF4-FFF2-40B4-BE49-F238E27FC236}">
                <a16:creationId xmlns:a16="http://schemas.microsoft.com/office/drawing/2014/main" id="{2718D026-94F1-4A40-BC1D-F114C5BAC73B}"/>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38F53096-0484-4010-AC01-2BC5CBAEDA1D}"/>
              </a:ext>
            </a:extLst>
          </p:cNvPr>
          <p:cNvSpPr>
            <a:spLocks noGrp="1"/>
          </p:cNvSpPr>
          <p:nvPr>
            <p:ph type="sldNum" sz="quarter" idx="12"/>
          </p:nvPr>
        </p:nvSpPr>
        <p:spPr/>
        <p:txBody>
          <a:bodyPr/>
          <a:lstStyle/>
          <a:p>
            <a:fld id="{73087AE9-2599-4C93-84B0-4F27D7BAE8A6}" type="slidenum">
              <a:rPr lang="es-AR" smtClean="0"/>
              <a:t>‹Nº›</a:t>
            </a:fld>
            <a:endParaRPr lang="es-AR"/>
          </a:p>
        </p:txBody>
      </p:sp>
    </p:spTree>
    <p:extLst>
      <p:ext uri="{BB962C8B-B14F-4D97-AF65-F5344CB8AC3E}">
        <p14:creationId xmlns:p14="http://schemas.microsoft.com/office/powerpoint/2010/main" val="2813260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D3483E-6FAB-48E8-8F7E-ADB658A7F35A}"/>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9DA24E1E-D6D4-45FB-A36F-24FE18C60DAD}"/>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88BDF894-B70F-4174-8CC6-7CF277574BFF}"/>
              </a:ext>
            </a:extLst>
          </p:cNvPr>
          <p:cNvSpPr>
            <a:spLocks noGrp="1"/>
          </p:cNvSpPr>
          <p:nvPr>
            <p:ph type="dt" sz="half" idx="10"/>
          </p:nvPr>
        </p:nvSpPr>
        <p:spPr/>
        <p:txBody>
          <a:bodyPr/>
          <a:lstStyle/>
          <a:p>
            <a:fld id="{CB2340E5-2F9F-43F7-9697-8DDA4F2F9995}" type="datetimeFigureOut">
              <a:rPr lang="es-AR" smtClean="0"/>
              <a:t>6/5/2024</a:t>
            </a:fld>
            <a:endParaRPr lang="es-AR"/>
          </a:p>
        </p:txBody>
      </p:sp>
      <p:sp>
        <p:nvSpPr>
          <p:cNvPr id="5" name="Marcador de pie de página 4">
            <a:extLst>
              <a:ext uri="{FF2B5EF4-FFF2-40B4-BE49-F238E27FC236}">
                <a16:creationId xmlns:a16="http://schemas.microsoft.com/office/drawing/2014/main" id="{9DD72BFD-01A2-43FA-8770-BBD364EFE9BE}"/>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46A73CA3-8609-48C3-B81D-4577488E3A06}"/>
              </a:ext>
            </a:extLst>
          </p:cNvPr>
          <p:cNvSpPr>
            <a:spLocks noGrp="1"/>
          </p:cNvSpPr>
          <p:nvPr>
            <p:ph type="sldNum" sz="quarter" idx="12"/>
          </p:nvPr>
        </p:nvSpPr>
        <p:spPr/>
        <p:txBody>
          <a:bodyPr/>
          <a:lstStyle/>
          <a:p>
            <a:fld id="{73087AE9-2599-4C93-84B0-4F27D7BAE8A6}" type="slidenum">
              <a:rPr lang="es-AR" smtClean="0"/>
              <a:t>‹Nº›</a:t>
            </a:fld>
            <a:endParaRPr lang="es-AR"/>
          </a:p>
        </p:txBody>
      </p:sp>
    </p:spTree>
    <p:extLst>
      <p:ext uri="{BB962C8B-B14F-4D97-AF65-F5344CB8AC3E}">
        <p14:creationId xmlns:p14="http://schemas.microsoft.com/office/powerpoint/2010/main" val="671134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8517ECF-8C4E-4C3E-8C16-1094830DBF2E}"/>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82960CDA-D686-49C0-8281-10611DCB2C09}"/>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6A40B99C-E3F4-448D-8B80-53EDDB740CC2}"/>
              </a:ext>
            </a:extLst>
          </p:cNvPr>
          <p:cNvSpPr>
            <a:spLocks noGrp="1"/>
          </p:cNvSpPr>
          <p:nvPr>
            <p:ph type="dt" sz="half" idx="10"/>
          </p:nvPr>
        </p:nvSpPr>
        <p:spPr/>
        <p:txBody>
          <a:bodyPr/>
          <a:lstStyle/>
          <a:p>
            <a:fld id="{CB2340E5-2F9F-43F7-9697-8DDA4F2F9995}" type="datetimeFigureOut">
              <a:rPr lang="es-AR" smtClean="0"/>
              <a:t>6/5/2024</a:t>
            </a:fld>
            <a:endParaRPr lang="es-AR"/>
          </a:p>
        </p:txBody>
      </p:sp>
      <p:sp>
        <p:nvSpPr>
          <p:cNvPr id="5" name="Marcador de pie de página 4">
            <a:extLst>
              <a:ext uri="{FF2B5EF4-FFF2-40B4-BE49-F238E27FC236}">
                <a16:creationId xmlns:a16="http://schemas.microsoft.com/office/drawing/2014/main" id="{6F567464-8DD3-4B55-8521-15E14AFFF702}"/>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0547DF37-52FB-4B6E-A3E9-7485F8EABF35}"/>
              </a:ext>
            </a:extLst>
          </p:cNvPr>
          <p:cNvSpPr>
            <a:spLocks noGrp="1"/>
          </p:cNvSpPr>
          <p:nvPr>
            <p:ph type="sldNum" sz="quarter" idx="12"/>
          </p:nvPr>
        </p:nvSpPr>
        <p:spPr/>
        <p:txBody>
          <a:bodyPr/>
          <a:lstStyle/>
          <a:p>
            <a:fld id="{73087AE9-2599-4C93-84B0-4F27D7BAE8A6}" type="slidenum">
              <a:rPr lang="es-AR" smtClean="0"/>
              <a:t>‹Nº›</a:t>
            </a:fld>
            <a:endParaRPr lang="es-AR"/>
          </a:p>
        </p:txBody>
      </p:sp>
    </p:spTree>
    <p:extLst>
      <p:ext uri="{BB962C8B-B14F-4D97-AF65-F5344CB8AC3E}">
        <p14:creationId xmlns:p14="http://schemas.microsoft.com/office/powerpoint/2010/main" val="2901677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C237D7-CCFA-4B8C-8144-F2DAABD59C64}"/>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8064ED5E-EBE8-4A2E-9FCE-2FAB8895694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5E59EC71-AEDC-43CD-9B44-FD71609C0B6B}"/>
              </a:ext>
            </a:extLst>
          </p:cNvPr>
          <p:cNvSpPr>
            <a:spLocks noGrp="1"/>
          </p:cNvSpPr>
          <p:nvPr>
            <p:ph type="dt" sz="half" idx="10"/>
          </p:nvPr>
        </p:nvSpPr>
        <p:spPr/>
        <p:txBody>
          <a:bodyPr/>
          <a:lstStyle/>
          <a:p>
            <a:fld id="{CB2340E5-2F9F-43F7-9697-8DDA4F2F9995}" type="datetimeFigureOut">
              <a:rPr lang="es-AR" smtClean="0"/>
              <a:t>6/5/2024</a:t>
            </a:fld>
            <a:endParaRPr lang="es-AR"/>
          </a:p>
        </p:txBody>
      </p:sp>
      <p:sp>
        <p:nvSpPr>
          <p:cNvPr id="5" name="Marcador de pie de página 4">
            <a:extLst>
              <a:ext uri="{FF2B5EF4-FFF2-40B4-BE49-F238E27FC236}">
                <a16:creationId xmlns:a16="http://schemas.microsoft.com/office/drawing/2014/main" id="{06918EDC-CAD3-4AB7-BDFE-C01E69BAC7E5}"/>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18447EC0-FC39-48B4-B6BB-9964B6B1F1D5}"/>
              </a:ext>
            </a:extLst>
          </p:cNvPr>
          <p:cNvSpPr>
            <a:spLocks noGrp="1"/>
          </p:cNvSpPr>
          <p:nvPr>
            <p:ph type="sldNum" sz="quarter" idx="12"/>
          </p:nvPr>
        </p:nvSpPr>
        <p:spPr/>
        <p:txBody>
          <a:bodyPr/>
          <a:lstStyle/>
          <a:p>
            <a:fld id="{73087AE9-2599-4C93-84B0-4F27D7BAE8A6}" type="slidenum">
              <a:rPr lang="es-AR" smtClean="0"/>
              <a:t>‹Nº›</a:t>
            </a:fld>
            <a:endParaRPr lang="es-AR"/>
          </a:p>
        </p:txBody>
      </p:sp>
    </p:spTree>
    <p:extLst>
      <p:ext uri="{BB962C8B-B14F-4D97-AF65-F5344CB8AC3E}">
        <p14:creationId xmlns:p14="http://schemas.microsoft.com/office/powerpoint/2010/main" val="2563231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0B1C4D-8553-406F-A2B6-18515EDA4B2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0E14C560-064F-403B-8632-9AF5D8984A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2393EFD8-92A0-458E-8788-054DB56CA43F}"/>
              </a:ext>
            </a:extLst>
          </p:cNvPr>
          <p:cNvSpPr>
            <a:spLocks noGrp="1"/>
          </p:cNvSpPr>
          <p:nvPr>
            <p:ph type="dt" sz="half" idx="10"/>
          </p:nvPr>
        </p:nvSpPr>
        <p:spPr/>
        <p:txBody>
          <a:bodyPr/>
          <a:lstStyle/>
          <a:p>
            <a:fld id="{CB2340E5-2F9F-43F7-9697-8DDA4F2F9995}" type="datetimeFigureOut">
              <a:rPr lang="es-AR" smtClean="0"/>
              <a:t>6/5/2024</a:t>
            </a:fld>
            <a:endParaRPr lang="es-AR"/>
          </a:p>
        </p:txBody>
      </p:sp>
      <p:sp>
        <p:nvSpPr>
          <p:cNvPr id="5" name="Marcador de pie de página 4">
            <a:extLst>
              <a:ext uri="{FF2B5EF4-FFF2-40B4-BE49-F238E27FC236}">
                <a16:creationId xmlns:a16="http://schemas.microsoft.com/office/drawing/2014/main" id="{EFA5F6BB-91C5-406E-818D-1A0953845374}"/>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0B28338E-3A80-4D53-9589-A5564AA71756}"/>
              </a:ext>
            </a:extLst>
          </p:cNvPr>
          <p:cNvSpPr>
            <a:spLocks noGrp="1"/>
          </p:cNvSpPr>
          <p:nvPr>
            <p:ph type="sldNum" sz="quarter" idx="12"/>
          </p:nvPr>
        </p:nvSpPr>
        <p:spPr/>
        <p:txBody>
          <a:bodyPr/>
          <a:lstStyle/>
          <a:p>
            <a:fld id="{73087AE9-2599-4C93-84B0-4F27D7BAE8A6}" type="slidenum">
              <a:rPr lang="es-AR" smtClean="0"/>
              <a:t>‹Nº›</a:t>
            </a:fld>
            <a:endParaRPr lang="es-AR"/>
          </a:p>
        </p:txBody>
      </p:sp>
    </p:spTree>
    <p:extLst>
      <p:ext uri="{BB962C8B-B14F-4D97-AF65-F5344CB8AC3E}">
        <p14:creationId xmlns:p14="http://schemas.microsoft.com/office/powerpoint/2010/main" val="2521415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C34626-ED0D-4350-A78A-D9A1A7F3D63C}"/>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BE882F9B-50BC-4D87-A8B0-C9324701E36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F4FD3551-A950-430D-95D8-088783C6181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FDE34D02-0EE3-4E6E-A928-F055CC2999A9}"/>
              </a:ext>
            </a:extLst>
          </p:cNvPr>
          <p:cNvSpPr>
            <a:spLocks noGrp="1"/>
          </p:cNvSpPr>
          <p:nvPr>
            <p:ph type="dt" sz="half" idx="10"/>
          </p:nvPr>
        </p:nvSpPr>
        <p:spPr/>
        <p:txBody>
          <a:bodyPr/>
          <a:lstStyle/>
          <a:p>
            <a:fld id="{CB2340E5-2F9F-43F7-9697-8DDA4F2F9995}" type="datetimeFigureOut">
              <a:rPr lang="es-AR" smtClean="0"/>
              <a:t>6/5/2024</a:t>
            </a:fld>
            <a:endParaRPr lang="es-AR"/>
          </a:p>
        </p:txBody>
      </p:sp>
      <p:sp>
        <p:nvSpPr>
          <p:cNvPr id="6" name="Marcador de pie de página 5">
            <a:extLst>
              <a:ext uri="{FF2B5EF4-FFF2-40B4-BE49-F238E27FC236}">
                <a16:creationId xmlns:a16="http://schemas.microsoft.com/office/drawing/2014/main" id="{A1902D4C-D480-49AA-BE16-4C13FFB1DD58}"/>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1FB1C5CA-F8BA-4DE7-86A2-84F01A2EF6A9}"/>
              </a:ext>
            </a:extLst>
          </p:cNvPr>
          <p:cNvSpPr>
            <a:spLocks noGrp="1"/>
          </p:cNvSpPr>
          <p:nvPr>
            <p:ph type="sldNum" sz="quarter" idx="12"/>
          </p:nvPr>
        </p:nvSpPr>
        <p:spPr/>
        <p:txBody>
          <a:bodyPr/>
          <a:lstStyle/>
          <a:p>
            <a:fld id="{73087AE9-2599-4C93-84B0-4F27D7BAE8A6}" type="slidenum">
              <a:rPr lang="es-AR" smtClean="0"/>
              <a:t>‹Nº›</a:t>
            </a:fld>
            <a:endParaRPr lang="es-AR"/>
          </a:p>
        </p:txBody>
      </p:sp>
    </p:spTree>
    <p:extLst>
      <p:ext uri="{BB962C8B-B14F-4D97-AF65-F5344CB8AC3E}">
        <p14:creationId xmlns:p14="http://schemas.microsoft.com/office/powerpoint/2010/main" val="288031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7BE1F1-5050-4EFB-842B-832AD1BEA074}"/>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4139FE2B-2F37-4B10-A191-F88641346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29EE3C8E-1411-4950-B756-BD804F15BBC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8125018C-4756-40D8-BFA6-C399C5C623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61C34C2B-CDBF-4D49-A2B9-377EC0F248DF}"/>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0A57DEEB-719B-4E0D-AE69-61D67F386C60}"/>
              </a:ext>
            </a:extLst>
          </p:cNvPr>
          <p:cNvSpPr>
            <a:spLocks noGrp="1"/>
          </p:cNvSpPr>
          <p:nvPr>
            <p:ph type="dt" sz="half" idx="10"/>
          </p:nvPr>
        </p:nvSpPr>
        <p:spPr/>
        <p:txBody>
          <a:bodyPr/>
          <a:lstStyle/>
          <a:p>
            <a:fld id="{CB2340E5-2F9F-43F7-9697-8DDA4F2F9995}" type="datetimeFigureOut">
              <a:rPr lang="es-AR" smtClean="0"/>
              <a:t>6/5/2024</a:t>
            </a:fld>
            <a:endParaRPr lang="es-AR"/>
          </a:p>
        </p:txBody>
      </p:sp>
      <p:sp>
        <p:nvSpPr>
          <p:cNvPr id="8" name="Marcador de pie de página 7">
            <a:extLst>
              <a:ext uri="{FF2B5EF4-FFF2-40B4-BE49-F238E27FC236}">
                <a16:creationId xmlns:a16="http://schemas.microsoft.com/office/drawing/2014/main" id="{850B9EFA-F79D-4327-82AE-CD9FD8ECE7D7}"/>
              </a:ext>
            </a:extLst>
          </p:cNvPr>
          <p:cNvSpPr>
            <a:spLocks noGrp="1"/>
          </p:cNvSpPr>
          <p:nvPr>
            <p:ph type="ftr" sz="quarter" idx="11"/>
          </p:nvPr>
        </p:nvSpPr>
        <p:spPr/>
        <p:txBody>
          <a:bodyPr/>
          <a:lstStyle/>
          <a:p>
            <a:endParaRPr lang="es-AR"/>
          </a:p>
        </p:txBody>
      </p:sp>
      <p:sp>
        <p:nvSpPr>
          <p:cNvPr id="9" name="Marcador de número de diapositiva 8">
            <a:extLst>
              <a:ext uri="{FF2B5EF4-FFF2-40B4-BE49-F238E27FC236}">
                <a16:creationId xmlns:a16="http://schemas.microsoft.com/office/drawing/2014/main" id="{6F4FE33F-A55F-45AD-8293-0BEFF198D202}"/>
              </a:ext>
            </a:extLst>
          </p:cNvPr>
          <p:cNvSpPr>
            <a:spLocks noGrp="1"/>
          </p:cNvSpPr>
          <p:nvPr>
            <p:ph type="sldNum" sz="quarter" idx="12"/>
          </p:nvPr>
        </p:nvSpPr>
        <p:spPr/>
        <p:txBody>
          <a:bodyPr/>
          <a:lstStyle/>
          <a:p>
            <a:fld id="{73087AE9-2599-4C93-84B0-4F27D7BAE8A6}" type="slidenum">
              <a:rPr lang="es-AR" smtClean="0"/>
              <a:t>‹Nº›</a:t>
            </a:fld>
            <a:endParaRPr lang="es-AR"/>
          </a:p>
        </p:txBody>
      </p:sp>
    </p:spTree>
    <p:extLst>
      <p:ext uri="{BB962C8B-B14F-4D97-AF65-F5344CB8AC3E}">
        <p14:creationId xmlns:p14="http://schemas.microsoft.com/office/powerpoint/2010/main" val="91882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761E67-7CBF-4273-A636-30FF719C03C4}"/>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5406A3A0-DB74-4FFE-A9A6-4F824E8165BD}"/>
              </a:ext>
            </a:extLst>
          </p:cNvPr>
          <p:cNvSpPr>
            <a:spLocks noGrp="1"/>
          </p:cNvSpPr>
          <p:nvPr>
            <p:ph type="dt" sz="half" idx="10"/>
          </p:nvPr>
        </p:nvSpPr>
        <p:spPr/>
        <p:txBody>
          <a:bodyPr/>
          <a:lstStyle/>
          <a:p>
            <a:fld id="{CB2340E5-2F9F-43F7-9697-8DDA4F2F9995}" type="datetimeFigureOut">
              <a:rPr lang="es-AR" smtClean="0"/>
              <a:t>6/5/2024</a:t>
            </a:fld>
            <a:endParaRPr lang="es-AR"/>
          </a:p>
        </p:txBody>
      </p:sp>
      <p:sp>
        <p:nvSpPr>
          <p:cNvPr id="4" name="Marcador de pie de página 3">
            <a:extLst>
              <a:ext uri="{FF2B5EF4-FFF2-40B4-BE49-F238E27FC236}">
                <a16:creationId xmlns:a16="http://schemas.microsoft.com/office/drawing/2014/main" id="{B2067F30-1E45-4B2B-926B-37BE43F04982}"/>
              </a:ext>
            </a:extLst>
          </p:cNvPr>
          <p:cNvSpPr>
            <a:spLocks noGrp="1"/>
          </p:cNvSpPr>
          <p:nvPr>
            <p:ph type="ftr" sz="quarter" idx="11"/>
          </p:nvPr>
        </p:nvSpPr>
        <p:spPr/>
        <p:txBody>
          <a:bodyPr/>
          <a:lstStyle/>
          <a:p>
            <a:endParaRPr lang="es-AR"/>
          </a:p>
        </p:txBody>
      </p:sp>
      <p:sp>
        <p:nvSpPr>
          <p:cNvPr id="5" name="Marcador de número de diapositiva 4">
            <a:extLst>
              <a:ext uri="{FF2B5EF4-FFF2-40B4-BE49-F238E27FC236}">
                <a16:creationId xmlns:a16="http://schemas.microsoft.com/office/drawing/2014/main" id="{2765ACF2-A5E7-4714-A129-E3BFF520A66B}"/>
              </a:ext>
            </a:extLst>
          </p:cNvPr>
          <p:cNvSpPr>
            <a:spLocks noGrp="1"/>
          </p:cNvSpPr>
          <p:nvPr>
            <p:ph type="sldNum" sz="quarter" idx="12"/>
          </p:nvPr>
        </p:nvSpPr>
        <p:spPr/>
        <p:txBody>
          <a:bodyPr/>
          <a:lstStyle/>
          <a:p>
            <a:fld id="{73087AE9-2599-4C93-84B0-4F27D7BAE8A6}" type="slidenum">
              <a:rPr lang="es-AR" smtClean="0"/>
              <a:t>‹Nº›</a:t>
            </a:fld>
            <a:endParaRPr lang="es-AR"/>
          </a:p>
        </p:txBody>
      </p:sp>
    </p:spTree>
    <p:extLst>
      <p:ext uri="{BB962C8B-B14F-4D97-AF65-F5344CB8AC3E}">
        <p14:creationId xmlns:p14="http://schemas.microsoft.com/office/powerpoint/2010/main" val="761002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79DB9C5-2075-4ABC-B0E7-376F56F4649F}"/>
              </a:ext>
            </a:extLst>
          </p:cNvPr>
          <p:cNvSpPr>
            <a:spLocks noGrp="1"/>
          </p:cNvSpPr>
          <p:nvPr>
            <p:ph type="dt" sz="half" idx="10"/>
          </p:nvPr>
        </p:nvSpPr>
        <p:spPr/>
        <p:txBody>
          <a:bodyPr/>
          <a:lstStyle/>
          <a:p>
            <a:fld id="{CB2340E5-2F9F-43F7-9697-8DDA4F2F9995}" type="datetimeFigureOut">
              <a:rPr lang="es-AR" smtClean="0"/>
              <a:t>6/5/2024</a:t>
            </a:fld>
            <a:endParaRPr lang="es-AR"/>
          </a:p>
        </p:txBody>
      </p:sp>
      <p:sp>
        <p:nvSpPr>
          <p:cNvPr id="3" name="Marcador de pie de página 2">
            <a:extLst>
              <a:ext uri="{FF2B5EF4-FFF2-40B4-BE49-F238E27FC236}">
                <a16:creationId xmlns:a16="http://schemas.microsoft.com/office/drawing/2014/main" id="{29FD7A65-BE01-4363-B712-D4ECAC049B9D}"/>
              </a:ext>
            </a:extLst>
          </p:cNvPr>
          <p:cNvSpPr>
            <a:spLocks noGrp="1"/>
          </p:cNvSpPr>
          <p:nvPr>
            <p:ph type="ftr" sz="quarter" idx="11"/>
          </p:nvPr>
        </p:nvSpPr>
        <p:spPr/>
        <p:txBody>
          <a:bodyPr/>
          <a:lstStyle/>
          <a:p>
            <a:endParaRPr lang="es-AR"/>
          </a:p>
        </p:txBody>
      </p:sp>
      <p:sp>
        <p:nvSpPr>
          <p:cNvPr id="4" name="Marcador de número de diapositiva 3">
            <a:extLst>
              <a:ext uri="{FF2B5EF4-FFF2-40B4-BE49-F238E27FC236}">
                <a16:creationId xmlns:a16="http://schemas.microsoft.com/office/drawing/2014/main" id="{7191A3A7-F168-4120-A63E-0E19BDA493D3}"/>
              </a:ext>
            </a:extLst>
          </p:cNvPr>
          <p:cNvSpPr>
            <a:spLocks noGrp="1"/>
          </p:cNvSpPr>
          <p:nvPr>
            <p:ph type="sldNum" sz="quarter" idx="12"/>
          </p:nvPr>
        </p:nvSpPr>
        <p:spPr/>
        <p:txBody>
          <a:bodyPr/>
          <a:lstStyle/>
          <a:p>
            <a:fld id="{73087AE9-2599-4C93-84B0-4F27D7BAE8A6}" type="slidenum">
              <a:rPr lang="es-AR" smtClean="0"/>
              <a:t>‹Nº›</a:t>
            </a:fld>
            <a:endParaRPr lang="es-AR"/>
          </a:p>
        </p:txBody>
      </p:sp>
    </p:spTree>
    <p:extLst>
      <p:ext uri="{BB962C8B-B14F-4D97-AF65-F5344CB8AC3E}">
        <p14:creationId xmlns:p14="http://schemas.microsoft.com/office/powerpoint/2010/main" val="680235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67DBBB-A0BB-4CE4-B7DD-9B7F4E4FA7B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E42F9001-5F29-4AB9-981B-0C51D63E89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3CA0FB4D-9CB8-41FB-9339-4B2CE9558E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5E92C6B-024A-4221-AD46-8E85417822C4}"/>
              </a:ext>
            </a:extLst>
          </p:cNvPr>
          <p:cNvSpPr>
            <a:spLocks noGrp="1"/>
          </p:cNvSpPr>
          <p:nvPr>
            <p:ph type="dt" sz="half" idx="10"/>
          </p:nvPr>
        </p:nvSpPr>
        <p:spPr/>
        <p:txBody>
          <a:bodyPr/>
          <a:lstStyle/>
          <a:p>
            <a:fld id="{CB2340E5-2F9F-43F7-9697-8DDA4F2F9995}" type="datetimeFigureOut">
              <a:rPr lang="es-AR" smtClean="0"/>
              <a:t>6/5/2024</a:t>
            </a:fld>
            <a:endParaRPr lang="es-AR"/>
          </a:p>
        </p:txBody>
      </p:sp>
      <p:sp>
        <p:nvSpPr>
          <p:cNvPr id="6" name="Marcador de pie de página 5">
            <a:extLst>
              <a:ext uri="{FF2B5EF4-FFF2-40B4-BE49-F238E27FC236}">
                <a16:creationId xmlns:a16="http://schemas.microsoft.com/office/drawing/2014/main" id="{2FC76E14-CADC-4F36-A3C5-8BE1002729C8}"/>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4A459279-ED4F-429F-97D3-895AACEEB449}"/>
              </a:ext>
            </a:extLst>
          </p:cNvPr>
          <p:cNvSpPr>
            <a:spLocks noGrp="1"/>
          </p:cNvSpPr>
          <p:nvPr>
            <p:ph type="sldNum" sz="quarter" idx="12"/>
          </p:nvPr>
        </p:nvSpPr>
        <p:spPr/>
        <p:txBody>
          <a:bodyPr/>
          <a:lstStyle/>
          <a:p>
            <a:fld id="{73087AE9-2599-4C93-84B0-4F27D7BAE8A6}" type="slidenum">
              <a:rPr lang="es-AR" smtClean="0"/>
              <a:t>‹Nº›</a:t>
            </a:fld>
            <a:endParaRPr lang="es-AR"/>
          </a:p>
        </p:txBody>
      </p:sp>
    </p:spTree>
    <p:extLst>
      <p:ext uri="{BB962C8B-B14F-4D97-AF65-F5344CB8AC3E}">
        <p14:creationId xmlns:p14="http://schemas.microsoft.com/office/powerpoint/2010/main" val="4152706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32618C-CA09-4469-A2C4-039311B5B60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87080572-0620-4660-9E91-747C262DDB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a:extLst>
              <a:ext uri="{FF2B5EF4-FFF2-40B4-BE49-F238E27FC236}">
                <a16:creationId xmlns:a16="http://schemas.microsoft.com/office/drawing/2014/main" id="{12C74802-E818-4A30-9C8B-BB15FCAAA8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D47FF8E-AD27-4150-8B3C-1121F75546C7}"/>
              </a:ext>
            </a:extLst>
          </p:cNvPr>
          <p:cNvSpPr>
            <a:spLocks noGrp="1"/>
          </p:cNvSpPr>
          <p:nvPr>
            <p:ph type="dt" sz="half" idx="10"/>
          </p:nvPr>
        </p:nvSpPr>
        <p:spPr/>
        <p:txBody>
          <a:bodyPr/>
          <a:lstStyle/>
          <a:p>
            <a:fld id="{CB2340E5-2F9F-43F7-9697-8DDA4F2F9995}" type="datetimeFigureOut">
              <a:rPr lang="es-AR" smtClean="0"/>
              <a:t>6/5/2024</a:t>
            </a:fld>
            <a:endParaRPr lang="es-AR"/>
          </a:p>
        </p:txBody>
      </p:sp>
      <p:sp>
        <p:nvSpPr>
          <p:cNvPr id="6" name="Marcador de pie de página 5">
            <a:extLst>
              <a:ext uri="{FF2B5EF4-FFF2-40B4-BE49-F238E27FC236}">
                <a16:creationId xmlns:a16="http://schemas.microsoft.com/office/drawing/2014/main" id="{0CEE6761-7DFD-425D-A220-061876721544}"/>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52B15C39-B897-4B8A-89ED-A9D0E8395DA6}"/>
              </a:ext>
            </a:extLst>
          </p:cNvPr>
          <p:cNvSpPr>
            <a:spLocks noGrp="1"/>
          </p:cNvSpPr>
          <p:nvPr>
            <p:ph type="sldNum" sz="quarter" idx="12"/>
          </p:nvPr>
        </p:nvSpPr>
        <p:spPr/>
        <p:txBody>
          <a:bodyPr/>
          <a:lstStyle/>
          <a:p>
            <a:fld id="{73087AE9-2599-4C93-84B0-4F27D7BAE8A6}" type="slidenum">
              <a:rPr lang="es-AR" smtClean="0"/>
              <a:t>‹Nº›</a:t>
            </a:fld>
            <a:endParaRPr lang="es-AR"/>
          </a:p>
        </p:txBody>
      </p:sp>
    </p:spTree>
    <p:extLst>
      <p:ext uri="{BB962C8B-B14F-4D97-AF65-F5344CB8AC3E}">
        <p14:creationId xmlns:p14="http://schemas.microsoft.com/office/powerpoint/2010/main" val="4278714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0AB3832-F69C-45EE-96F9-84DE2BFA85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5D3C46E1-F5FD-4FC8-9CFE-97989888B1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E31FAAB9-DDC1-4E56-BC5E-E707F5F22C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2340E5-2F9F-43F7-9697-8DDA4F2F9995}" type="datetimeFigureOut">
              <a:rPr lang="es-AR" smtClean="0"/>
              <a:t>6/5/2024</a:t>
            </a:fld>
            <a:endParaRPr lang="es-AR"/>
          </a:p>
        </p:txBody>
      </p:sp>
      <p:sp>
        <p:nvSpPr>
          <p:cNvPr id="5" name="Marcador de pie de página 4">
            <a:extLst>
              <a:ext uri="{FF2B5EF4-FFF2-40B4-BE49-F238E27FC236}">
                <a16:creationId xmlns:a16="http://schemas.microsoft.com/office/drawing/2014/main" id="{F3B15F3F-C4DA-48DE-A7BF-130235158C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a:extLst>
              <a:ext uri="{FF2B5EF4-FFF2-40B4-BE49-F238E27FC236}">
                <a16:creationId xmlns:a16="http://schemas.microsoft.com/office/drawing/2014/main" id="{87767E43-5947-49F3-A64C-DB0C0E82FB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087AE9-2599-4C93-84B0-4F27D7BAE8A6}" type="slidenum">
              <a:rPr lang="es-AR" smtClean="0"/>
              <a:t>‹Nº›</a:t>
            </a:fld>
            <a:endParaRPr lang="es-AR"/>
          </a:p>
        </p:txBody>
      </p:sp>
    </p:spTree>
    <p:extLst>
      <p:ext uri="{BB962C8B-B14F-4D97-AF65-F5344CB8AC3E}">
        <p14:creationId xmlns:p14="http://schemas.microsoft.com/office/powerpoint/2010/main" val="389798836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2C172D97-5E3B-EF7A-50AD-00BF0F5DFDAE}"/>
              </a:ext>
            </a:extLst>
          </p:cNvPr>
          <p:cNvSpPr>
            <a:spLocks noGrp="1"/>
          </p:cNvSpPr>
          <p:nvPr>
            <p:ph type="ctrTitle"/>
          </p:nvPr>
        </p:nvSpPr>
        <p:spPr>
          <a:xfrm>
            <a:off x="686834" y="1153572"/>
            <a:ext cx="3200400" cy="4461163"/>
          </a:xfrm>
        </p:spPr>
        <p:txBody>
          <a:bodyPr vert="horz" lIns="91440" tIns="45720" rIns="91440" bIns="45720" rtlCol="0" anchor="ctr">
            <a:normAutofit/>
          </a:bodyPr>
          <a:lstStyle/>
          <a:p>
            <a:pPr algn="l"/>
            <a:r>
              <a:rPr lang="en-US" sz="3600" kern="1200" dirty="0">
                <a:solidFill>
                  <a:srgbClr val="FFFFFF"/>
                </a:solidFill>
                <a:latin typeface="+mj-lt"/>
                <a:ea typeface="+mj-ea"/>
                <a:cs typeface="+mj-cs"/>
              </a:rPr>
              <a:t>En la </a:t>
            </a:r>
            <a:r>
              <a:rPr lang="en-US" sz="3600" kern="1200" dirty="0" err="1">
                <a:solidFill>
                  <a:srgbClr val="FFFFFF"/>
                </a:solidFill>
                <a:latin typeface="+mj-lt"/>
                <a:ea typeface="+mj-ea"/>
                <a:cs typeface="+mj-cs"/>
              </a:rPr>
              <a:t>naturaleza</a:t>
            </a:r>
            <a:r>
              <a:rPr lang="en-US" sz="3600" kern="1200" dirty="0">
                <a:solidFill>
                  <a:srgbClr val="FFFFFF"/>
                </a:solidFill>
                <a:latin typeface="+mj-lt"/>
                <a:ea typeface="+mj-ea"/>
                <a:cs typeface="+mj-cs"/>
              </a:rPr>
              <a:t> hay </a:t>
            </a:r>
            <a:r>
              <a:rPr lang="en-US" sz="3600" kern="1200" dirty="0" err="1">
                <a:solidFill>
                  <a:srgbClr val="FFFFFF"/>
                </a:solidFill>
                <a:latin typeface="+mj-lt"/>
                <a:ea typeface="+mj-ea"/>
                <a:cs typeface="+mj-cs"/>
              </a:rPr>
              <a:t>jerarquías</a:t>
            </a:r>
            <a:r>
              <a:rPr lang="en-US" sz="3600" kern="1200" dirty="0">
                <a:solidFill>
                  <a:srgbClr val="FFFFFF"/>
                </a:solidFill>
                <a:latin typeface="+mj-lt"/>
                <a:ea typeface="+mj-ea"/>
                <a:cs typeface="+mj-cs"/>
              </a:rPr>
              <a:t> de </a:t>
            </a:r>
            <a:r>
              <a:rPr lang="en-US" sz="3600" kern="1200" dirty="0" err="1">
                <a:solidFill>
                  <a:srgbClr val="FFFFFF"/>
                </a:solidFill>
                <a:latin typeface="+mj-lt"/>
                <a:ea typeface="+mj-ea"/>
                <a:cs typeface="+mj-cs"/>
              </a:rPr>
              <a:t>grados</a:t>
            </a:r>
            <a:r>
              <a:rPr lang="en-US" sz="3600" kern="1200" dirty="0">
                <a:solidFill>
                  <a:srgbClr val="FFFFFF"/>
                </a:solidFill>
                <a:latin typeface="+mj-lt"/>
                <a:ea typeface="+mj-ea"/>
                <a:cs typeface="+mj-cs"/>
              </a:rPr>
              <a:t> de </a:t>
            </a:r>
            <a:r>
              <a:rPr lang="en-US" sz="3600" kern="1200" dirty="0" err="1">
                <a:solidFill>
                  <a:srgbClr val="FFFFFF"/>
                </a:solidFill>
                <a:latin typeface="+mj-lt"/>
                <a:ea typeface="+mj-ea"/>
                <a:cs typeface="+mj-cs"/>
              </a:rPr>
              <a:t>perfección</a:t>
            </a:r>
            <a:r>
              <a:rPr lang="en-US" sz="3600" dirty="0">
                <a:solidFill>
                  <a:srgbClr val="FFFFFF"/>
                </a:solidFill>
              </a:rPr>
              <a:t>…</a:t>
            </a:r>
            <a:endParaRPr lang="en-US" sz="3600" kern="1200" dirty="0">
              <a:solidFill>
                <a:srgbClr val="FFFFFF"/>
              </a:solidFill>
              <a:latin typeface="+mj-lt"/>
              <a:ea typeface="+mj-ea"/>
              <a:cs typeface="+mj-cs"/>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ubtítulo 2">
            <a:extLst>
              <a:ext uri="{FF2B5EF4-FFF2-40B4-BE49-F238E27FC236}">
                <a16:creationId xmlns:a16="http://schemas.microsoft.com/office/drawing/2014/main" id="{B7F515D1-6F6E-B600-DF91-9E104AB3C34B}"/>
              </a:ext>
            </a:extLst>
          </p:cNvPr>
          <p:cNvSpPr>
            <a:spLocks noGrp="1"/>
          </p:cNvSpPr>
          <p:nvPr>
            <p:ph type="subTitle" idx="1"/>
          </p:nvPr>
        </p:nvSpPr>
        <p:spPr>
          <a:xfrm>
            <a:off x="4447308" y="591344"/>
            <a:ext cx="6906491" cy="5585619"/>
          </a:xfrm>
        </p:spPr>
        <p:txBody>
          <a:bodyPr vert="horz" lIns="91440" tIns="45720" rIns="91440" bIns="45720" rtlCol="0" anchor="ctr">
            <a:normAutofit/>
          </a:bodyPr>
          <a:lstStyle/>
          <a:p>
            <a:pPr indent="-228600" algn="l">
              <a:buFont typeface="Arial" panose="020B0604020202020204" pitchFamily="34" charset="0"/>
              <a:buChar char="•"/>
            </a:pPr>
            <a:r>
              <a:rPr lang="en-US" dirty="0" err="1"/>
              <a:t>Boecio</a:t>
            </a:r>
            <a:r>
              <a:rPr lang="en-US" dirty="0"/>
              <a:t> (</a:t>
            </a:r>
            <a:r>
              <a:rPr lang="en-US" dirty="0" err="1"/>
              <a:t>Siglo</a:t>
            </a:r>
            <a:r>
              <a:rPr lang="en-US" dirty="0"/>
              <a:t> VI d. C):</a:t>
            </a:r>
          </a:p>
          <a:p>
            <a:pPr indent="-228600" algn="l">
              <a:buFont typeface="Arial" panose="020B0604020202020204" pitchFamily="34" charset="0"/>
              <a:buChar char="•"/>
            </a:pPr>
            <a:r>
              <a:rPr lang="en-US" i="1" dirty="0"/>
              <a:t>“Persona es la </a:t>
            </a:r>
            <a:r>
              <a:rPr lang="en-US" i="1" dirty="0" err="1"/>
              <a:t>sustancia</a:t>
            </a:r>
            <a:r>
              <a:rPr lang="en-US" i="1" dirty="0"/>
              <a:t> individual de </a:t>
            </a:r>
            <a:r>
              <a:rPr lang="en-US" i="1" dirty="0" err="1"/>
              <a:t>naturaleza</a:t>
            </a:r>
            <a:r>
              <a:rPr lang="en-US" i="1" dirty="0"/>
              <a:t> </a:t>
            </a:r>
            <a:r>
              <a:rPr lang="en-US" i="1" dirty="0" err="1"/>
              <a:t>racional</a:t>
            </a:r>
            <a:r>
              <a:rPr lang="en-US" i="1" dirty="0"/>
              <a:t>”</a:t>
            </a:r>
          </a:p>
          <a:p>
            <a:pPr indent="-228600" algn="l">
              <a:buFont typeface="Arial" panose="020B0604020202020204" pitchFamily="34" charset="0"/>
              <a:buChar char="•"/>
            </a:pPr>
            <a:r>
              <a:rPr lang="en-US" dirty="0"/>
              <a:t>Tomás de Aquino (</a:t>
            </a:r>
            <a:r>
              <a:rPr lang="en-US" dirty="0" err="1"/>
              <a:t>Siglo</a:t>
            </a:r>
            <a:r>
              <a:rPr lang="en-US" dirty="0"/>
              <a:t> XIII d. C):</a:t>
            </a:r>
          </a:p>
          <a:p>
            <a:pPr indent="-228600" algn="l">
              <a:buFont typeface="Arial" panose="020B0604020202020204" pitchFamily="34" charset="0"/>
              <a:buChar char="•"/>
            </a:pPr>
            <a:r>
              <a:rPr lang="en-US" i="1" dirty="0"/>
              <a:t>“Persona </a:t>
            </a:r>
            <a:r>
              <a:rPr lang="en-US" i="1" dirty="0" err="1"/>
              <a:t>significa</a:t>
            </a:r>
            <a:r>
              <a:rPr lang="en-US" i="1" dirty="0"/>
              <a:t> lo </a:t>
            </a:r>
            <a:r>
              <a:rPr lang="en-US" i="1" dirty="0" err="1"/>
              <a:t>más</a:t>
            </a:r>
            <a:r>
              <a:rPr lang="en-US" i="1" dirty="0"/>
              <a:t> perfecto en la </a:t>
            </a:r>
            <a:r>
              <a:rPr lang="en-US" i="1" dirty="0" err="1"/>
              <a:t>naturaleza</a:t>
            </a:r>
            <a:r>
              <a:rPr lang="en-US" i="1" dirty="0"/>
              <a:t> </a:t>
            </a:r>
            <a:r>
              <a:rPr lang="en-US" i="1" dirty="0" err="1"/>
              <a:t>toda</a:t>
            </a:r>
            <a:r>
              <a:rPr lang="en-US" i="1" dirty="0"/>
              <a:t>, </a:t>
            </a:r>
            <a:r>
              <a:rPr lang="en-US" i="1" dirty="0" err="1"/>
              <a:t>esto</a:t>
            </a:r>
            <a:r>
              <a:rPr lang="en-US" i="1" dirty="0"/>
              <a:t> es, lo </a:t>
            </a:r>
            <a:r>
              <a:rPr lang="en-US" i="1" dirty="0" err="1"/>
              <a:t>subsistente</a:t>
            </a:r>
            <a:r>
              <a:rPr lang="en-US" i="1" dirty="0"/>
              <a:t> en la </a:t>
            </a:r>
            <a:r>
              <a:rPr lang="en-US" i="1" dirty="0" err="1"/>
              <a:t>naturaleza</a:t>
            </a:r>
            <a:r>
              <a:rPr lang="en-US" i="1" dirty="0"/>
              <a:t> </a:t>
            </a:r>
            <a:r>
              <a:rPr lang="en-US" i="1" dirty="0" err="1"/>
              <a:t>racional</a:t>
            </a:r>
            <a:r>
              <a:rPr lang="en-US" i="1" dirty="0"/>
              <a:t>” </a:t>
            </a:r>
          </a:p>
        </p:txBody>
      </p:sp>
    </p:spTree>
    <p:extLst>
      <p:ext uri="{BB962C8B-B14F-4D97-AF65-F5344CB8AC3E}">
        <p14:creationId xmlns:p14="http://schemas.microsoft.com/office/powerpoint/2010/main" val="1723938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uadroTexto 1">
            <a:extLst>
              <a:ext uri="{FF2B5EF4-FFF2-40B4-BE49-F238E27FC236}">
                <a16:creationId xmlns:a16="http://schemas.microsoft.com/office/drawing/2014/main" id="{6A5CB1C9-BAEC-4D6D-8B39-5BBE148963CF}"/>
              </a:ext>
            </a:extLst>
          </p:cNvPr>
          <p:cNvSpPr txBox="1"/>
          <p:nvPr/>
        </p:nvSpPr>
        <p:spPr>
          <a:xfrm>
            <a:off x="1285240" y="2969469"/>
            <a:ext cx="8074815" cy="2800395"/>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sz="2400" b="1" u="sng" dirty="0"/>
              <a:t>BIBLIOGRAFÍA</a:t>
            </a:r>
          </a:p>
          <a:p>
            <a:pPr indent="-228600">
              <a:lnSpc>
                <a:spcPct val="90000"/>
              </a:lnSpc>
              <a:spcAft>
                <a:spcPts val="600"/>
              </a:spcAft>
              <a:buFont typeface="Arial" panose="020B0604020202020204" pitchFamily="34" charset="0"/>
              <a:buChar char="•"/>
            </a:pPr>
            <a:endParaRPr lang="en-US" sz="2400" dirty="0"/>
          </a:p>
          <a:p>
            <a:pPr indent="-228600">
              <a:lnSpc>
                <a:spcPct val="90000"/>
              </a:lnSpc>
              <a:spcAft>
                <a:spcPts val="600"/>
              </a:spcAft>
              <a:buFont typeface="Arial" panose="020B0604020202020204" pitchFamily="34" charset="0"/>
              <a:buChar char="•"/>
            </a:pPr>
            <a:r>
              <a:rPr lang="en-US" sz="2400" dirty="0"/>
              <a:t>Giovanni </a:t>
            </a:r>
            <a:r>
              <a:rPr lang="en-US" sz="2400" dirty="0" err="1"/>
              <a:t>Reale</a:t>
            </a:r>
            <a:r>
              <a:rPr lang="en-US" sz="2400" dirty="0"/>
              <a:t>: </a:t>
            </a:r>
            <a:r>
              <a:rPr lang="en-US" sz="2400" i="1" dirty="0" err="1"/>
              <a:t>Raíces</a:t>
            </a:r>
            <a:r>
              <a:rPr lang="en-US" sz="2400" i="1" dirty="0"/>
              <a:t> </a:t>
            </a:r>
            <a:r>
              <a:rPr lang="en-US" sz="2400" i="1" dirty="0" err="1"/>
              <a:t>culturales</a:t>
            </a:r>
            <a:r>
              <a:rPr lang="en-US" sz="2400" i="1" dirty="0"/>
              <a:t> y </a:t>
            </a:r>
            <a:r>
              <a:rPr lang="en-US" sz="2400" i="1" dirty="0" err="1"/>
              <a:t>espirituales</a:t>
            </a:r>
            <a:r>
              <a:rPr lang="en-US" sz="2400" i="1" dirty="0"/>
              <a:t> de Europa</a:t>
            </a:r>
            <a:r>
              <a:rPr lang="en-US" sz="2400" dirty="0"/>
              <a:t>.</a:t>
            </a:r>
          </a:p>
          <a:p>
            <a:pPr indent="-228600">
              <a:lnSpc>
                <a:spcPct val="90000"/>
              </a:lnSpc>
              <a:spcAft>
                <a:spcPts val="600"/>
              </a:spcAft>
              <a:buFont typeface="Arial" panose="020B0604020202020204" pitchFamily="34" charset="0"/>
              <a:buChar char="•"/>
            </a:pPr>
            <a:r>
              <a:rPr lang="en-US" sz="2400" dirty="0" err="1"/>
              <a:t>Yepes</a:t>
            </a:r>
            <a:r>
              <a:rPr lang="en-US" sz="2400" dirty="0"/>
              <a:t> Stork –</a:t>
            </a:r>
            <a:r>
              <a:rPr lang="en-US" sz="2400" dirty="0" err="1"/>
              <a:t>Aranguren</a:t>
            </a:r>
            <a:r>
              <a:rPr lang="en-US" sz="2400" dirty="0"/>
              <a:t>: </a:t>
            </a:r>
            <a:r>
              <a:rPr lang="en-US" sz="2400" i="1" dirty="0" err="1"/>
              <a:t>Fundamentos</a:t>
            </a:r>
            <a:r>
              <a:rPr lang="en-US" sz="2400" i="1" dirty="0"/>
              <a:t> de </a:t>
            </a:r>
            <a:r>
              <a:rPr lang="en-US" sz="2400" i="1" dirty="0" err="1"/>
              <a:t>Antropología</a:t>
            </a:r>
            <a:r>
              <a:rPr lang="en-US" sz="2400" dirty="0"/>
              <a:t>.</a:t>
            </a:r>
          </a:p>
          <a:p>
            <a:pPr indent="-228600">
              <a:lnSpc>
                <a:spcPct val="90000"/>
              </a:lnSpc>
              <a:spcAft>
                <a:spcPts val="600"/>
              </a:spcAft>
              <a:buFont typeface="Arial" panose="020B0604020202020204" pitchFamily="34" charset="0"/>
              <a:buChar char="•"/>
            </a:pPr>
            <a:r>
              <a:rPr lang="en-US" sz="2400" dirty="0" err="1"/>
              <a:t>Texto</a:t>
            </a:r>
            <a:r>
              <a:rPr lang="en-US" sz="2400" dirty="0"/>
              <a:t> </a:t>
            </a:r>
            <a:r>
              <a:rPr lang="en-US" sz="2400" dirty="0" err="1"/>
              <a:t>complementario</a:t>
            </a:r>
            <a:r>
              <a:rPr lang="en-US" sz="2400" i="1" dirty="0"/>
              <a:t>: </a:t>
            </a:r>
            <a:r>
              <a:rPr lang="en-US" sz="2400" dirty="0"/>
              <a:t>Carlos </a:t>
            </a:r>
            <a:r>
              <a:rPr lang="en-US" sz="2400" dirty="0" err="1"/>
              <a:t>Sacheri</a:t>
            </a:r>
            <a:r>
              <a:rPr lang="en-US" sz="2400" dirty="0"/>
              <a:t>: </a:t>
            </a:r>
            <a:r>
              <a:rPr lang="en-US" sz="2400" i="1" dirty="0"/>
              <a:t>El </a:t>
            </a:r>
            <a:r>
              <a:rPr lang="en-US" sz="2400" i="1" dirty="0" err="1"/>
              <a:t>orden</a:t>
            </a:r>
            <a:r>
              <a:rPr lang="en-US" sz="2400" i="1" dirty="0"/>
              <a:t> natural </a:t>
            </a:r>
          </a:p>
        </p:txBody>
      </p:sp>
    </p:spTree>
    <p:extLst>
      <p:ext uri="{BB962C8B-B14F-4D97-AF65-F5344CB8AC3E}">
        <p14:creationId xmlns:p14="http://schemas.microsoft.com/office/powerpoint/2010/main" val="2284133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uadroTexto 2">
            <a:extLst>
              <a:ext uri="{FF2B5EF4-FFF2-40B4-BE49-F238E27FC236}">
                <a16:creationId xmlns:a16="http://schemas.microsoft.com/office/drawing/2014/main" id="{CCCD07B7-CA1A-4AFA-A6D5-0CC49A34E3E8}"/>
              </a:ext>
            </a:extLst>
          </p:cNvPr>
          <p:cNvSpPr txBox="1"/>
          <p:nvPr/>
        </p:nvSpPr>
        <p:spPr>
          <a:xfrm>
            <a:off x="5997208" y="1256997"/>
            <a:ext cx="5800716" cy="6119446"/>
          </a:xfrm>
          <a:prstGeom prst="rect">
            <a:avLst/>
          </a:prstGeom>
        </p:spPr>
        <p:txBody>
          <a:bodyPr vert="horz" lIns="91440" tIns="45720" rIns="91440" bIns="45720" rtlCol="0" anchor="t">
            <a:normAutofit/>
          </a:bodyPr>
          <a:lstStyle/>
          <a:p>
            <a:pPr>
              <a:lnSpc>
                <a:spcPct val="90000"/>
              </a:lnSpc>
              <a:spcAft>
                <a:spcPts val="600"/>
              </a:spcAft>
            </a:pPr>
            <a:endParaRPr lang="en-US" sz="1100" dirty="0"/>
          </a:p>
        </p:txBody>
      </p:sp>
      <p:sp>
        <p:nvSpPr>
          <p:cNvPr id="2" name="CuadroTexto 1">
            <a:extLst>
              <a:ext uri="{FF2B5EF4-FFF2-40B4-BE49-F238E27FC236}">
                <a16:creationId xmlns:a16="http://schemas.microsoft.com/office/drawing/2014/main" id="{F55471C7-F2D8-45BB-A7F6-62778E09E727}"/>
              </a:ext>
            </a:extLst>
          </p:cNvPr>
          <p:cNvSpPr txBox="1"/>
          <p:nvPr/>
        </p:nvSpPr>
        <p:spPr>
          <a:xfrm>
            <a:off x="1519311" y="1139483"/>
            <a:ext cx="184731" cy="369332"/>
          </a:xfrm>
          <a:prstGeom prst="rect">
            <a:avLst/>
          </a:prstGeom>
          <a:noFill/>
        </p:spPr>
        <p:txBody>
          <a:bodyPr wrap="none" rtlCol="0">
            <a:spAutoFit/>
          </a:bodyPr>
          <a:lstStyle/>
          <a:p>
            <a:endParaRPr lang="es-AR"/>
          </a:p>
        </p:txBody>
      </p:sp>
      <p:graphicFrame>
        <p:nvGraphicFramePr>
          <p:cNvPr id="6" name="CuadroTexto 3">
            <a:extLst>
              <a:ext uri="{FF2B5EF4-FFF2-40B4-BE49-F238E27FC236}">
                <a16:creationId xmlns:a16="http://schemas.microsoft.com/office/drawing/2014/main" id="{C4D00C39-8FB9-416E-BFC1-ADAA9E4A4C3A}"/>
              </a:ext>
            </a:extLst>
          </p:cNvPr>
          <p:cNvGraphicFramePr/>
          <p:nvPr>
            <p:extLst>
              <p:ext uri="{D42A27DB-BD31-4B8C-83A1-F6EECF244321}">
                <p14:modId xmlns:p14="http://schemas.microsoft.com/office/powerpoint/2010/main" val="415903178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a:extLst>
              <a:ext uri="{FF2B5EF4-FFF2-40B4-BE49-F238E27FC236}">
                <a16:creationId xmlns:a16="http://schemas.microsoft.com/office/drawing/2014/main" id="{842EDCC3-6D72-7D11-3396-91A0F4149CBE}"/>
              </a:ext>
            </a:extLst>
          </p:cNvPr>
          <p:cNvSpPr txBox="1"/>
          <p:nvPr/>
        </p:nvSpPr>
        <p:spPr>
          <a:xfrm>
            <a:off x="2212258" y="589935"/>
            <a:ext cx="7767484" cy="523220"/>
          </a:xfrm>
          <a:prstGeom prst="rect">
            <a:avLst/>
          </a:prstGeom>
          <a:noFill/>
        </p:spPr>
        <p:txBody>
          <a:bodyPr wrap="square" rtlCol="0">
            <a:spAutoFit/>
          </a:bodyPr>
          <a:lstStyle/>
          <a:p>
            <a:pPr algn="ctr"/>
            <a:r>
              <a:rPr lang="es-AR" sz="2800" b="1" dirty="0"/>
              <a:t>Características que definen a la persona</a:t>
            </a:r>
          </a:p>
        </p:txBody>
      </p:sp>
    </p:spTree>
    <p:extLst>
      <p:ext uri="{BB962C8B-B14F-4D97-AF65-F5344CB8AC3E}">
        <p14:creationId xmlns:p14="http://schemas.microsoft.com/office/powerpoint/2010/main" val="425930266"/>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uadroTexto 2">
            <a:extLst>
              <a:ext uri="{FF2B5EF4-FFF2-40B4-BE49-F238E27FC236}">
                <a16:creationId xmlns:a16="http://schemas.microsoft.com/office/drawing/2014/main" id="{CCCD07B7-CA1A-4AFA-A6D5-0CC49A34E3E8}"/>
              </a:ext>
            </a:extLst>
          </p:cNvPr>
          <p:cNvSpPr txBox="1"/>
          <p:nvPr/>
        </p:nvSpPr>
        <p:spPr>
          <a:xfrm>
            <a:off x="5997208" y="1256997"/>
            <a:ext cx="5800716" cy="6119446"/>
          </a:xfrm>
          <a:prstGeom prst="rect">
            <a:avLst/>
          </a:prstGeom>
        </p:spPr>
        <p:txBody>
          <a:bodyPr vert="horz" lIns="91440" tIns="45720" rIns="91440" bIns="45720" rtlCol="0" anchor="t">
            <a:normAutofit/>
          </a:bodyPr>
          <a:lstStyle/>
          <a:p>
            <a:pPr>
              <a:lnSpc>
                <a:spcPct val="90000"/>
              </a:lnSpc>
              <a:spcAft>
                <a:spcPts val="600"/>
              </a:spcAft>
            </a:pPr>
            <a:endParaRPr lang="en-US" sz="1100" dirty="0"/>
          </a:p>
        </p:txBody>
      </p:sp>
      <p:sp>
        <p:nvSpPr>
          <p:cNvPr id="2" name="CuadroTexto 1">
            <a:extLst>
              <a:ext uri="{FF2B5EF4-FFF2-40B4-BE49-F238E27FC236}">
                <a16:creationId xmlns:a16="http://schemas.microsoft.com/office/drawing/2014/main" id="{F55471C7-F2D8-45BB-A7F6-62778E09E727}"/>
              </a:ext>
            </a:extLst>
          </p:cNvPr>
          <p:cNvSpPr txBox="1"/>
          <p:nvPr/>
        </p:nvSpPr>
        <p:spPr>
          <a:xfrm>
            <a:off x="1519311" y="1139483"/>
            <a:ext cx="184731" cy="369332"/>
          </a:xfrm>
          <a:prstGeom prst="rect">
            <a:avLst/>
          </a:prstGeom>
          <a:noFill/>
        </p:spPr>
        <p:txBody>
          <a:bodyPr wrap="none" rtlCol="0">
            <a:spAutoFit/>
          </a:bodyPr>
          <a:lstStyle/>
          <a:p>
            <a:endParaRPr lang="es-AR"/>
          </a:p>
        </p:txBody>
      </p:sp>
      <p:graphicFrame>
        <p:nvGraphicFramePr>
          <p:cNvPr id="6" name="CuadroTexto 3">
            <a:extLst>
              <a:ext uri="{FF2B5EF4-FFF2-40B4-BE49-F238E27FC236}">
                <a16:creationId xmlns:a16="http://schemas.microsoft.com/office/drawing/2014/main" id="{C4D00C39-8FB9-416E-BFC1-ADAA9E4A4C3A}"/>
              </a:ext>
            </a:extLst>
          </p:cNvPr>
          <p:cNvGraphicFramePr/>
          <p:nvPr>
            <p:extLst>
              <p:ext uri="{D42A27DB-BD31-4B8C-83A1-F6EECF244321}">
                <p14:modId xmlns:p14="http://schemas.microsoft.com/office/powerpoint/2010/main" val="251440061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uadroTexto 3">
            <a:extLst>
              <a:ext uri="{FF2B5EF4-FFF2-40B4-BE49-F238E27FC236}">
                <a16:creationId xmlns:a16="http://schemas.microsoft.com/office/drawing/2014/main" id="{F517DAA9-8F44-4083-99CD-BFD740F8B882}"/>
              </a:ext>
            </a:extLst>
          </p:cNvPr>
          <p:cNvSpPr txBox="1"/>
          <p:nvPr/>
        </p:nvSpPr>
        <p:spPr>
          <a:xfrm>
            <a:off x="6277084" y="3393390"/>
            <a:ext cx="3895214" cy="2062103"/>
          </a:xfrm>
          <a:prstGeom prst="rect">
            <a:avLst/>
          </a:prstGeom>
          <a:noFill/>
        </p:spPr>
        <p:txBody>
          <a:bodyPr wrap="square" rtlCol="0">
            <a:spAutoFit/>
          </a:bodyPr>
          <a:lstStyle/>
          <a:p>
            <a:r>
              <a:rPr lang="es-AR" sz="3200" dirty="0">
                <a:latin typeface="Aparajita" panose="02020603050405020304" pitchFamily="18" charset="0"/>
                <a:cs typeface="Aparajita" panose="02020603050405020304" pitchFamily="18" charset="0"/>
              </a:rPr>
              <a:t>¿Qué sentimiento lo protege?</a:t>
            </a:r>
          </a:p>
          <a:p>
            <a:r>
              <a:rPr lang="es-AR" sz="3200" dirty="0">
                <a:latin typeface="Aparajita" panose="02020603050405020304" pitchFamily="18" charset="0"/>
                <a:cs typeface="Aparajita" panose="02020603050405020304" pitchFamily="18" charset="0"/>
              </a:rPr>
              <a:t>¿Qué desviaciones de la cultura atentan contra él?</a:t>
            </a:r>
          </a:p>
        </p:txBody>
      </p:sp>
      <p:cxnSp>
        <p:nvCxnSpPr>
          <p:cNvPr id="7" name="Conector: angular 6">
            <a:extLst>
              <a:ext uri="{FF2B5EF4-FFF2-40B4-BE49-F238E27FC236}">
                <a16:creationId xmlns:a16="http://schemas.microsoft.com/office/drawing/2014/main" id="{1634742C-AFF5-40C8-9105-8A6050545603}"/>
              </a:ext>
            </a:extLst>
          </p:cNvPr>
          <p:cNvCxnSpPr/>
          <p:nvPr/>
        </p:nvCxnSpPr>
        <p:spPr>
          <a:xfrm>
            <a:off x="5528603" y="3545058"/>
            <a:ext cx="748481" cy="633047"/>
          </a:xfrm>
          <a:prstGeom prst="bentConnector3">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77151914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uadroTexto 2">
            <a:extLst>
              <a:ext uri="{FF2B5EF4-FFF2-40B4-BE49-F238E27FC236}">
                <a16:creationId xmlns:a16="http://schemas.microsoft.com/office/drawing/2014/main" id="{CCCD07B7-CA1A-4AFA-A6D5-0CC49A34E3E8}"/>
              </a:ext>
            </a:extLst>
          </p:cNvPr>
          <p:cNvSpPr txBox="1"/>
          <p:nvPr/>
        </p:nvSpPr>
        <p:spPr>
          <a:xfrm>
            <a:off x="5997208" y="1256997"/>
            <a:ext cx="5800716" cy="6119446"/>
          </a:xfrm>
          <a:prstGeom prst="rect">
            <a:avLst/>
          </a:prstGeom>
        </p:spPr>
        <p:txBody>
          <a:bodyPr vert="horz" lIns="91440" tIns="45720" rIns="91440" bIns="45720" rtlCol="0" anchor="t">
            <a:normAutofit/>
          </a:bodyPr>
          <a:lstStyle/>
          <a:p>
            <a:pPr>
              <a:lnSpc>
                <a:spcPct val="90000"/>
              </a:lnSpc>
              <a:spcAft>
                <a:spcPts val="600"/>
              </a:spcAft>
            </a:pPr>
            <a:endParaRPr lang="en-US" sz="1100" dirty="0"/>
          </a:p>
        </p:txBody>
      </p:sp>
      <p:sp>
        <p:nvSpPr>
          <p:cNvPr id="2" name="CuadroTexto 1">
            <a:extLst>
              <a:ext uri="{FF2B5EF4-FFF2-40B4-BE49-F238E27FC236}">
                <a16:creationId xmlns:a16="http://schemas.microsoft.com/office/drawing/2014/main" id="{F55471C7-F2D8-45BB-A7F6-62778E09E727}"/>
              </a:ext>
            </a:extLst>
          </p:cNvPr>
          <p:cNvSpPr txBox="1"/>
          <p:nvPr/>
        </p:nvSpPr>
        <p:spPr>
          <a:xfrm>
            <a:off x="1519311" y="1139483"/>
            <a:ext cx="184731" cy="369332"/>
          </a:xfrm>
          <a:prstGeom prst="rect">
            <a:avLst/>
          </a:prstGeom>
          <a:noFill/>
        </p:spPr>
        <p:txBody>
          <a:bodyPr wrap="none" rtlCol="0">
            <a:spAutoFit/>
          </a:bodyPr>
          <a:lstStyle/>
          <a:p>
            <a:endParaRPr lang="es-AR"/>
          </a:p>
        </p:txBody>
      </p:sp>
      <p:graphicFrame>
        <p:nvGraphicFramePr>
          <p:cNvPr id="6" name="CuadroTexto 3">
            <a:extLst>
              <a:ext uri="{FF2B5EF4-FFF2-40B4-BE49-F238E27FC236}">
                <a16:creationId xmlns:a16="http://schemas.microsoft.com/office/drawing/2014/main" id="{C4D00C39-8FB9-416E-BFC1-ADAA9E4A4C3A}"/>
              </a:ext>
            </a:extLst>
          </p:cNvPr>
          <p:cNvGraphicFramePr/>
          <p:nvPr>
            <p:extLst>
              <p:ext uri="{D42A27DB-BD31-4B8C-83A1-F6EECF244321}">
                <p14:modId xmlns:p14="http://schemas.microsoft.com/office/powerpoint/2010/main" val="220682992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uadroTexto 3">
            <a:extLst>
              <a:ext uri="{FF2B5EF4-FFF2-40B4-BE49-F238E27FC236}">
                <a16:creationId xmlns:a16="http://schemas.microsoft.com/office/drawing/2014/main" id="{33467BAE-076B-4E9D-883B-7746410EBE0F}"/>
              </a:ext>
            </a:extLst>
          </p:cNvPr>
          <p:cNvSpPr txBox="1"/>
          <p:nvPr/>
        </p:nvSpPr>
        <p:spPr>
          <a:xfrm>
            <a:off x="5699580" y="2223999"/>
            <a:ext cx="5517017" cy="2862322"/>
          </a:xfrm>
          <a:prstGeom prst="rect">
            <a:avLst/>
          </a:prstGeom>
          <a:noFill/>
        </p:spPr>
        <p:txBody>
          <a:bodyPr wrap="square" rtlCol="0">
            <a:spAutoFit/>
          </a:bodyPr>
          <a:lstStyle/>
          <a:p>
            <a:pPr algn="just"/>
            <a:r>
              <a:rPr lang="es-AR" dirty="0"/>
              <a:t>“Alguien es libre cuando es dueño de sus actos, cuando es causa de sus actos… esa libertad no es absoluta, como predicó erróneamente el liberalismo; la libertad humana está condicionada por múltiples factores (herencia, temperamento, educación, medio social)… el sujeto debe obrar según su razón, en función de los medios más aptos que su inteligencia capta… ninguna persona es “libre de hacer lo que se le ocurra”, pues su libertad está regulada por bienes y normas objetivas, que su razón descubre” (Carlos </a:t>
            </a:r>
            <a:r>
              <a:rPr lang="es-AR" dirty="0" err="1"/>
              <a:t>Sacheri</a:t>
            </a:r>
            <a:r>
              <a:rPr lang="es-AR" dirty="0"/>
              <a:t>, </a:t>
            </a:r>
            <a:r>
              <a:rPr lang="es-AR" i="1" dirty="0"/>
              <a:t>El orden natural</a:t>
            </a:r>
            <a:r>
              <a:rPr lang="es-AR" dirty="0"/>
              <a:t>, p. 59)</a:t>
            </a:r>
          </a:p>
        </p:txBody>
      </p:sp>
      <p:cxnSp>
        <p:nvCxnSpPr>
          <p:cNvPr id="7" name="Conector: angular 6">
            <a:extLst>
              <a:ext uri="{FF2B5EF4-FFF2-40B4-BE49-F238E27FC236}">
                <a16:creationId xmlns:a16="http://schemas.microsoft.com/office/drawing/2014/main" id="{E2C8404D-C85E-4A56-AC73-CE1E2D584EBE}"/>
              </a:ext>
            </a:extLst>
          </p:cNvPr>
          <p:cNvCxnSpPr/>
          <p:nvPr/>
        </p:nvCxnSpPr>
        <p:spPr>
          <a:xfrm>
            <a:off x="4321277" y="2899053"/>
            <a:ext cx="1135626" cy="890776"/>
          </a:xfrm>
          <a:prstGeom prst="bentConnector3">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835016317"/>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uadroTexto 2">
            <a:extLst>
              <a:ext uri="{FF2B5EF4-FFF2-40B4-BE49-F238E27FC236}">
                <a16:creationId xmlns:a16="http://schemas.microsoft.com/office/drawing/2014/main" id="{CCCD07B7-CA1A-4AFA-A6D5-0CC49A34E3E8}"/>
              </a:ext>
            </a:extLst>
          </p:cNvPr>
          <p:cNvSpPr txBox="1"/>
          <p:nvPr/>
        </p:nvSpPr>
        <p:spPr>
          <a:xfrm>
            <a:off x="5997208" y="1256997"/>
            <a:ext cx="5800716" cy="6119446"/>
          </a:xfrm>
          <a:prstGeom prst="rect">
            <a:avLst/>
          </a:prstGeom>
        </p:spPr>
        <p:txBody>
          <a:bodyPr vert="horz" lIns="91440" tIns="45720" rIns="91440" bIns="45720" rtlCol="0" anchor="t">
            <a:normAutofit/>
          </a:bodyPr>
          <a:lstStyle/>
          <a:p>
            <a:pPr>
              <a:lnSpc>
                <a:spcPct val="90000"/>
              </a:lnSpc>
              <a:spcAft>
                <a:spcPts val="600"/>
              </a:spcAft>
            </a:pPr>
            <a:endParaRPr lang="en-US" sz="1100" dirty="0"/>
          </a:p>
        </p:txBody>
      </p:sp>
      <p:sp>
        <p:nvSpPr>
          <p:cNvPr id="2" name="CuadroTexto 1">
            <a:extLst>
              <a:ext uri="{FF2B5EF4-FFF2-40B4-BE49-F238E27FC236}">
                <a16:creationId xmlns:a16="http://schemas.microsoft.com/office/drawing/2014/main" id="{F55471C7-F2D8-45BB-A7F6-62778E09E727}"/>
              </a:ext>
            </a:extLst>
          </p:cNvPr>
          <p:cNvSpPr txBox="1"/>
          <p:nvPr/>
        </p:nvSpPr>
        <p:spPr>
          <a:xfrm>
            <a:off x="1519311" y="1139483"/>
            <a:ext cx="184731" cy="369332"/>
          </a:xfrm>
          <a:prstGeom prst="rect">
            <a:avLst/>
          </a:prstGeom>
          <a:noFill/>
        </p:spPr>
        <p:txBody>
          <a:bodyPr wrap="none" rtlCol="0">
            <a:spAutoFit/>
          </a:bodyPr>
          <a:lstStyle/>
          <a:p>
            <a:endParaRPr lang="es-AR"/>
          </a:p>
        </p:txBody>
      </p:sp>
      <p:graphicFrame>
        <p:nvGraphicFramePr>
          <p:cNvPr id="6" name="CuadroTexto 3">
            <a:extLst>
              <a:ext uri="{FF2B5EF4-FFF2-40B4-BE49-F238E27FC236}">
                <a16:creationId xmlns:a16="http://schemas.microsoft.com/office/drawing/2014/main" id="{C4D00C39-8FB9-416E-BFC1-ADAA9E4A4C3A}"/>
              </a:ext>
            </a:extLst>
          </p:cNvPr>
          <p:cNvGraphicFramePr/>
          <p:nvPr>
            <p:extLst>
              <p:ext uri="{D42A27DB-BD31-4B8C-83A1-F6EECF244321}">
                <p14:modId xmlns:p14="http://schemas.microsoft.com/office/powerpoint/2010/main" val="227112692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uadroTexto 3">
            <a:extLst>
              <a:ext uri="{FF2B5EF4-FFF2-40B4-BE49-F238E27FC236}">
                <a16:creationId xmlns:a16="http://schemas.microsoft.com/office/drawing/2014/main" id="{9FACA860-43FD-4177-B9B2-5489EF367B49}"/>
              </a:ext>
            </a:extLst>
          </p:cNvPr>
          <p:cNvSpPr txBox="1"/>
          <p:nvPr/>
        </p:nvSpPr>
        <p:spPr>
          <a:xfrm>
            <a:off x="6642200" y="2547005"/>
            <a:ext cx="3772400" cy="3539430"/>
          </a:xfrm>
          <a:prstGeom prst="rect">
            <a:avLst/>
          </a:prstGeom>
          <a:noFill/>
        </p:spPr>
        <p:txBody>
          <a:bodyPr wrap="square" rtlCol="0">
            <a:spAutoFit/>
          </a:bodyPr>
          <a:lstStyle/>
          <a:p>
            <a:r>
              <a:rPr lang="es-AR" sz="2800" b="1" dirty="0"/>
              <a:t>Oblación, promover el bien del otro. Es correlativo al dejarse amar, relación yo-tú. Diversidad de manifestaciones (familia, matrimonio, religión).</a:t>
            </a:r>
          </a:p>
        </p:txBody>
      </p:sp>
      <p:cxnSp>
        <p:nvCxnSpPr>
          <p:cNvPr id="7" name="Conector: angular 6">
            <a:extLst>
              <a:ext uri="{FF2B5EF4-FFF2-40B4-BE49-F238E27FC236}">
                <a16:creationId xmlns:a16="http://schemas.microsoft.com/office/drawing/2014/main" id="{EA126D89-0D2B-4FB1-BD56-FA65DFF6204C}"/>
              </a:ext>
            </a:extLst>
          </p:cNvPr>
          <p:cNvCxnSpPr/>
          <p:nvPr/>
        </p:nvCxnSpPr>
        <p:spPr>
          <a:xfrm>
            <a:off x="4894384" y="3108069"/>
            <a:ext cx="1464032" cy="1140374"/>
          </a:xfrm>
          <a:prstGeom prst="bentConnector3">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134286222"/>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A9F529C3-C941-49FD-8C67-82F134F64B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50000"/>
              <a:lumOff val="5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20586029-32A0-47E5-9AEC-AE3ABA6B94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Imagen 7" descr="Interfaz de usuario gráfica, Texto&#10;&#10;Descripción generada automáticamente">
            <a:extLst>
              <a:ext uri="{FF2B5EF4-FFF2-40B4-BE49-F238E27FC236}">
                <a16:creationId xmlns:a16="http://schemas.microsoft.com/office/drawing/2014/main" id="{8BC409E6-EA8E-4A9D-AD56-5B95EF1B4A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325" y="223233"/>
            <a:ext cx="7166871" cy="5251737"/>
          </a:xfrm>
          <a:prstGeom prst="rect">
            <a:avLst/>
          </a:prstGeom>
        </p:spPr>
      </p:pic>
      <p:cxnSp>
        <p:nvCxnSpPr>
          <p:cNvPr id="34" name="Straight Connector 33">
            <a:extLst>
              <a:ext uri="{FF2B5EF4-FFF2-40B4-BE49-F238E27FC236}">
                <a16:creationId xmlns:a16="http://schemas.microsoft.com/office/drawing/2014/main" id="{8C730EAB-A532-4295-A302-FB4B90DB9F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79958" y="1143000"/>
            <a:ext cx="0" cy="4572000"/>
          </a:xfrm>
          <a:prstGeom prst="line">
            <a:avLst/>
          </a:prstGeom>
          <a:ln>
            <a:solidFill>
              <a:srgbClr val="4E4E4E"/>
            </a:solidFill>
          </a:ln>
        </p:spPr>
        <p:style>
          <a:lnRef idx="1">
            <a:schemeClr val="accent1"/>
          </a:lnRef>
          <a:fillRef idx="0">
            <a:schemeClr val="accent1"/>
          </a:fillRef>
          <a:effectRef idx="0">
            <a:schemeClr val="accent1"/>
          </a:effectRef>
          <a:fontRef idx="minor">
            <a:schemeClr val="tx1"/>
          </a:fontRef>
        </p:style>
      </p:cxnSp>
      <p:pic>
        <p:nvPicPr>
          <p:cNvPr id="11" name="Imagen 10" descr="Diagrama&#10;&#10;Descripción generada automáticamente">
            <a:extLst>
              <a:ext uri="{FF2B5EF4-FFF2-40B4-BE49-F238E27FC236}">
                <a16:creationId xmlns:a16="http://schemas.microsoft.com/office/drawing/2014/main" id="{6DB6EFA8-ABCB-46DA-84C2-0045DFCF54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01968" y="1508815"/>
            <a:ext cx="5024840" cy="3195920"/>
          </a:xfrm>
          <a:prstGeom prst="rect">
            <a:avLst/>
          </a:prstGeom>
        </p:spPr>
      </p:pic>
      <p:sp>
        <p:nvSpPr>
          <p:cNvPr id="3" name="CuadroTexto 2">
            <a:extLst>
              <a:ext uri="{FF2B5EF4-FFF2-40B4-BE49-F238E27FC236}">
                <a16:creationId xmlns:a16="http://schemas.microsoft.com/office/drawing/2014/main" id="{CCCD07B7-CA1A-4AFA-A6D5-0CC49A34E3E8}"/>
              </a:ext>
            </a:extLst>
          </p:cNvPr>
          <p:cNvSpPr txBox="1"/>
          <p:nvPr/>
        </p:nvSpPr>
        <p:spPr>
          <a:xfrm>
            <a:off x="5997208" y="1256997"/>
            <a:ext cx="5800716" cy="6119446"/>
          </a:xfrm>
          <a:prstGeom prst="rect">
            <a:avLst/>
          </a:prstGeom>
        </p:spPr>
        <p:txBody>
          <a:bodyPr vert="horz" lIns="91440" tIns="45720" rIns="91440" bIns="45720" rtlCol="0" anchor="t">
            <a:normAutofit/>
          </a:bodyPr>
          <a:lstStyle/>
          <a:p>
            <a:pPr>
              <a:lnSpc>
                <a:spcPct val="90000"/>
              </a:lnSpc>
              <a:spcAft>
                <a:spcPts val="600"/>
              </a:spcAft>
            </a:pPr>
            <a:endParaRPr lang="en-US" sz="1100" dirty="0"/>
          </a:p>
        </p:txBody>
      </p:sp>
      <p:sp>
        <p:nvSpPr>
          <p:cNvPr id="2" name="CuadroTexto 1">
            <a:extLst>
              <a:ext uri="{FF2B5EF4-FFF2-40B4-BE49-F238E27FC236}">
                <a16:creationId xmlns:a16="http://schemas.microsoft.com/office/drawing/2014/main" id="{F55471C7-F2D8-45BB-A7F6-62778E09E727}"/>
              </a:ext>
            </a:extLst>
          </p:cNvPr>
          <p:cNvSpPr txBox="1"/>
          <p:nvPr/>
        </p:nvSpPr>
        <p:spPr>
          <a:xfrm>
            <a:off x="1519311" y="1139483"/>
            <a:ext cx="184731" cy="369332"/>
          </a:xfrm>
          <a:prstGeom prst="rect">
            <a:avLst/>
          </a:prstGeom>
          <a:noFill/>
        </p:spPr>
        <p:txBody>
          <a:bodyPr wrap="none" rtlCol="0">
            <a:spAutoFit/>
          </a:bodyPr>
          <a:lstStyle/>
          <a:p>
            <a:endParaRPr lang="es-AR"/>
          </a:p>
        </p:txBody>
      </p:sp>
      <p:sp>
        <p:nvSpPr>
          <p:cNvPr id="13" name="CuadroTexto 12">
            <a:extLst>
              <a:ext uri="{FF2B5EF4-FFF2-40B4-BE49-F238E27FC236}">
                <a16:creationId xmlns:a16="http://schemas.microsoft.com/office/drawing/2014/main" id="{E7AFD5BE-6B33-48F6-A6F5-019CC6305D91}"/>
              </a:ext>
            </a:extLst>
          </p:cNvPr>
          <p:cNvSpPr txBox="1"/>
          <p:nvPr/>
        </p:nvSpPr>
        <p:spPr>
          <a:xfrm>
            <a:off x="855406" y="5715000"/>
            <a:ext cx="10693125" cy="646331"/>
          </a:xfrm>
          <a:prstGeom prst="rect">
            <a:avLst/>
          </a:prstGeom>
          <a:noFill/>
        </p:spPr>
        <p:txBody>
          <a:bodyPr wrap="square" rtlCol="0">
            <a:spAutoFit/>
          </a:bodyPr>
          <a:lstStyle/>
          <a:p>
            <a:r>
              <a:rPr lang="es-AR" dirty="0">
                <a:solidFill>
                  <a:schemeClr val="bg1"/>
                </a:solidFill>
              </a:rPr>
              <a:t>Fuente: “Marco teórico Proyecto Educación de la Afectividad y la Sexualidad Humana, Instituto Cultura y Sociedad (ICS)”.</a:t>
            </a:r>
          </a:p>
        </p:txBody>
      </p:sp>
    </p:spTree>
    <p:extLst>
      <p:ext uri="{BB962C8B-B14F-4D97-AF65-F5344CB8AC3E}">
        <p14:creationId xmlns:p14="http://schemas.microsoft.com/office/powerpoint/2010/main" val="3285024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4" name="Rectangle 33">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CuadroTexto 3">
            <a:extLst>
              <a:ext uri="{FF2B5EF4-FFF2-40B4-BE49-F238E27FC236}">
                <a16:creationId xmlns:a16="http://schemas.microsoft.com/office/drawing/2014/main" id="{DF95A6A2-9E55-4E3D-96AF-D05ECEBBB341}"/>
              </a:ext>
            </a:extLst>
          </p:cNvPr>
          <p:cNvSpPr txBox="1"/>
          <p:nvPr/>
        </p:nvSpPr>
        <p:spPr>
          <a:xfrm>
            <a:off x="5070020" y="1698170"/>
            <a:ext cx="6478513" cy="4516361"/>
          </a:xfrm>
          <a:prstGeom prst="rect">
            <a:avLst/>
          </a:prstGeom>
        </p:spPr>
        <p:txBody>
          <a:bodyPr vert="horz" lIns="91440" tIns="45720" rIns="91440" bIns="45720" rtlCol="0">
            <a:normAutofit/>
          </a:bodyPr>
          <a:lstStyle/>
          <a:p>
            <a:pPr indent="-228600" algn="just">
              <a:lnSpc>
                <a:spcPct val="90000"/>
              </a:lnSpc>
              <a:spcAft>
                <a:spcPts val="600"/>
              </a:spcAft>
              <a:buFont typeface="Arial" panose="020B0604020202020204" pitchFamily="34" charset="0"/>
              <a:buChar char="•"/>
            </a:pPr>
            <a:endParaRPr lang="en-US" sz="2400" dirty="0"/>
          </a:p>
        </p:txBody>
      </p:sp>
      <p:sp>
        <p:nvSpPr>
          <p:cNvPr id="36" name="Isosceles Triangle 35">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Isosceles Triangle 37">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CuadroTexto 5">
            <a:extLst>
              <a:ext uri="{FF2B5EF4-FFF2-40B4-BE49-F238E27FC236}">
                <a16:creationId xmlns:a16="http://schemas.microsoft.com/office/drawing/2014/main" id="{D9635DD9-CC18-435F-A738-61F9AC4FD990}"/>
              </a:ext>
            </a:extLst>
          </p:cNvPr>
          <p:cNvSpPr txBox="1"/>
          <p:nvPr/>
        </p:nvSpPr>
        <p:spPr>
          <a:xfrm>
            <a:off x="4938126" y="715483"/>
            <a:ext cx="6827301" cy="5940088"/>
          </a:xfrm>
          <a:prstGeom prst="rect">
            <a:avLst/>
          </a:prstGeom>
          <a:noFill/>
        </p:spPr>
        <p:txBody>
          <a:bodyPr wrap="square" rtlCol="0">
            <a:spAutoFit/>
          </a:bodyPr>
          <a:lstStyle/>
          <a:p>
            <a:r>
              <a:rPr lang="es-ES" sz="2000" b="1" i="0" dirty="0">
                <a:solidFill>
                  <a:srgbClr val="000000"/>
                </a:solidFill>
                <a:effectLst/>
                <a:latin typeface="Times New Roman" panose="02020603050405020304" pitchFamily="18" charset="0"/>
              </a:rPr>
              <a:t>356 </a:t>
            </a:r>
            <a:r>
              <a:rPr lang="es-ES" sz="2000" i="0" dirty="0">
                <a:solidFill>
                  <a:srgbClr val="000000"/>
                </a:solidFill>
                <a:effectLst/>
                <a:latin typeface="Times New Roman" panose="02020603050405020304" pitchFamily="18" charset="0"/>
              </a:rPr>
              <a:t>De todas las criaturas visibles sólo el hombre es "capaz de conocer y amar a su Creador" (GS 12,3); es la "única criatura en la tierra a la que Dios ha amado por sí misma" (GS 24,3); sólo él está llamado a participar, por el conocimiento y el amor, en la vida de Dios. Para este fin ha sido creado y ésta es la razón fundamental de su dignidad:</a:t>
            </a:r>
          </a:p>
          <a:p>
            <a:r>
              <a:rPr lang="es-ES" sz="2000" i="0" dirty="0">
                <a:solidFill>
                  <a:srgbClr val="000000"/>
                </a:solidFill>
                <a:effectLst/>
                <a:latin typeface="Times New Roman" panose="02020603050405020304" pitchFamily="18" charset="0"/>
              </a:rPr>
              <a:t>«¿Qué cosa, o quién, fue el motivo de que establecieras al hombre en semejante dignidad? Ciertamente, nada que no fuera el amor inextinguible con el que contemplaste a tu criatura en ti mismo y te dejaste cautivar de amor por ella; por amor lo creaste, por amor le diste un ser capaz de gustar tu Bien eterno» (Santa Catalina de Siena, </a:t>
            </a:r>
            <a:r>
              <a:rPr lang="es-ES" sz="2000" i="0" dirty="0" err="1">
                <a:solidFill>
                  <a:srgbClr val="000000"/>
                </a:solidFill>
                <a:effectLst/>
                <a:latin typeface="Times New Roman" panose="02020603050405020304" pitchFamily="18" charset="0"/>
              </a:rPr>
              <a:t>Il</a:t>
            </a:r>
            <a:r>
              <a:rPr lang="es-ES" sz="2000" i="0" dirty="0">
                <a:solidFill>
                  <a:srgbClr val="000000"/>
                </a:solidFill>
                <a:effectLst/>
                <a:latin typeface="Times New Roman" panose="02020603050405020304" pitchFamily="18" charset="0"/>
              </a:rPr>
              <a:t> dialogo </a:t>
            </a:r>
            <a:r>
              <a:rPr lang="es-ES" sz="2000" i="0" dirty="0" err="1">
                <a:solidFill>
                  <a:srgbClr val="000000"/>
                </a:solidFill>
                <a:effectLst/>
                <a:latin typeface="Times New Roman" panose="02020603050405020304" pitchFamily="18" charset="0"/>
              </a:rPr>
              <a:t>della</a:t>
            </a:r>
            <a:r>
              <a:rPr lang="es-ES" sz="2000" i="0" dirty="0">
                <a:solidFill>
                  <a:srgbClr val="000000"/>
                </a:solidFill>
                <a:effectLst/>
                <a:latin typeface="Times New Roman" panose="02020603050405020304" pitchFamily="18" charset="0"/>
              </a:rPr>
              <a:t> Divina </a:t>
            </a:r>
            <a:r>
              <a:rPr lang="es-ES" sz="2000" i="0" dirty="0" err="1">
                <a:solidFill>
                  <a:srgbClr val="000000"/>
                </a:solidFill>
                <a:effectLst/>
                <a:latin typeface="Times New Roman" panose="02020603050405020304" pitchFamily="18" charset="0"/>
              </a:rPr>
              <a:t>providenza</a:t>
            </a:r>
            <a:r>
              <a:rPr lang="es-ES" sz="2000" i="0" dirty="0">
                <a:solidFill>
                  <a:srgbClr val="000000"/>
                </a:solidFill>
                <a:effectLst/>
                <a:latin typeface="Times New Roman" panose="02020603050405020304" pitchFamily="18" charset="0"/>
              </a:rPr>
              <a:t>, 13).</a:t>
            </a:r>
          </a:p>
          <a:p>
            <a:r>
              <a:rPr lang="es-ES" sz="2000" b="1" i="0" dirty="0">
                <a:solidFill>
                  <a:srgbClr val="000000"/>
                </a:solidFill>
                <a:effectLst/>
                <a:latin typeface="Times New Roman" panose="02020603050405020304" pitchFamily="18" charset="0"/>
              </a:rPr>
              <a:t>357</a:t>
            </a:r>
            <a:r>
              <a:rPr lang="es-ES" sz="2000" b="0" i="0" dirty="0">
                <a:solidFill>
                  <a:srgbClr val="000000"/>
                </a:solidFill>
                <a:effectLst/>
                <a:latin typeface="Times New Roman" panose="02020603050405020304" pitchFamily="18" charset="0"/>
              </a:rPr>
              <a:t> Por haber sido hecho a imagen de Dios, el ser humano tiene la dignidad de </a:t>
            </a:r>
            <a:r>
              <a:rPr lang="es-ES" sz="2000" b="0" i="1" dirty="0">
                <a:solidFill>
                  <a:srgbClr val="000000"/>
                </a:solidFill>
                <a:effectLst/>
                <a:latin typeface="Times New Roman" panose="02020603050405020304" pitchFamily="18" charset="0"/>
              </a:rPr>
              <a:t>persona</a:t>
            </a:r>
            <a:r>
              <a:rPr lang="es-ES" sz="2000" b="0" i="0" dirty="0">
                <a:solidFill>
                  <a:srgbClr val="000000"/>
                </a:solidFill>
                <a:effectLst/>
                <a:latin typeface="Times New Roman" panose="02020603050405020304" pitchFamily="18" charset="0"/>
              </a:rPr>
              <a:t>; no es solamente algo, sino alguien. Es capaz de conocerse, de poseerse y de darse libremente y entrar en comunión con otras personas; y es llamado, por la gracia, a una alianza con su Creador, a ofrecerle una respuesta de fe y de amor que ningún otro ser puede dar en su lugar. </a:t>
            </a:r>
          </a:p>
          <a:p>
            <a:r>
              <a:rPr lang="es-ES" sz="2000" dirty="0">
                <a:solidFill>
                  <a:srgbClr val="000000"/>
                </a:solidFill>
                <a:latin typeface="Times New Roman" panose="02020603050405020304" pitchFamily="18" charset="0"/>
              </a:rPr>
              <a:t>                                                </a:t>
            </a:r>
            <a:r>
              <a:rPr lang="es-ES" sz="2000" b="0" i="0" dirty="0">
                <a:solidFill>
                  <a:srgbClr val="000000"/>
                </a:solidFill>
                <a:effectLst/>
                <a:latin typeface="Times New Roman" panose="02020603050405020304" pitchFamily="18" charset="0"/>
              </a:rPr>
              <a:t>(</a:t>
            </a:r>
            <a:r>
              <a:rPr lang="es-ES" sz="2000" b="0" i="1" dirty="0">
                <a:solidFill>
                  <a:srgbClr val="000000"/>
                </a:solidFill>
                <a:effectLst/>
                <a:latin typeface="Times New Roman" panose="02020603050405020304" pitchFamily="18" charset="0"/>
              </a:rPr>
              <a:t>Catecismo de la Iglesia Católica</a:t>
            </a:r>
            <a:r>
              <a:rPr lang="es-ES" sz="2000" b="0" i="0" dirty="0">
                <a:solidFill>
                  <a:srgbClr val="000000"/>
                </a:solidFill>
                <a:effectLst/>
                <a:latin typeface="Times New Roman" panose="02020603050405020304" pitchFamily="18" charset="0"/>
              </a:rPr>
              <a:t>)</a:t>
            </a:r>
            <a:endParaRPr lang="es-AR" sz="2000" dirty="0"/>
          </a:p>
        </p:txBody>
      </p:sp>
      <p:graphicFrame>
        <p:nvGraphicFramePr>
          <p:cNvPr id="40" name="CuadroTexto 7">
            <a:extLst>
              <a:ext uri="{FF2B5EF4-FFF2-40B4-BE49-F238E27FC236}">
                <a16:creationId xmlns:a16="http://schemas.microsoft.com/office/drawing/2014/main" id="{7C439E1B-6BAF-4206-8844-0821B57899D2}"/>
              </a:ext>
            </a:extLst>
          </p:cNvPr>
          <p:cNvGraphicFramePr/>
          <p:nvPr>
            <p:extLst>
              <p:ext uri="{D42A27DB-BD31-4B8C-83A1-F6EECF244321}">
                <p14:modId xmlns:p14="http://schemas.microsoft.com/office/powerpoint/2010/main" val="3517171067"/>
              </p:ext>
            </p:extLst>
          </p:nvPr>
        </p:nvGraphicFramePr>
        <p:xfrm>
          <a:off x="643467" y="1698171"/>
          <a:ext cx="3962061" cy="4516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9214865"/>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4" name="Rectangle 33">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CuadroTexto 3">
            <a:extLst>
              <a:ext uri="{FF2B5EF4-FFF2-40B4-BE49-F238E27FC236}">
                <a16:creationId xmlns:a16="http://schemas.microsoft.com/office/drawing/2014/main" id="{DF95A6A2-9E55-4E3D-96AF-D05ECEBBB341}"/>
              </a:ext>
            </a:extLst>
          </p:cNvPr>
          <p:cNvSpPr txBox="1"/>
          <p:nvPr/>
        </p:nvSpPr>
        <p:spPr>
          <a:xfrm>
            <a:off x="5070020" y="1698170"/>
            <a:ext cx="6478513" cy="4516361"/>
          </a:xfrm>
          <a:prstGeom prst="rect">
            <a:avLst/>
          </a:prstGeom>
        </p:spPr>
        <p:txBody>
          <a:bodyPr vert="horz" lIns="91440" tIns="45720" rIns="91440" bIns="45720" rtlCol="0">
            <a:normAutofit/>
          </a:bodyPr>
          <a:lstStyle/>
          <a:p>
            <a:pPr indent="-228600" algn="just">
              <a:lnSpc>
                <a:spcPct val="90000"/>
              </a:lnSpc>
              <a:spcAft>
                <a:spcPts val="600"/>
              </a:spcAft>
              <a:buFont typeface="Arial" panose="020B0604020202020204" pitchFamily="34" charset="0"/>
              <a:buChar char="•"/>
            </a:pPr>
            <a:endParaRPr lang="en-US" sz="2400" dirty="0"/>
          </a:p>
        </p:txBody>
      </p:sp>
      <p:sp>
        <p:nvSpPr>
          <p:cNvPr id="36" name="Isosceles Triangle 35">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Isosceles Triangle 37">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CuadroTexto 5">
            <a:extLst>
              <a:ext uri="{FF2B5EF4-FFF2-40B4-BE49-F238E27FC236}">
                <a16:creationId xmlns:a16="http://schemas.microsoft.com/office/drawing/2014/main" id="{D9635DD9-CC18-435F-A738-61F9AC4FD990}"/>
              </a:ext>
            </a:extLst>
          </p:cNvPr>
          <p:cNvSpPr txBox="1"/>
          <p:nvPr/>
        </p:nvSpPr>
        <p:spPr>
          <a:xfrm>
            <a:off x="5248995" y="2899345"/>
            <a:ext cx="6827301" cy="1631216"/>
          </a:xfrm>
          <a:prstGeom prst="rect">
            <a:avLst/>
          </a:prstGeom>
          <a:noFill/>
        </p:spPr>
        <p:txBody>
          <a:bodyPr wrap="square" rtlCol="0">
            <a:spAutoFit/>
          </a:bodyPr>
          <a:lstStyle/>
          <a:p>
            <a:pPr algn="just"/>
            <a:r>
              <a:rPr lang="es-AR" sz="2000" dirty="0"/>
              <a:t>“La sociedad política se ordena al bien de las personas…</a:t>
            </a:r>
          </a:p>
          <a:p>
            <a:pPr algn="just"/>
            <a:r>
              <a:rPr lang="es-AR" sz="2000" dirty="0"/>
              <a:t>‘El hombre en cuanto tal, lejos de ser tenido como objeto y elemento pasivo, debe por el contrario ser considerado como sujeto, fundamento y fin de la vida social’(Pío XII, </a:t>
            </a:r>
            <a:r>
              <a:rPr lang="es-AR" sz="2000" dirty="0" err="1"/>
              <a:t>Aloc</a:t>
            </a:r>
            <a:r>
              <a:rPr lang="es-AR" sz="2000" dirty="0"/>
              <a:t>. Del 24-12-44)” (Carlos </a:t>
            </a:r>
            <a:r>
              <a:rPr lang="es-AR" sz="2000" dirty="0" err="1"/>
              <a:t>Sacheri</a:t>
            </a:r>
            <a:r>
              <a:rPr lang="es-AR" sz="2000" dirty="0"/>
              <a:t>, </a:t>
            </a:r>
            <a:r>
              <a:rPr lang="es-AR" sz="2000" i="1" dirty="0"/>
              <a:t>El orden natural</a:t>
            </a:r>
            <a:r>
              <a:rPr lang="es-AR" sz="2000" dirty="0"/>
              <a:t>, p. 58)</a:t>
            </a:r>
          </a:p>
        </p:txBody>
      </p:sp>
      <p:graphicFrame>
        <p:nvGraphicFramePr>
          <p:cNvPr id="40" name="CuadroTexto 7">
            <a:extLst>
              <a:ext uri="{FF2B5EF4-FFF2-40B4-BE49-F238E27FC236}">
                <a16:creationId xmlns:a16="http://schemas.microsoft.com/office/drawing/2014/main" id="{7C439E1B-6BAF-4206-8844-0821B57899D2}"/>
              </a:ext>
            </a:extLst>
          </p:cNvPr>
          <p:cNvGraphicFramePr/>
          <p:nvPr/>
        </p:nvGraphicFramePr>
        <p:xfrm>
          <a:off x="643467" y="1698171"/>
          <a:ext cx="3962061" cy="4516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0247044"/>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884769FE-1656-422F-86E1-8C1B16C27B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B249F6D-244F-494A-98B9-5CC7413C4F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15760" y="682754"/>
            <a:ext cx="5492493" cy="5492493"/>
          </a:xfrm>
          <a:custGeom>
            <a:avLst/>
            <a:gdLst>
              <a:gd name="connsiteX0" fmla="*/ 2746247 w 5492493"/>
              <a:gd name="connsiteY0" fmla="*/ 0 h 5492493"/>
              <a:gd name="connsiteX1" fmla="*/ 5492493 w 5492493"/>
              <a:gd name="connsiteY1" fmla="*/ 2746247 h 5492493"/>
              <a:gd name="connsiteX2" fmla="*/ 2746247 w 5492493"/>
              <a:gd name="connsiteY2" fmla="*/ 5492493 h 5492493"/>
              <a:gd name="connsiteX3" fmla="*/ 0 w 5492493"/>
              <a:gd name="connsiteY3" fmla="*/ 2746247 h 5492493"/>
              <a:gd name="connsiteX4" fmla="*/ 2746247 w 5492493"/>
              <a:gd name="connsiteY4" fmla="*/ 0 h 5492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92493" h="5492493">
                <a:moveTo>
                  <a:pt x="2746247" y="0"/>
                </a:moveTo>
                <a:cubicBezTo>
                  <a:pt x="4262957" y="0"/>
                  <a:pt x="5492493" y="1229536"/>
                  <a:pt x="5492493" y="2746247"/>
                </a:cubicBezTo>
                <a:cubicBezTo>
                  <a:pt x="5492493" y="4262957"/>
                  <a:pt x="4262957" y="5492493"/>
                  <a:pt x="2746247" y="5492493"/>
                </a:cubicBezTo>
                <a:cubicBezTo>
                  <a:pt x="1229536" y="5492493"/>
                  <a:pt x="0" y="4262957"/>
                  <a:pt x="0" y="2746247"/>
                </a:cubicBezTo>
                <a:cubicBezTo>
                  <a:pt x="0" y="1229536"/>
                  <a:pt x="1229536" y="0"/>
                  <a:pt x="2746247" y="0"/>
                </a:cubicBezTo>
                <a:close/>
              </a:path>
            </a:pathLst>
          </a:cu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Oval 17">
            <a:extLst>
              <a:ext uri="{FF2B5EF4-FFF2-40B4-BE49-F238E27FC236}">
                <a16:creationId xmlns:a16="http://schemas.microsoft.com/office/drawing/2014/main" id="{506C536E-6ECA-4211-AF8C-A2671C484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34260" y="5435945"/>
            <a:ext cx="435428" cy="435428"/>
          </a:xfrm>
          <a:prstGeom prst="ellipse">
            <a:avLst/>
          </a:prstGeom>
          <a:solidFill>
            <a:schemeClr val="tx1">
              <a:lumMod val="65000"/>
              <a:lumOff val="3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EAA70EA-2201-4F5D-AF08-58CFF851CC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011593" y="3567390"/>
            <a:ext cx="2311806" cy="2303982"/>
          </a:xfrm>
          <a:custGeom>
            <a:avLst/>
            <a:gdLst>
              <a:gd name="connsiteX0" fmla="*/ 0 w 3108399"/>
              <a:gd name="connsiteY0" fmla="*/ 0 h 3097879"/>
              <a:gd name="connsiteX1" fmla="*/ 159985 w 3108399"/>
              <a:gd name="connsiteY1" fmla="*/ 4045 h 3097879"/>
              <a:gd name="connsiteX2" fmla="*/ 3092907 w 3108399"/>
              <a:gd name="connsiteY2" fmla="*/ 2791087 h 3097879"/>
              <a:gd name="connsiteX3" fmla="*/ 3108399 w 3108399"/>
              <a:gd name="connsiteY3" fmla="*/ 3097879 h 3097879"/>
              <a:gd name="connsiteX4" fmla="*/ 2470733 w 3108399"/>
              <a:gd name="connsiteY4" fmla="*/ 3097879 h 3097879"/>
              <a:gd name="connsiteX5" fmla="*/ 2458534 w 3108399"/>
              <a:gd name="connsiteY5" fmla="*/ 2856285 h 3097879"/>
              <a:gd name="connsiteX6" fmla="*/ 252674 w 3108399"/>
              <a:gd name="connsiteY6" fmla="*/ 650424 h 3097879"/>
              <a:gd name="connsiteX7" fmla="*/ 0 w 3108399"/>
              <a:gd name="connsiteY7" fmla="*/ 637665 h 3097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08399" h="3097879">
                <a:moveTo>
                  <a:pt x="0" y="0"/>
                </a:moveTo>
                <a:lnTo>
                  <a:pt x="159985" y="4045"/>
                </a:lnTo>
                <a:cubicBezTo>
                  <a:pt x="1696687" y="81941"/>
                  <a:pt x="2939004" y="1275632"/>
                  <a:pt x="3092907" y="2791087"/>
                </a:cubicBezTo>
                <a:lnTo>
                  <a:pt x="3108399" y="3097879"/>
                </a:lnTo>
                <a:lnTo>
                  <a:pt x="2470733" y="3097879"/>
                </a:lnTo>
                <a:lnTo>
                  <a:pt x="2458534" y="2856285"/>
                </a:lnTo>
                <a:cubicBezTo>
                  <a:pt x="2340416" y="1693197"/>
                  <a:pt x="1415762" y="768542"/>
                  <a:pt x="252674" y="650424"/>
                </a:cubicBezTo>
                <a:lnTo>
                  <a:pt x="0" y="637665"/>
                </a:ln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uadroTexto 1">
            <a:extLst>
              <a:ext uri="{FF2B5EF4-FFF2-40B4-BE49-F238E27FC236}">
                <a16:creationId xmlns:a16="http://schemas.microsoft.com/office/drawing/2014/main" id="{CD8AC3E1-8B9C-4BC4-860B-4FB78376E28D}"/>
              </a:ext>
            </a:extLst>
          </p:cNvPr>
          <p:cNvSpPr txBox="1"/>
          <p:nvPr/>
        </p:nvSpPr>
        <p:spPr>
          <a:xfrm>
            <a:off x="1463040" y="1431042"/>
            <a:ext cx="3927826" cy="3995916"/>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sz="2400" dirty="0">
                <a:solidFill>
                  <a:schemeClr val="tx1">
                    <a:lumMod val="85000"/>
                    <a:lumOff val="15000"/>
                  </a:schemeClr>
                </a:solidFill>
              </a:rPr>
              <a:t>PREGUNTA MUY IMPORTANTE:</a:t>
            </a:r>
          </a:p>
          <a:p>
            <a:pPr indent="-228600">
              <a:lnSpc>
                <a:spcPct val="90000"/>
              </a:lnSpc>
              <a:spcAft>
                <a:spcPts val="600"/>
              </a:spcAft>
              <a:buFont typeface="Arial" panose="020B0604020202020204" pitchFamily="34" charset="0"/>
              <a:buChar char="•"/>
            </a:pPr>
            <a:endParaRPr lang="en-US" sz="2400" dirty="0">
              <a:solidFill>
                <a:schemeClr val="tx1">
                  <a:lumMod val="85000"/>
                  <a:lumOff val="15000"/>
                </a:schemeClr>
              </a:solidFill>
            </a:endParaRPr>
          </a:p>
          <a:p>
            <a:pPr algn="ctr">
              <a:lnSpc>
                <a:spcPct val="90000"/>
              </a:lnSpc>
              <a:spcAft>
                <a:spcPts val="600"/>
              </a:spcAft>
            </a:pPr>
            <a:r>
              <a:rPr lang="en-US" sz="2400" dirty="0">
                <a:solidFill>
                  <a:schemeClr val="tx1">
                    <a:lumMod val="85000"/>
                    <a:lumOff val="15000"/>
                  </a:schemeClr>
                </a:solidFill>
              </a:rPr>
              <a:t>¿Para ser persona  es </a:t>
            </a:r>
            <a:r>
              <a:rPr lang="en-US" sz="2400" dirty="0" err="1">
                <a:solidFill>
                  <a:schemeClr val="tx1">
                    <a:lumMod val="85000"/>
                    <a:lumOff val="15000"/>
                  </a:schemeClr>
                </a:solidFill>
              </a:rPr>
              <a:t>preciso</a:t>
            </a:r>
            <a:r>
              <a:rPr lang="en-US" sz="2400" dirty="0">
                <a:solidFill>
                  <a:schemeClr val="tx1">
                    <a:lumMod val="85000"/>
                    <a:lumOff val="15000"/>
                  </a:schemeClr>
                </a:solidFill>
              </a:rPr>
              <a:t> </a:t>
            </a:r>
            <a:r>
              <a:rPr lang="en-US" sz="2400" dirty="0" err="1">
                <a:solidFill>
                  <a:schemeClr val="tx1">
                    <a:lumMod val="85000"/>
                    <a:lumOff val="15000"/>
                  </a:schemeClr>
                </a:solidFill>
              </a:rPr>
              <a:t>ejercer</a:t>
            </a:r>
            <a:r>
              <a:rPr lang="en-US" sz="2400" dirty="0">
                <a:solidFill>
                  <a:schemeClr val="tx1">
                    <a:lumMod val="85000"/>
                    <a:lumOff val="15000"/>
                  </a:schemeClr>
                </a:solidFill>
              </a:rPr>
              <a:t> </a:t>
            </a:r>
            <a:r>
              <a:rPr lang="en-US" sz="2400" dirty="0" err="1">
                <a:solidFill>
                  <a:schemeClr val="tx1">
                    <a:lumMod val="85000"/>
                    <a:lumOff val="15000"/>
                  </a:schemeClr>
                </a:solidFill>
              </a:rPr>
              <a:t>actualmente</a:t>
            </a:r>
            <a:r>
              <a:rPr lang="en-US" sz="2400" dirty="0">
                <a:solidFill>
                  <a:schemeClr val="tx1">
                    <a:lumMod val="85000"/>
                    <a:lumOff val="15000"/>
                  </a:schemeClr>
                </a:solidFill>
              </a:rPr>
              <a:t> o </a:t>
            </a:r>
            <a:r>
              <a:rPr lang="en-US" sz="2400" dirty="0" err="1">
                <a:solidFill>
                  <a:schemeClr val="tx1">
                    <a:lumMod val="85000"/>
                    <a:lumOff val="15000"/>
                  </a:schemeClr>
                </a:solidFill>
              </a:rPr>
              <a:t>haber</a:t>
            </a:r>
            <a:r>
              <a:rPr lang="en-US" sz="2400" dirty="0">
                <a:solidFill>
                  <a:schemeClr val="tx1">
                    <a:lumMod val="85000"/>
                    <a:lumOff val="15000"/>
                  </a:schemeClr>
                </a:solidFill>
              </a:rPr>
              <a:t> </a:t>
            </a:r>
            <a:r>
              <a:rPr lang="en-US" sz="2400" dirty="0" err="1">
                <a:solidFill>
                  <a:schemeClr val="tx1">
                    <a:lumMod val="85000"/>
                    <a:lumOff val="15000"/>
                  </a:schemeClr>
                </a:solidFill>
              </a:rPr>
              <a:t>ejercido</a:t>
            </a:r>
            <a:r>
              <a:rPr lang="en-US" sz="2400" dirty="0">
                <a:solidFill>
                  <a:schemeClr val="tx1">
                    <a:lumMod val="85000"/>
                    <a:lumOff val="15000"/>
                  </a:schemeClr>
                </a:solidFill>
              </a:rPr>
              <a:t> las </a:t>
            </a:r>
            <a:r>
              <a:rPr lang="en-US" sz="2400" dirty="0" err="1">
                <a:solidFill>
                  <a:schemeClr val="tx1">
                    <a:lumMod val="85000"/>
                    <a:lumOff val="15000"/>
                  </a:schemeClr>
                </a:solidFill>
              </a:rPr>
              <a:t>capacidades</a:t>
            </a:r>
            <a:r>
              <a:rPr lang="en-US" sz="2400" dirty="0">
                <a:solidFill>
                  <a:schemeClr val="tx1">
                    <a:lumMod val="85000"/>
                    <a:lumOff val="15000"/>
                  </a:schemeClr>
                </a:solidFill>
              </a:rPr>
              <a:t> o </a:t>
            </a:r>
            <a:r>
              <a:rPr lang="en-US" sz="2400" dirty="0" err="1">
                <a:solidFill>
                  <a:schemeClr val="tx1">
                    <a:lumMod val="85000"/>
                    <a:lumOff val="15000"/>
                  </a:schemeClr>
                </a:solidFill>
              </a:rPr>
              <a:t>dimensiones</a:t>
            </a:r>
            <a:r>
              <a:rPr lang="en-US" sz="2400" dirty="0">
                <a:solidFill>
                  <a:schemeClr val="tx1">
                    <a:lumMod val="85000"/>
                    <a:lumOff val="15000"/>
                  </a:schemeClr>
                </a:solidFill>
              </a:rPr>
              <a:t> hasta </a:t>
            </a:r>
            <a:r>
              <a:rPr lang="en-US" sz="2400" dirty="0" err="1">
                <a:solidFill>
                  <a:schemeClr val="tx1">
                    <a:lumMod val="85000"/>
                    <a:lumOff val="15000"/>
                  </a:schemeClr>
                </a:solidFill>
              </a:rPr>
              <a:t>aquí</a:t>
            </a:r>
            <a:r>
              <a:rPr lang="en-US" sz="2400" dirty="0">
                <a:solidFill>
                  <a:schemeClr val="tx1">
                    <a:lumMod val="85000"/>
                    <a:lumOff val="15000"/>
                  </a:schemeClr>
                </a:solidFill>
              </a:rPr>
              <a:t> </a:t>
            </a:r>
            <a:r>
              <a:rPr lang="en-US" sz="2400" dirty="0" err="1">
                <a:solidFill>
                  <a:schemeClr val="tx1">
                    <a:lumMod val="85000"/>
                    <a:lumOff val="15000"/>
                  </a:schemeClr>
                </a:solidFill>
              </a:rPr>
              <a:t>mencionadas</a:t>
            </a:r>
            <a:r>
              <a:rPr lang="en-US" sz="2400" dirty="0">
                <a:solidFill>
                  <a:schemeClr val="tx1">
                    <a:lumMod val="85000"/>
                    <a:lumOff val="15000"/>
                  </a:schemeClr>
                </a:solidFill>
              </a:rPr>
              <a:t>?</a:t>
            </a:r>
          </a:p>
        </p:txBody>
      </p:sp>
      <p:sp>
        <p:nvSpPr>
          <p:cNvPr id="4" name="CuadroTexto 3">
            <a:extLst>
              <a:ext uri="{FF2B5EF4-FFF2-40B4-BE49-F238E27FC236}">
                <a16:creationId xmlns:a16="http://schemas.microsoft.com/office/drawing/2014/main" id="{EED1B9FF-9F82-46FF-B0F1-4865664BB8EF}"/>
              </a:ext>
            </a:extLst>
          </p:cNvPr>
          <p:cNvSpPr txBox="1"/>
          <p:nvPr/>
        </p:nvSpPr>
        <p:spPr>
          <a:xfrm>
            <a:off x="0" y="796751"/>
            <a:ext cx="5936566" cy="5627077"/>
          </a:xfrm>
          <a:prstGeom prst="rect">
            <a:avLst/>
          </a:prstGeom>
        </p:spPr>
        <p:txBody>
          <a:bodyPr vert="horz" lIns="91440" tIns="45720" rIns="91440" bIns="45720" rtlCol="0" anchor="t">
            <a:noAutofit/>
          </a:bodyPr>
          <a:lstStyle/>
          <a:p>
            <a:pPr>
              <a:lnSpc>
                <a:spcPct val="90000"/>
              </a:lnSpc>
              <a:spcAft>
                <a:spcPts val="600"/>
              </a:spcAft>
            </a:pPr>
            <a:endParaRPr lang="en-US" sz="2400" dirty="0">
              <a:latin typeface="Aparajita"/>
              <a:cs typeface="Aparajita"/>
            </a:endParaRPr>
          </a:p>
        </p:txBody>
      </p:sp>
      <p:sp>
        <p:nvSpPr>
          <p:cNvPr id="9" name="CuadroTexto 8">
            <a:extLst>
              <a:ext uri="{FF2B5EF4-FFF2-40B4-BE49-F238E27FC236}">
                <a16:creationId xmlns:a16="http://schemas.microsoft.com/office/drawing/2014/main" id="{D1FD5684-21ED-4486-A0B9-E9AA14583304}"/>
              </a:ext>
            </a:extLst>
          </p:cNvPr>
          <p:cNvSpPr txBox="1"/>
          <p:nvPr/>
        </p:nvSpPr>
        <p:spPr>
          <a:xfrm>
            <a:off x="7940104" y="2653157"/>
            <a:ext cx="2293034" cy="2246769"/>
          </a:xfrm>
          <a:prstGeom prst="rect">
            <a:avLst/>
          </a:prstGeom>
          <a:noFill/>
        </p:spPr>
        <p:txBody>
          <a:bodyPr wrap="square" rtlCol="0">
            <a:spAutoFit/>
          </a:bodyPr>
          <a:lstStyle/>
          <a:p>
            <a:pPr>
              <a:spcAft>
                <a:spcPts val="600"/>
              </a:spcAft>
            </a:pPr>
            <a:r>
              <a:rPr lang="es-AR" sz="2800" dirty="0">
                <a:latin typeface="Aparajita" panose="02020603050405020304" pitchFamily="18" charset="0"/>
                <a:cs typeface="Aparajita" panose="02020603050405020304" pitchFamily="18" charset="0"/>
              </a:rPr>
              <a:t>¿Es esto un PROBLEMA para la defensa de la persona? ¿Por qué</a:t>
            </a:r>
            <a:r>
              <a:rPr lang="es-AR" sz="2400" dirty="0"/>
              <a:t>?</a:t>
            </a:r>
          </a:p>
        </p:txBody>
      </p:sp>
    </p:spTree>
    <p:extLst>
      <p:ext uri="{BB962C8B-B14F-4D97-AF65-F5344CB8AC3E}">
        <p14:creationId xmlns:p14="http://schemas.microsoft.com/office/powerpoint/2010/main" val="151851105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313</TotalTime>
  <Words>743</Words>
  <Application>Microsoft Office PowerPoint</Application>
  <PresentationFormat>Panorámica</PresentationFormat>
  <Paragraphs>40</Paragraphs>
  <Slides>10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Aparajita</vt:lpstr>
      <vt:lpstr>Arial</vt:lpstr>
      <vt:lpstr>Calibri</vt:lpstr>
      <vt:lpstr>Calibri Light</vt:lpstr>
      <vt:lpstr>Times New Roman</vt:lpstr>
      <vt:lpstr>Tema de Office</vt:lpstr>
      <vt:lpstr>En la naturaleza hay jerarquías de grados de perfección…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dc:title>
  <dc:creator>Capelari Luis Gabriel</dc:creator>
  <cp:lastModifiedBy>Capelari Luis Gabriel</cp:lastModifiedBy>
  <cp:revision>2</cp:revision>
  <dcterms:created xsi:type="dcterms:W3CDTF">2021-05-12T18:46:02Z</dcterms:created>
  <dcterms:modified xsi:type="dcterms:W3CDTF">2024-05-06T11:02:58Z</dcterms:modified>
</cp:coreProperties>
</file>