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667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54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02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088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888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025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532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07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541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817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383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424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105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346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7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215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B087-2506-44AB-B6FD-DD018B55778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24F84D-8FA1-4761-A95E-96775613A4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926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FUNCIÓN EXPONENCIAL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Matemática </a:t>
            </a:r>
            <a:endParaRPr lang="es-AR" dirty="0"/>
          </a:p>
          <a:p>
            <a:r>
              <a:rPr lang="es-AR" dirty="0" smtClean="0"/>
              <a:t>FCS-UCSF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63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Analiza la siguiente grafica: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231"/>
          <a:stretch/>
        </p:blipFill>
        <p:spPr>
          <a:xfrm>
            <a:off x="677334" y="1406769"/>
            <a:ext cx="8056568" cy="378002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77334" y="52687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¿Observas alguna transformación en ella? En caso de que tu respuesta sea afirmativa ¿cuál?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4180257" y="2908087"/>
            <a:ext cx="79541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f(x)=2</a:t>
            </a:r>
            <a:r>
              <a:rPr lang="es-AR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95838" y="3296783"/>
            <a:ext cx="11272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g(x)= 2</a:t>
            </a:r>
            <a:r>
              <a:rPr lang="es-AR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A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77334" y="59970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La gráfica de g se puede obtener a partir de la gráfica de f al desplazar esta última  una unidad hacia abajo (verticalmente).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29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438" y="143256"/>
            <a:ext cx="8596668" cy="1320800"/>
          </a:xfrm>
        </p:spPr>
        <p:txBody>
          <a:bodyPr/>
          <a:lstStyle/>
          <a:p>
            <a:r>
              <a:rPr lang="es-AR" dirty="0"/>
              <a:t>Analiza la siguiente grafica: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2772"/>
          <a:stretch/>
        </p:blipFill>
        <p:spPr>
          <a:xfrm>
            <a:off x="301752" y="717403"/>
            <a:ext cx="8119871" cy="44123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6438" y="51295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Observas alguna transformación en ella? En caso de que tu respuesta sea afirmativa ¿cuál?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431124" y="57758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La gráfica de g se puede obtener a partir de la gráfica de f al desplazar esta última  dos unidades hacia la izquierda (horizontalmente).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40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Propiedades de la función exponencial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5" t="2099" r="2435" b="13635"/>
          <a:stretch/>
        </p:blipFill>
        <p:spPr>
          <a:xfrm>
            <a:off x="993532" y="2242038"/>
            <a:ext cx="7948246" cy="32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Función exponencial natural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Cuando la base a de una función exponencial es igual al número e (número irracional), la función se llama función </a:t>
            </a:r>
            <a:r>
              <a:rPr lang="es-AR" dirty="0"/>
              <a:t>e</a:t>
            </a:r>
            <a:r>
              <a:rPr lang="es-AR" dirty="0" smtClean="0"/>
              <a:t>xponencial natural.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946" y="3181315"/>
            <a:ext cx="2205476" cy="1258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31844" y="4255449"/>
            <a:ext cx="515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Aproximado a 5 lugares decimales.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14" y="4758649"/>
            <a:ext cx="7268589" cy="1991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190" y="2986751"/>
            <a:ext cx="3153215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34" y="1828343"/>
            <a:ext cx="7659169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081" y="1756141"/>
            <a:ext cx="794117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473" y="82062"/>
            <a:ext cx="8596668" cy="1320800"/>
          </a:xfrm>
        </p:spPr>
        <p:txBody>
          <a:bodyPr/>
          <a:lstStyle/>
          <a:p>
            <a:r>
              <a:rPr lang="es-AR" dirty="0" smtClean="0"/>
              <a:t>EJEMPLOS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73" y="707780"/>
            <a:ext cx="7535007" cy="54424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26926"/>
          <a:stretch/>
        </p:blipFill>
        <p:spPr>
          <a:xfrm>
            <a:off x="477173" y="5710517"/>
            <a:ext cx="7773485" cy="9188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658" y="3885818"/>
            <a:ext cx="3010320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2122" y="1544248"/>
            <a:ext cx="639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Ejemplo</a:t>
            </a:r>
            <a:r>
              <a:rPr lang="es-AR" dirty="0" smtClean="0"/>
              <a:t>: Si k=1 y la base a =2, se tiene la función 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60" y="1960863"/>
            <a:ext cx="2846970" cy="6158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1783" y="2576715"/>
            <a:ext cx="470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Su dominio es </a:t>
            </a:r>
            <a:r>
              <a:rPr lang="es-AR" dirty="0" smtClean="0"/>
              <a:t>el conjunto de los números reales.</a:t>
            </a:r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723" t="5206" r="17700" b="32847"/>
          <a:stretch/>
        </p:blipFill>
        <p:spPr>
          <a:xfrm>
            <a:off x="342122" y="3246308"/>
            <a:ext cx="6893795" cy="30570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576" y="4597884"/>
            <a:ext cx="2562583" cy="93358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509988" y="3547082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Observe la rapidez con la que aumentan los valores de la función: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09874" y="5657671"/>
            <a:ext cx="430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Característica: Pequeños incrementos de la v. independiente, hacen que los valores de la función aumenten rápidamente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928" t="15149" r="7614" b="17295"/>
          <a:stretch/>
        </p:blipFill>
        <p:spPr>
          <a:xfrm>
            <a:off x="196960" y="124349"/>
            <a:ext cx="8317524" cy="12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286" y="143256"/>
            <a:ext cx="8596668" cy="1320800"/>
          </a:xfrm>
        </p:spPr>
        <p:txBody>
          <a:bodyPr/>
          <a:lstStyle/>
          <a:p>
            <a:r>
              <a:rPr lang="es-AR" dirty="0" smtClean="0"/>
              <a:t>Graficas de funciones exponenciales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3286" y="87128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Dada una función exponencial, podemos obtener su grafica a partir de una tabla de valores.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2141"/>
          <a:stretch/>
        </p:blipFill>
        <p:spPr>
          <a:xfrm>
            <a:off x="1657438" y="1731052"/>
            <a:ext cx="7232516" cy="459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27251" cy="1320800"/>
          </a:xfrm>
        </p:spPr>
        <p:txBody>
          <a:bodyPr>
            <a:normAutofit/>
          </a:bodyPr>
          <a:lstStyle/>
          <a:p>
            <a:r>
              <a:rPr lang="es-AR" dirty="0" smtClean="0"/>
              <a:t>Leyes de los exponentes: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47" t="3581" r="4564"/>
          <a:stretch/>
        </p:blipFill>
        <p:spPr>
          <a:xfrm>
            <a:off x="1493914" y="2296485"/>
            <a:ext cx="7156938" cy="30035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0438" y="5547946"/>
            <a:ext cx="686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Siendo:</a:t>
            </a:r>
            <a:br>
              <a:rPr lang="es-AR" dirty="0" smtClean="0"/>
            </a:br>
            <a:r>
              <a:rPr lang="es-AR" dirty="0" smtClean="0"/>
              <a:t>a, b ≠ 1, a&gt;0, b&gt;0, r y s números reales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283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Familia de funciones exponenciales para diferentes valores de la base a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" y="1766792"/>
            <a:ext cx="5343145" cy="393346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40224" y="39247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Todas estas gráficas pasan por el punto (0, 1) porque </a:t>
            </a:r>
          </a:p>
          <a:p>
            <a:r>
              <a:rPr lang="es-AR" dirty="0" smtClean="0"/>
              <a:t>a</a:t>
            </a:r>
            <a:r>
              <a:rPr lang="es-AR" baseline="30000" dirty="0" smtClean="0"/>
              <a:t>0</a:t>
            </a:r>
            <a:r>
              <a:rPr lang="es-ES" dirty="0" smtClean="0"/>
              <a:t> =1 para toda a</a:t>
            </a:r>
            <a:r>
              <a:rPr lang="es-AR" dirty="0"/>
              <a:t>≠</a:t>
            </a:r>
            <a:r>
              <a:rPr lang="es-ES" dirty="0" smtClean="0"/>
              <a:t> 0. De la Figura se puede ver que hay dos clases de funciones exponenciales: si 0 &lt; a &lt; 1, la función exponencial decrece rápidamente; si a &gt; 1, la función aumenta rápidamente.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436" y="5571946"/>
            <a:ext cx="7602011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 resumen….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472" y="1419924"/>
            <a:ext cx="7783529" cy="47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4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88" y="953469"/>
            <a:ext cx="8614120" cy="27435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3500"/>
          <a:stretch/>
        </p:blipFill>
        <p:spPr>
          <a:xfrm>
            <a:off x="292488" y="4114800"/>
            <a:ext cx="7875566" cy="15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5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565" y="9964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Transformaciones: Reflexión y desplazamiento como técnica para graficar algunas funciones.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694" y="1705709"/>
            <a:ext cx="658543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Analiza la siguiente grafica: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¿</a:t>
            </a:r>
            <a:r>
              <a:rPr lang="es-AR" dirty="0"/>
              <a:t>O</a:t>
            </a:r>
            <a:r>
              <a:rPr lang="es-AR" dirty="0" smtClean="0"/>
              <a:t>bservas alguna transformación en ella? En caso de que tu respuesta sea afirmativa ¿cuál?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23" y="1637405"/>
            <a:ext cx="4094888" cy="34104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44311" y="60740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</a:t>
            </a:r>
            <a:r>
              <a:rPr lang="es-ES" dirty="0" smtClean="0"/>
              <a:t>a gráfica de g se puede obtener a partir de la gráfica de f al reflejar esta última  en el eje y.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22" y="2723407"/>
            <a:ext cx="3924848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366</Words>
  <Application>Microsoft Office PowerPoint</Application>
  <PresentationFormat>Panorámica</PresentationFormat>
  <Paragraphs>42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Faceta</vt:lpstr>
      <vt:lpstr>FUNCIÓN EXPONENCIAL</vt:lpstr>
      <vt:lpstr>Presentación de PowerPoint</vt:lpstr>
      <vt:lpstr>Graficas de funciones exponenciales</vt:lpstr>
      <vt:lpstr>Leyes de los exponentes:</vt:lpstr>
      <vt:lpstr>Familia de funciones exponenciales para diferentes valores de la base a</vt:lpstr>
      <vt:lpstr>En resumen….</vt:lpstr>
      <vt:lpstr>Presentación de PowerPoint</vt:lpstr>
      <vt:lpstr>Transformaciones: Reflexión y desplazamiento como técnica para graficar algunas funciones.</vt:lpstr>
      <vt:lpstr>Analiza la siguiente grafica: </vt:lpstr>
      <vt:lpstr>Analiza la siguiente grafica: </vt:lpstr>
      <vt:lpstr>Analiza la siguiente grafica: </vt:lpstr>
      <vt:lpstr>Propiedades de la función exponencial</vt:lpstr>
      <vt:lpstr>Función exponencial natural</vt:lpstr>
      <vt:lpstr>EJEMPLOS</vt:lpstr>
      <vt:lpstr>EJEMPLOS</vt:lpstr>
      <vt:lpstr>EJEMPLOS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Fatima</dc:creator>
  <cp:lastModifiedBy>Fatima</cp:lastModifiedBy>
  <cp:revision>24</cp:revision>
  <dcterms:created xsi:type="dcterms:W3CDTF">2024-05-15T21:13:13Z</dcterms:created>
  <dcterms:modified xsi:type="dcterms:W3CDTF">2024-05-23T23:42:53Z</dcterms:modified>
</cp:coreProperties>
</file>