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8" r:id="rId3"/>
    <p:sldId id="261" r:id="rId4"/>
    <p:sldId id="257" r:id="rId5"/>
    <p:sldId id="258" r:id="rId6"/>
    <p:sldId id="272" r:id="rId7"/>
    <p:sldId id="271" r:id="rId8"/>
    <p:sldId id="262" r:id="rId9"/>
    <p:sldId id="263" r:id="rId10"/>
    <p:sldId id="259" r:id="rId11"/>
    <p:sldId id="265" r:id="rId12"/>
    <p:sldId id="264" r:id="rId13"/>
    <p:sldId id="266" r:id="rId14"/>
    <p:sldId id="270" r:id="rId15"/>
    <p:sldId id="267" r:id="rId16"/>
    <p:sldId id="269" r:id="rId17"/>
    <p:sldId id="274" r:id="rId18"/>
    <p:sldId id="273" r:id="rId19"/>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9947A2-1E35-420D-91C4-708182140686}" v="6" dt="2024-09-23T13:29:38.1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pelari Luis Gabriel" userId="eb662f81-1c86-446f-b32f-5c7500fb7fee" providerId="ADAL" clId="{B79947A2-1E35-420D-91C4-708182140686}"/>
    <pc:docChg chg="undo custSel addSld delSld modSld sldOrd">
      <pc:chgData name="Capelari Luis Gabriel" userId="eb662f81-1c86-446f-b32f-5c7500fb7fee" providerId="ADAL" clId="{B79947A2-1E35-420D-91C4-708182140686}" dt="2024-09-23T13:30:47.160" v="613"/>
      <pc:docMkLst>
        <pc:docMk/>
      </pc:docMkLst>
      <pc:sldChg chg="new del">
        <pc:chgData name="Capelari Luis Gabriel" userId="eb662f81-1c86-446f-b32f-5c7500fb7fee" providerId="ADAL" clId="{B79947A2-1E35-420D-91C4-708182140686}" dt="2024-09-23T11:04:25.012" v="2" actId="47"/>
        <pc:sldMkLst>
          <pc:docMk/>
          <pc:sldMk cId="3148087932" sldId="256"/>
        </pc:sldMkLst>
      </pc:sldChg>
      <pc:sldChg chg="addSp delSp modSp new mod">
        <pc:chgData name="Capelari Luis Gabriel" userId="eb662f81-1c86-446f-b32f-5c7500fb7fee" providerId="ADAL" clId="{B79947A2-1E35-420D-91C4-708182140686}" dt="2024-09-23T11:22:46.835" v="35" actId="255"/>
        <pc:sldMkLst>
          <pc:docMk/>
          <pc:sldMk cId="1631843213" sldId="257"/>
        </pc:sldMkLst>
        <pc:spChg chg="add del mod">
          <ac:chgData name="Capelari Luis Gabriel" userId="eb662f81-1c86-446f-b32f-5c7500fb7fee" providerId="ADAL" clId="{B79947A2-1E35-420D-91C4-708182140686}" dt="2024-09-23T11:05:09.015" v="5" actId="478"/>
          <ac:spMkLst>
            <pc:docMk/>
            <pc:sldMk cId="1631843213" sldId="257"/>
            <ac:spMk id="3" creationId="{CDF9F497-0891-4706-329A-E20F7744ED1E}"/>
          </ac:spMkLst>
        </pc:spChg>
        <pc:spChg chg="add mod">
          <ac:chgData name="Capelari Luis Gabriel" userId="eb662f81-1c86-446f-b32f-5c7500fb7fee" providerId="ADAL" clId="{B79947A2-1E35-420D-91C4-708182140686}" dt="2024-09-23T11:22:46.835" v="35" actId="255"/>
          <ac:spMkLst>
            <pc:docMk/>
            <pc:sldMk cId="1631843213" sldId="257"/>
            <ac:spMk id="5" creationId="{6E6CDC45-B172-DC20-B2B1-A5D9E04CB407}"/>
          </ac:spMkLst>
        </pc:spChg>
      </pc:sldChg>
      <pc:sldChg chg="addSp modSp new mod">
        <pc:chgData name="Capelari Luis Gabriel" userId="eb662f81-1c86-446f-b32f-5c7500fb7fee" providerId="ADAL" clId="{B79947A2-1E35-420D-91C4-708182140686}" dt="2024-09-23T11:23:14.567" v="38" actId="14100"/>
        <pc:sldMkLst>
          <pc:docMk/>
          <pc:sldMk cId="277541066" sldId="258"/>
        </pc:sldMkLst>
        <pc:spChg chg="add mod">
          <ac:chgData name="Capelari Luis Gabriel" userId="eb662f81-1c86-446f-b32f-5c7500fb7fee" providerId="ADAL" clId="{B79947A2-1E35-420D-91C4-708182140686}" dt="2024-09-23T11:23:14.567" v="38" actId="14100"/>
          <ac:spMkLst>
            <pc:docMk/>
            <pc:sldMk cId="277541066" sldId="258"/>
            <ac:spMk id="3" creationId="{C8BE8532-0A7A-8904-EAB4-03EF4226398F}"/>
          </ac:spMkLst>
        </pc:spChg>
      </pc:sldChg>
      <pc:sldChg chg="addSp delSp modSp new mod">
        <pc:chgData name="Capelari Luis Gabriel" userId="eb662f81-1c86-446f-b32f-5c7500fb7fee" providerId="ADAL" clId="{B79947A2-1E35-420D-91C4-708182140686}" dt="2024-09-23T11:31:09.593" v="197" actId="313"/>
        <pc:sldMkLst>
          <pc:docMk/>
          <pc:sldMk cId="1657596322" sldId="259"/>
        </pc:sldMkLst>
        <pc:spChg chg="add del mod">
          <ac:chgData name="Capelari Luis Gabriel" userId="eb662f81-1c86-446f-b32f-5c7500fb7fee" providerId="ADAL" clId="{B79947A2-1E35-420D-91C4-708182140686}" dt="2024-09-23T11:19:49.144" v="12" actId="478"/>
          <ac:spMkLst>
            <pc:docMk/>
            <pc:sldMk cId="1657596322" sldId="259"/>
            <ac:spMk id="3" creationId="{F2C87561-5665-8664-40F7-95CC2F7576BB}"/>
          </ac:spMkLst>
        </pc:spChg>
        <pc:spChg chg="add mod">
          <ac:chgData name="Capelari Luis Gabriel" userId="eb662f81-1c86-446f-b32f-5c7500fb7fee" providerId="ADAL" clId="{B79947A2-1E35-420D-91C4-708182140686}" dt="2024-09-23T11:31:09.593" v="197" actId="313"/>
          <ac:spMkLst>
            <pc:docMk/>
            <pc:sldMk cId="1657596322" sldId="259"/>
            <ac:spMk id="5" creationId="{BBD9B6F0-D6A7-4F70-44A8-72C63B61D171}"/>
          </ac:spMkLst>
        </pc:spChg>
      </pc:sldChg>
      <pc:sldChg chg="addSp modSp new mod ord setBg addAnim">
        <pc:chgData name="Capelari Luis Gabriel" userId="eb662f81-1c86-446f-b32f-5c7500fb7fee" providerId="ADAL" clId="{B79947A2-1E35-420D-91C4-708182140686}" dt="2024-09-23T11:32:50.285" v="280"/>
        <pc:sldMkLst>
          <pc:docMk/>
          <pc:sldMk cId="1032596103" sldId="260"/>
        </pc:sldMkLst>
        <pc:spChg chg="mod">
          <ac:chgData name="Capelari Luis Gabriel" userId="eb662f81-1c86-446f-b32f-5c7500fb7fee" providerId="ADAL" clId="{B79947A2-1E35-420D-91C4-708182140686}" dt="2024-09-23T11:32:50.257" v="279" actId="26606"/>
          <ac:spMkLst>
            <pc:docMk/>
            <pc:sldMk cId="1032596103" sldId="260"/>
            <ac:spMk id="2" creationId="{9D4C3E1F-5249-0F04-8450-3B193033E61F}"/>
          </ac:spMkLst>
        </pc:spChg>
        <pc:spChg chg="add">
          <ac:chgData name="Capelari Luis Gabriel" userId="eb662f81-1c86-446f-b32f-5c7500fb7fee" providerId="ADAL" clId="{B79947A2-1E35-420D-91C4-708182140686}" dt="2024-09-23T11:32:50.257" v="279" actId="26606"/>
          <ac:spMkLst>
            <pc:docMk/>
            <pc:sldMk cId="1032596103" sldId="260"/>
            <ac:spMk id="7" creationId="{1A3C89F8-0D2F-47FF-B903-151248265F47}"/>
          </ac:spMkLst>
        </pc:spChg>
        <pc:spChg chg="add">
          <ac:chgData name="Capelari Luis Gabriel" userId="eb662f81-1c86-446f-b32f-5c7500fb7fee" providerId="ADAL" clId="{B79947A2-1E35-420D-91C4-708182140686}" dt="2024-09-23T11:32:50.257" v="279" actId="26606"/>
          <ac:spMkLst>
            <pc:docMk/>
            <pc:sldMk cId="1032596103" sldId="260"/>
            <ac:spMk id="9" creationId="{C5CB530E-515E-412C-9DF1-5F8FFBD6F383}"/>
          </ac:spMkLst>
        </pc:spChg>
        <pc:spChg chg="add">
          <ac:chgData name="Capelari Luis Gabriel" userId="eb662f81-1c86-446f-b32f-5c7500fb7fee" providerId="ADAL" clId="{B79947A2-1E35-420D-91C4-708182140686}" dt="2024-09-23T11:32:50.257" v="279" actId="26606"/>
          <ac:spMkLst>
            <pc:docMk/>
            <pc:sldMk cId="1032596103" sldId="260"/>
            <ac:spMk id="11" creationId="{712D4376-A578-4FF1-94FC-245E7A6A489F}"/>
          </ac:spMkLst>
        </pc:spChg>
        <pc:spChg chg="add">
          <ac:chgData name="Capelari Luis Gabriel" userId="eb662f81-1c86-446f-b32f-5c7500fb7fee" providerId="ADAL" clId="{B79947A2-1E35-420D-91C4-708182140686}" dt="2024-09-23T11:32:50.257" v="279" actId="26606"/>
          <ac:spMkLst>
            <pc:docMk/>
            <pc:sldMk cId="1032596103" sldId="260"/>
            <ac:spMk id="13" creationId="{AEA7509D-F04F-40CB-A0B3-EEF16499CC9F}"/>
          </ac:spMkLst>
        </pc:spChg>
        <pc:spChg chg="add">
          <ac:chgData name="Capelari Luis Gabriel" userId="eb662f81-1c86-446f-b32f-5c7500fb7fee" providerId="ADAL" clId="{B79947A2-1E35-420D-91C4-708182140686}" dt="2024-09-23T11:32:50.257" v="279" actId="26606"/>
          <ac:spMkLst>
            <pc:docMk/>
            <pc:sldMk cId="1032596103" sldId="260"/>
            <ac:spMk id="17" creationId="{508BEF50-7B1E-49A4-BC19-5F4F1D755E64}"/>
          </ac:spMkLst>
        </pc:spChg>
        <pc:spChg chg="add">
          <ac:chgData name="Capelari Luis Gabriel" userId="eb662f81-1c86-446f-b32f-5c7500fb7fee" providerId="ADAL" clId="{B79947A2-1E35-420D-91C4-708182140686}" dt="2024-09-23T11:32:50.257" v="279" actId="26606"/>
          <ac:spMkLst>
            <pc:docMk/>
            <pc:sldMk cId="1032596103" sldId="260"/>
            <ac:spMk id="19" creationId="{3FBAD350-5664-4811-A208-657FB882D350}"/>
          </ac:spMkLst>
        </pc:spChg>
        <pc:spChg chg="add">
          <ac:chgData name="Capelari Luis Gabriel" userId="eb662f81-1c86-446f-b32f-5c7500fb7fee" providerId="ADAL" clId="{B79947A2-1E35-420D-91C4-708182140686}" dt="2024-09-23T11:32:50.257" v="279" actId="26606"/>
          <ac:spMkLst>
            <pc:docMk/>
            <pc:sldMk cId="1032596103" sldId="260"/>
            <ac:spMk id="21" creationId="{C39ADB8F-D187-49D7-BDCF-C1B6DC727068}"/>
          </ac:spMkLst>
        </pc:spChg>
        <pc:cxnChg chg="add">
          <ac:chgData name="Capelari Luis Gabriel" userId="eb662f81-1c86-446f-b32f-5c7500fb7fee" providerId="ADAL" clId="{B79947A2-1E35-420D-91C4-708182140686}" dt="2024-09-23T11:32:50.257" v="279" actId="26606"/>
          <ac:cxnSpMkLst>
            <pc:docMk/>
            <pc:sldMk cId="1032596103" sldId="260"/>
            <ac:cxnSpMk id="15" creationId="{56020367-4FD5-4596-8E10-C5F095CD8DBF}"/>
          </ac:cxnSpMkLst>
        </pc:cxnChg>
      </pc:sldChg>
      <pc:sldChg chg="addSp modSp new mod setBg">
        <pc:chgData name="Capelari Luis Gabriel" userId="eb662f81-1c86-446f-b32f-5c7500fb7fee" providerId="ADAL" clId="{B79947A2-1E35-420D-91C4-708182140686}" dt="2024-09-23T11:33:02.653" v="281" actId="26606"/>
        <pc:sldMkLst>
          <pc:docMk/>
          <pc:sldMk cId="3072045060" sldId="261"/>
        </pc:sldMkLst>
        <pc:spChg chg="mod">
          <ac:chgData name="Capelari Luis Gabriel" userId="eb662f81-1c86-446f-b32f-5c7500fb7fee" providerId="ADAL" clId="{B79947A2-1E35-420D-91C4-708182140686}" dt="2024-09-23T11:33:02.653" v="281" actId="26606"/>
          <ac:spMkLst>
            <pc:docMk/>
            <pc:sldMk cId="3072045060" sldId="261"/>
            <ac:spMk id="2" creationId="{5B9C5674-82EA-220D-BC61-DCD2527118C2}"/>
          </ac:spMkLst>
        </pc:spChg>
        <pc:spChg chg="add">
          <ac:chgData name="Capelari Luis Gabriel" userId="eb662f81-1c86-446f-b32f-5c7500fb7fee" providerId="ADAL" clId="{B79947A2-1E35-420D-91C4-708182140686}" dt="2024-09-23T11:33:02.653" v="281" actId="26606"/>
          <ac:spMkLst>
            <pc:docMk/>
            <pc:sldMk cId="3072045060" sldId="261"/>
            <ac:spMk id="7" creationId="{EFA9B6C6-A247-48A8-9A1C-1E36FA9456B5}"/>
          </ac:spMkLst>
        </pc:spChg>
        <pc:spChg chg="add">
          <ac:chgData name="Capelari Luis Gabriel" userId="eb662f81-1c86-446f-b32f-5c7500fb7fee" providerId="ADAL" clId="{B79947A2-1E35-420D-91C4-708182140686}" dt="2024-09-23T11:33:02.653" v="281" actId="26606"/>
          <ac:spMkLst>
            <pc:docMk/>
            <pc:sldMk cId="3072045060" sldId="261"/>
            <ac:spMk id="9" creationId="{C5CB530E-515E-412C-9DF1-5F8FFBD6F383}"/>
          </ac:spMkLst>
        </pc:spChg>
        <pc:spChg chg="add">
          <ac:chgData name="Capelari Luis Gabriel" userId="eb662f81-1c86-446f-b32f-5c7500fb7fee" providerId="ADAL" clId="{B79947A2-1E35-420D-91C4-708182140686}" dt="2024-09-23T11:33:02.653" v="281" actId="26606"/>
          <ac:spMkLst>
            <pc:docMk/>
            <pc:sldMk cId="3072045060" sldId="261"/>
            <ac:spMk id="11" creationId="{712D4376-A578-4FF1-94FC-245E7A6A489F}"/>
          </ac:spMkLst>
        </pc:spChg>
        <pc:spChg chg="add">
          <ac:chgData name="Capelari Luis Gabriel" userId="eb662f81-1c86-446f-b32f-5c7500fb7fee" providerId="ADAL" clId="{B79947A2-1E35-420D-91C4-708182140686}" dt="2024-09-23T11:33:02.653" v="281" actId="26606"/>
          <ac:spMkLst>
            <pc:docMk/>
            <pc:sldMk cId="3072045060" sldId="261"/>
            <ac:spMk id="13" creationId="{AEA7509D-F04F-40CB-A0B3-EEF16499CC9F}"/>
          </ac:spMkLst>
        </pc:spChg>
        <pc:cxnChg chg="add">
          <ac:chgData name="Capelari Luis Gabriel" userId="eb662f81-1c86-446f-b32f-5c7500fb7fee" providerId="ADAL" clId="{B79947A2-1E35-420D-91C4-708182140686}" dt="2024-09-23T11:33:02.653" v="281" actId="26606"/>
          <ac:cxnSpMkLst>
            <pc:docMk/>
            <pc:sldMk cId="3072045060" sldId="261"/>
            <ac:cxnSpMk id="15" creationId="{56020367-4FD5-4596-8E10-C5F095CD8DBF}"/>
          </ac:cxnSpMkLst>
        </pc:cxnChg>
      </pc:sldChg>
      <pc:sldChg chg="addSp delSp modSp new mod ord setBg addAnim">
        <pc:chgData name="Capelari Luis Gabriel" userId="eb662f81-1c86-446f-b32f-5c7500fb7fee" providerId="ADAL" clId="{B79947A2-1E35-420D-91C4-708182140686}" dt="2024-09-23T11:37:33.979" v="285" actId="26606"/>
        <pc:sldMkLst>
          <pc:docMk/>
          <pc:sldMk cId="1385485883" sldId="262"/>
        </pc:sldMkLst>
        <pc:spChg chg="mod">
          <ac:chgData name="Capelari Luis Gabriel" userId="eb662f81-1c86-446f-b32f-5c7500fb7fee" providerId="ADAL" clId="{B79947A2-1E35-420D-91C4-708182140686}" dt="2024-09-23T11:37:33.979" v="285" actId="26606"/>
          <ac:spMkLst>
            <pc:docMk/>
            <pc:sldMk cId="1385485883" sldId="262"/>
            <ac:spMk id="2" creationId="{60BEA905-78EA-5AED-1723-2DA2931E0BCF}"/>
          </ac:spMkLst>
        </pc:spChg>
        <pc:spChg chg="add del">
          <ac:chgData name="Capelari Luis Gabriel" userId="eb662f81-1c86-446f-b32f-5c7500fb7fee" providerId="ADAL" clId="{B79947A2-1E35-420D-91C4-708182140686}" dt="2024-09-23T11:37:33.979" v="285" actId="26606"/>
          <ac:spMkLst>
            <pc:docMk/>
            <pc:sldMk cId="1385485883" sldId="262"/>
            <ac:spMk id="7" creationId="{EFA9B6C6-A247-48A8-9A1C-1E36FA9456B5}"/>
          </ac:spMkLst>
        </pc:spChg>
        <pc:spChg chg="add del">
          <ac:chgData name="Capelari Luis Gabriel" userId="eb662f81-1c86-446f-b32f-5c7500fb7fee" providerId="ADAL" clId="{B79947A2-1E35-420D-91C4-708182140686}" dt="2024-09-23T11:37:33.979" v="285" actId="26606"/>
          <ac:spMkLst>
            <pc:docMk/>
            <pc:sldMk cId="1385485883" sldId="262"/>
            <ac:spMk id="9" creationId="{C5CB530E-515E-412C-9DF1-5F8FFBD6F383}"/>
          </ac:spMkLst>
        </pc:spChg>
        <pc:spChg chg="add del">
          <ac:chgData name="Capelari Luis Gabriel" userId="eb662f81-1c86-446f-b32f-5c7500fb7fee" providerId="ADAL" clId="{B79947A2-1E35-420D-91C4-708182140686}" dt="2024-09-23T11:37:33.979" v="285" actId="26606"/>
          <ac:spMkLst>
            <pc:docMk/>
            <pc:sldMk cId="1385485883" sldId="262"/>
            <ac:spMk id="11" creationId="{712D4376-A578-4FF1-94FC-245E7A6A489F}"/>
          </ac:spMkLst>
        </pc:spChg>
        <pc:spChg chg="add del">
          <ac:chgData name="Capelari Luis Gabriel" userId="eb662f81-1c86-446f-b32f-5c7500fb7fee" providerId="ADAL" clId="{B79947A2-1E35-420D-91C4-708182140686}" dt="2024-09-23T11:37:33.979" v="285" actId="26606"/>
          <ac:spMkLst>
            <pc:docMk/>
            <pc:sldMk cId="1385485883" sldId="262"/>
            <ac:spMk id="13" creationId="{AEA7509D-F04F-40CB-A0B3-EEF16499CC9F}"/>
          </ac:spMkLst>
        </pc:spChg>
        <pc:spChg chg="add">
          <ac:chgData name="Capelari Luis Gabriel" userId="eb662f81-1c86-446f-b32f-5c7500fb7fee" providerId="ADAL" clId="{B79947A2-1E35-420D-91C4-708182140686}" dt="2024-09-23T11:37:33.979" v="285" actId="26606"/>
          <ac:spMkLst>
            <pc:docMk/>
            <pc:sldMk cId="1385485883" sldId="262"/>
            <ac:spMk id="20" creationId="{C46B2449-FF07-47FC-AA19-DB68D98F32EF}"/>
          </ac:spMkLst>
        </pc:spChg>
        <pc:spChg chg="add">
          <ac:chgData name="Capelari Luis Gabriel" userId="eb662f81-1c86-446f-b32f-5c7500fb7fee" providerId="ADAL" clId="{B79947A2-1E35-420D-91C4-708182140686}" dt="2024-09-23T11:37:33.979" v="285" actId="26606"/>
          <ac:spMkLst>
            <pc:docMk/>
            <pc:sldMk cId="1385485883" sldId="262"/>
            <ac:spMk id="22" creationId="{4E94261F-1ED3-4E90-88E6-13479144005B}"/>
          </ac:spMkLst>
        </pc:spChg>
        <pc:grpChg chg="add">
          <ac:chgData name="Capelari Luis Gabriel" userId="eb662f81-1c86-446f-b32f-5c7500fb7fee" providerId="ADAL" clId="{B79947A2-1E35-420D-91C4-708182140686}" dt="2024-09-23T11:37:33.979" v="285" actId="26606"/>
          <ac:grpSpMkLst>
            <pc:docMk/>
            <pc:sldMk cId="1385485883" sldId="262"/>
            <ac:grpSpMk id="24" creationId="{C6052961-5ADC-4465-9B95-E6D4A490D5AC}"/>
          </ac:grpSpMkLst>
        </pc:grpChg>
        <pc:picChg chg="add mod">
          <ac:chgData name="Capelari Luis Gabriel" userId="eb662f81-1c86-446f-b32f-5c7500fb7fee" providerId="ADAL" clId="{B79947A2-1E35-420D-91C4-708182140686}" dt="2024-09-23T11:37:33.979" v="285" actId="26606"/>
          <ac:picMkLst>
            <pc:docMk/>
            <pc:sldMk cId="1385485883" sldId="262"/>
            <ac:picMk id="3" creationId="{E0F759AE-5CF4-2EA2-E9FB-C1A5EA8E855A}"/>
          </ac:picMkLst>
        </pc:picChg>
        <pc:cxnChg chg="add del">
          <ac:chgData name="Capelari Luis Gabriel" userId="eb662f81-1c86-446f-b32f-5c7500fb7fee" providerId="ADAL" clId="{B79947A2-1E35-420D-91C4-708182140686}" dt="2024-09-23T11:37:33.979" v="285" actId="26606"/>
          <ac:cxnSpMkLst>
            <pc:docMk/>
            <pc:sldMk cId="1385485883" sldId="262"/>
            <ac:cxnSpMk id="15" creationId="{56020367-4FD5-4596-8E10-C5F095CD8DBF}"/>
          </ac:cxnSpMkLst>
        </pc:cxnChg>
        <pc:cxnChg chg="add">
          <ac:chgData name="Capelari Luis Gabriel" userId="eb662f81-1c86-446f-b32f-5c7500fb7fee" providerId="ADAL" clId="{B79947A2-1E35-420D-91C4-708182140686}" dt="2024-09-23T11:37:33.979" v="285" actId="26606"/>
          <ac:cxnSpMkLst>
            <pc:docMk/>
            <pc:sldMk cId="1385485883" sldId="262"/>
            <ac:cxnSpMk id="29" creationId="{56020367-4FD5-4596-8E10-C5F095CD8DBF}"/>
          </ac:cxnSpMkLst>
        </pc:cxnChg>
      </pc:sldChg>
      <pc:sldChg chg="new del">
        <pc:chgData name="Capelari Luis Gabriel" userId="eb662f81-1c86-446f-b32f-5c7500fb7fee" providerId="ADAL" clId="{B79947A2-1E35-420D-91C4-708182140686}" dt="2024-09-23T11:25:22.926" v="134" actId="47"/>
        <pc:sldMkLst>
          <pc:docMk/>
          <pc:sldMk cId="1664156223" sldId="262"/>
        </pc:sldMkLst>
      </pc:sldChg>
      <pc:sldChg chg="addSp delSp modSp new mod ord">
        <pc:chgData name="Capelari Luis Gabriel" userId="eb662f81-1c86-446f-b32f-5c7500fb7fee" providerId="ADAL" clId="{B79947A2-1E35-420D-91C4-708182140686}" dt="2024-09-23T12:28:18.249" v="471" actId="14100"/>
        <pc:sldMkLst>
          <pc:docMk/>
          <pc:sldMk cId="3948675377" sldId="263"/>
        </pc:sldMkLst>
        <pc:spChg chg="add del">
          <ac:chgData name="Capelari Luis Gabriel" userId="eb662f81-1c86-446f-b32f-5c7500fb7fee" providerId="ADAL" clId="{B79947A2-1E35-420D-91C4-708182140686}" dt="2024-09-23T11:29:01.127" v="185" actId="478"/>
          <ac:spMkLst>
            <pc:docMk/>
            <pc:sldMk cId="3948675377" sldId="263"/>
            <ac:spMk id="3" creationId="{4C51A591-6D63-9036-41F8-77BA68ADAD01}"/>
          </ac:spMkLst>
        </pc:spChg>
        <pc:spChg chg="add mod">
          <ac:chgData name="Capelari Luis Gabriel" userId="eb662f81-1c86-446f-b32f-5c7500fb7fee" providerId="ADAL" clId="{B79947A2-1E35-420D-91C4-708182140686}" dt="2024-09-23T12:28:18.249" v="471" actId="14100"/>
          <ac:spMkLst>
            <pc:docMk/>
            <pc:sldMk cId="3948675377" sldId="263"/>
            <ac:spMk id="5" creationId="{18D76DF5-8103-1042-54AD-1A84ADA989B5}"/>
          </ac:spMkLst>
        </pc:spChg>
      </pc:sldChg>
      <pc:sldChg chg="addSp modSp new mod">
        <pc:chgData name="Capelari Luis Gabriel" userId="eb662f81-1c86-446f-b32f-5c7500fb7fee" providerId="ADAL" clId="{B79947A2-1E35-420D-91C4-708182140686}" dt="2024-09-23T12:05:13.908" v="370" actId="20577"/>
        <pc:sldMkLst>
          <pc:docMk/>
          <pc:sldMk cId="353565373" sldId="264"/>
        </pc:sldMkLst>
        <pc:spChg chg="add mod">
          <ac:chgData name="Capelari Luis Gabriel" userId="eb662f81-1c86-446f-b32f-5c7500fb7fee" providerId="ADAL" clId="{B79947A2-1E35-420D-91C4-708182140686}" dt="2024-09-23T12:05:13.908" v="370" actId="20577"/>
          <ac:spMkLst>
            <pc:docMk/>
            <pc:sldMk cId="353565373" sldId="264"/>
            <ac:spMk id="3" creationId="{8986A594-FC5D-E5BA-2F47-3F0A3A037C21}"/>
          </ac:spMkLst>
        </pc:spChg>
      </pc:sldChg>
      <pc:sldChg chg="addSp delSp modSp new mod ord setBg">
        <pc:chgData name="Capelari Luis Gabriel" userId="eb662f81-1c86-446f-b32f-5c7500fb7fee" providerId="ADAL" clId="{B79947A2-1E35-420D-91C4-708182140686}" dt="2024-09-23T12:04:44.690" v="353"/>
        <pc:sldMkLst>
          <pc:docMk/>
          <pc:sldMk cId="485691037" sldId="265"/>
        </pc:sldMkLst>
        <pc:spChg chg="mod">
          <ac:chgData name="Capelari Luis Gabriel" userId="eb662f81-1c86-446f-b32f-5c7500fb7fee" providerId="ADAL" clId="{B79947A2-1E35-420D-91C4-708182140686}" dt="2024-09-23T11:44:40.566" v="333" actId="26606"/>
          <ac:spMkLst>
            <pc:docMk/>
            <pc:sldMk cId="485691037" sldId="265"/>
            <ac:spMk id="2" creationId="{2552AF2A-32C2-BDE7-4751-E4DA1388425B}"/>
          </ac:spMkLst>
        </pc:spChg>
        <pc:spChg chg="add del">
          <ac:chgData name="Capelari Luis Gabriel" userId="eb662f81-1c86-446f-b32f-5c7500fb7fee" providerId="ADAL" clId="{B79947A2-1E35-420D-91C4-708182140686}" dt="2024-09-23T11:44:23.633" v="331" actId="478"/>
          <ac:spMkLst>
            <pc:docMk/>
            <pc:sldMk cId="485691037" sldId="265"/>
            <ac:spMk id="4" creationId="{8E4875AC-B2DA-56AC-6D21-317899DDB3B6}"/>
          </ac:spMkLst>
        </pc:spChg>
        <pc:spChg chg="add">
          <ac:chgData name="Capelari Luis Gabriel" userId="eb662f81-1c86-446f-b32f-5c7500fb7fee" providerId="ADAL" clId="{B79947A2-1E35-420D-91C4-708182140686}" dt="2024-09-23T11:44:40.566" v="333" actId="26606"/>
          <ac:spMkLst>
            <pc:docMk/>
            <pc:sldMk cId="485691037" sldId="265"/>
            <ac:spMk id="10" creationId="{C46B2449-FF07-47FC-AA19-DB68D98F32EF}"/>
          </ac:spMkLst>
        </pc:spChg>
        <pc:spChg chg="add">
          <ac:chgData name="Capelari Luis Gabriel" userId="eb662f81-1c86-446f-b32f-5c7500fb7fee" providerId="ADAL" clId="{B79947A2-1E35-420D-91C4-708182140686}" dt="2024-09-23T11:44:40.566" v="333" actId="26606"/>
          <ac:spMkLst>
            <pc:docMk/>
            <pc:sldMk cId="485691037" sldId="265"/>
            <ac:spMk id="12" creationId="{4E94261F-1ED3-4E90-88E6-13479144005B}"/>
          </ac:spMkLst>
        </pc:spChg>
        <pc:grpChg chg="add">
          <ac:chgData name="Capelari Luis Gabriel" userId="eb662f81-1c86-446f-b32f-5c7500fb7fee" providerId="ADAL" clId="{B79947A2-1E35-420D-91C4-708182140686}" dt="2024-09-23T11:44:40.566" v="333" actId="26606"/>
          <ac:grpSpMkLst>
            <pc:docMk/>
            <pc:sldMk cId="485691037" sldId="265"/>
            <ac:grpSpMk id="14" creationId="{C6052961-5ADC-4465-9B95-E6D4A490D5AC}"/>
          </ac:grpSpMkLst>
        </pc:grpChg>
        <pc:picChg chg="add mod">
          <ac:chgData name="Capelari Luis Gabriel" userId="eb662f81-1c86-446f-b32f-5c7500fb7fee" providerId="ADAL" clId="{B79947A2-1E35-420D-91C4-708182140686}" dt="2024-09-23T11:44:40.566" v="333" actId="26606"/>
          <ac:picMkLst>
            <pc:docMk/>
            <pc:sldMk cId="485691037" sldId="265"/>
            <ac:picMk id="5" creationId="{2CB04896-FDE1-1C49-2DE3-A66B9D0ACFB6}"/>
          </ac:picMkLst>
        </pc:picChg>
        <pc:cxnChg chg="add">
          <ac:chgData name="Capelari Luis Gabriel" userId="eb662f81-1c86-446f-b32f-5c7500fb7fee" providerId="ADAL" clId="{B79947A2-1E35-420D-91C4-708182140686}" dt="2024-09-23T11:44:40.566" v="333" actId="26606"/>
          <ac:cxnSpMkLst>
            <pc:docMk/>
            <pc:sldMk cId="485691037" sldId="265"/>
            <ac:cxnSpMk id="19" creationId="{56020367-4FD5-4596-8E10-C5F095CD8DBF}"/>
          </ac:cxnSpMkLst>
        </pc:cxnChg>
      </pc:sldChg>
      <pc:sldChg chg="addSp modSp new mod">
        <pc:chgData name="Capelari Luis Gabriel" userId="eb662f81-1c86-446f-b32f-5c7500fb7fee" providerId="ADAL" clId="{B79947A2-1E35-420D-91C4-708182140686}" dt="2024-09-23T12:06:01.868" v="384" actId="20577"/>
        <pc:sldMkLst>
          <pc:docMk/>
          <pc:sldMk cId="3769079555" sldId="266"/>
        </pc:sldMkLst>
        <pc:spChg chg="add mod">
          <ac:chgData name="Capelari Luis Gabriel" userId="eb662f81-1c86-446f-b32f-5c7500fb7fee" providerId="ADAL" clId="{B79947A2-1E35-420D-91C4-708182140686}" dt="2024-09-23T12:06:01.868" v="384" actId="20577"/>
          <ac:spMkLst>
            <pc:docMk/>
            <pc:sldMk cId="3769079555" sldId="266"/>
            <ac:spMk id="3" creationId="{EC19F2D7-A240-4A01-F936-B4ECADA4D427}"/>
          </ac:spMkLst>
        </pc:spChg>
      </pc:sldChg>
      <pc:sldChg chg="addSp modSp new mod">
        <pc:chgData name="Capelari Luis Gabriel" userId="eb662f81-1c86-446f-b32f-5c7500fb7fee" providerId="ADAL" clId="{B79947A2-1E35-420D-91C4-708182140686}" dt="2024-09-23T12:15:58.088" v="436" actId="14100"/>
        <pc:sldMkLst>
          <pc:docMk/>
          <pc:sldMk cId="88318566" sldId="267"/>
        </pc:sldMkLst>
        <pc:spChg chg="add mod">
          <ac:chgData name="Capelari Luis Gabriel" userId="eb662f81-1c86-446f-b32f-5c7500fb7fee" providerId="ADAL" clId="{B79947A2-1E35-420D-91C4-708182140686}" dt="2024-09-23T12:15:58.088" v="436" actId="14100"/>
          <ac:spMkLst>
            <pc:docMk/>
            <pc:sldMk cId="88318566" sldId="267"/>
            <ac:spMk id="3" creationId="{007DA08D-FD1D-D559-F3F1-54EBC1B4E9BF}"/>
          </ac:spMkLst>
        </pc:spChg>
      </pc:sldChg>
      <pc:sldChg chg="addSp modSp new mod ord">
        <pc:chgData name="Capelari Luis Gabriel" userId="eb662f81-1c86-446f-b32f-5c7500fb7fee" providerId="ADAL" clId="{B79947A2-1E35-420D-91C4-708182140686}" dt="2024-09-23T12:56:09.545" v="477" actId="20577"/>
        <pc:sldMkLst>
          <pc:docMk/>
          <pc:sldMk cId="2422710844" sldId="268"/>
        </pc:sldMkLst>
        <pc:spChg chg="add mod">
          <ac:chgData name="Capelari Luis Gabriel" userId="eb662f81-1c86-446f-b32f-5c7500fb7fee" providerId="ADAL" clId="{B79947A2-1E35-420D-91C4-708182140686}" dt="2024-09-23T12:56:09.545" v="477" actId="20577"/>
          <ac:spMkLst>
            <pc:docMk/>
            <pc:sldMk cId="2422710844" sldId="268"/>
            <ac:spMk id="3" creationId="{8921A74E-99C8-3F2A-7FBC-8D2F6D53C82C}"/>
          </ac:spMkLst>
        </pc:spChg>
      </pc:sldChg>
      <pc:sldChg chg="addSp delSp modSp new mod">
        <pc:chgData name="Capelari Luis Gabriel" userId="eb662f81-1c86-446f-b32f-5c7500fb7fee" providerId="ADAL" clId="{B79947A2-1E35-420D-91C4-708182140686}" dt="2024-09-23T13:10:40.353" v="479" actId="478"/>
        <pc:sldMkLst>
          <pc:docMk/>
          <pc:sldMk cId="625431405" sldId="269"/>
        </pc:sldMkLst>
        <pc:spChg chg="add mod">
          <ac:chgData name="Capelari Luis Gabriel" userId="eb662f81-1c86-446f-b32f-5c7500fb7fee" providerId="ADAL" clId="{B79947A2-1E35-420D-91C4-708182140686}" dt="2024-09-23T12:18:05.362" v="443" actId="113"/>
          <ac:spMkLst>
            <pc:docMk/>
            <pc:sldMk cId="625431405" sldId="269"/>
            <ac:spMk id="3" creationId="{16B63ABB-48AD-6532-7C2B-76184C095557}"/>
          </ac:spMkLst>
        </pc:spChg>
        <pc:spChg chg="add del">
          <ac:chgData name="Capelari Luis Gabriel" userId="eb662f81-1c86-446f-b32f-5c7500fb7fee" providerId="ADAL" clId="{B79947A2-1E35-420D-91C4-708182140686}" dt="2024-09-23T13:10:40.353" v="479" actId="478"/>
          <ac:spMkLst>
            <pc:docMk/>
            <pc:sldMk cId="625431405" sldId="269"/>
            <ac:spMk id="5" creationId="{225800B3-33D0-A75D-F4FB-604BF13CDD4B}"/>
          </ac:spMkLst>
        </pc:spChg>
      </pc:sldChg>
      <pc:sldChg chg="addSp modSp new mod setBg">
        <pc:chgData name="Capelari Luis Gabriel" userId="eb662f81-1c86-446f-b32f-5c7500fb7fee" providerId="ADAL" clId="{B79947A2-1E35-420D-91C4-708182140686}" dt="2024-09-23T12:25:56.229" v="468" actId="26606"/>
        <pc:sldMkLst>
          <pc:docMk/>
          <pc:sldMk cId="561332884" sldId="270"/>
        </pc:sldMkLst>
        <pc:spChg chg="mod">
          <ac:chgData name="Capelari Luis Gabriel" userId="eb662f81-1c86-446f-b32f-5c7500fb7fee" providerId="ADAL" clId="{B79947A2-1E35-420D-91C4-708182140686}" dt="2024-09-23T12:25:56.229" v="468" actId="26606"/>
          <ac:spMkLst>
            <pc:docMk/>
            <pc:sldMk cId="561332884" sldId="270"/>
            <ac:spMk id="2" creationId="{EB04D13B-75B6-550B-ECD1-5CD414968EE4}"/>
          </ac:spMkLst>
        </pc:spChg>
        <pc:spChg chg="add">
          <ac:chgData name="Capelari Luis Gabriel" userId="eb662f81-1c86-446f-b32f-5c7500fb7fee" providerId="ADAL" clId="{B79947A2-1E35-420D-91C4-708182140686}" dt="2024-09-23T12:25:56.229" v="468" actId="26606"/>
          <ac:spMkLst>
            <pc:docMk/>
            <pc:sldMk cId="561332884" sldId="270"/>
            <ac:spMk id="8" creationId="{C46B2449-FF07-47FC-AA19-DB68D98F32EF}"/>
          </ac:spMkLst>
        </pc:spChg>
        <pc:spChg chg="add">
          <ac:chgData name="Capelari Luis Gabriel" userId="eb662f81-1c86-446f-b32f-5c7500fb7fee" providerId="ADAL" clId="{B79947A2-1E35-420D-91C4-708182140686}" dt="2024-09-23T12:25:56.229" v="468" actId="26606"/>
          <ac:spMkLst>
            <pc:docMk/>
            <pc:sldMk cId="561332884" sldId="270"/>
            <ac:spMk id="10" creationId="{4E94261F-1ED3-4E90-88E6-13479144005B}"/>
          </ac:spMkLst>
        </pc:spChg>
        <pc:grpChg chg="add">
          <ac:chgData name="Capelari Luis Gabriel" userId="eb662f81-1c86-446f-b32f-5c7500fb7fee" providerId="ADAL" clId="{B79947A2-1E35-420D-91C4-708182140686}" dt="2024-09-23T12:25:56.229" v="468" actId="26606"/>
          <ac:grpSpMkLst>
            <pc:docMk/>
            <pc:sldMk cId="561332884" sldId="270"/>
            <ac:grpSpMk id="12" creationId="{C6052961-5ADC-4465-9B95-E6D4A490D5AC}"/>
          </ac:grpSpMkLst>
        </pc:grpChg>
        <pc:picChg chg="add mod">
          <ac:chgData name="Capelari Luis Gabriel" userId="eb662f81-1c86-446f-b32f-5c7500fb7fee" providerId="ADAL" clId="{B79947A2-1E35-420D-91C4-708182140686}" dt="2024-09-23T12:25:56.229" v="468" actId="26606"/>
          <ac:picMkLst>
            <pc:docMk/>
            <pc:sldMk cId="561332884" sldId="270"/>
            <ac:picMk id="3" creationId="{5903C768-52A4-8B69-3209-9E8CFEA3FC09}"/>
          </ac:picMkLst>
        </pc:picChg>
        <pc:cxnChg chg="add">
          <ac:chgData name="Capelari Luis Gabriel" userId="eb662f81-1c86-446f-b32f-5c7500fb7fee" providerId="ADAL" clId="{B79947A2-1E35-420D-91C4-708182140686}" dt="2024-09-23T12:25:56.229" v="468" actId="26606"/>
          <ac:cxnSpMkLst>
            <pc:docMk/>
            <pc:sldMk cId="561332884" sldId="270"/>
            <ac:cxnSpMk id="17" creationId="{56020367-4FD5-4596-8E10-C5F095CD8DBF}"/>
          </ac:cxnSpMkLst>
        </pc:cxnChg>
      </pc:sldChg>
      <pc:sldChg chg="new del">
        <pc:chgData name="Capelari Luis Gabriel" userId="eb662f81-1c86-446f-b32f-5c7500fb7fee" providerId="ADAL" clId="{B79947A2-1E35-420D-91C4-708182140686}" dt="2024-09-23T12:24:13.561" v="445" actId="47"/>
        <pc:sldMkLst>
          <pc:docMk/>
          <pc:sldMk cId="3660512832" sldId="270"/>
        </pc:sldMkLst>
      </pc:sldChg>
      <pc:sldChg chg="addSp modSp new mod ord">
        <pc:chgData name="Capelari Luis Gabriel" userId="eb662f81-1c86-446f-b32f-5c7500fb7fee" providerId="ADAL" clId="{B79947A2-1E35-420D-91C4-708182140686}" dt="2024-09-23T13:30:47.160" v="613"/>
        <pc:sldMkLst>
          <pc:docMk/>
          <pc:sldMk cId="1536175748" sldId="271"/>
        </pc:sldMkLst>
        <pc:spChg chg="add mod">
          <ac:chgData name="Capelari Luis Gabriel" userId="eb662f81-1c86-446f-b32f-5c7500fb7fee" providerId="ADAL" clId="{B79947A2-1E35-420D-91C4-708182140686}" dt="2024-09-23T13:12:06.894" v="486" actId="14100"/>
          <ac:spMkLst>
            <pc:docMk/>
            <pc:sldMk cId="1536175748" sldId="271"/>
            <ac:spMk id="3" creationId="{A00628B3-2BDC-031F-E4E6-82F5BEDFA3DC}"/>
          </ac:spMkLst>
        </pc:spChg>
      </pc:sldChg>
      <pc:sldChg chg="addSp delSp modSp new mod ord setBg modClrScheme chgLayout">
        <pc:chgData name="Capelari Luis Gabriel" userId="eb662f81-1c86-446f-b32f-5c7500fb7fee" providerId="ADAL" clId="{B79947A2-1E35-420D-91C4-708182140686}" dt="2024-09-23T13:30:36.487" v="611"/>
        <pc:sldMkLst>
          <pc:docMk/>
          <pc:sldMk cId="3957855406" sldId="272"/>
        </pc:sldMkLst>
        <pc:spChg chg="del mod ord">
          <ac:chgData name="Capelari Luis Gabriel" userId="eb662f81-1c86-446f-b32f-5c7500fb7fee" providerId="ADAL" clId="{B79947A2-1E35-420D-91C4-708182140686}" dt="2024-09-23T13:29:24.283" v="583" actId="700"/>
          <ac:spMkLst>
            <pc:docMk/>
            <pc:sldMk cId="3957855406" sldId="272"/>
            <ac:spMk id="2" creationId="{2F6F6268-392D-A481-881B-7D87CAE4D3F1}"/>
          </ac:spMkLst>
        </pc:spChg>
        <pc:spChg chg="del">
          <ac:chgData name="Capelari Luis Gabriel" userId="eb662f81-1c86-446f-b32f-5c7500fb7fee" providerId="ADAL" clId="{B79947A2-1E35-420D-91C4-708182140686}" dt="2024-09-23T13:28:11.792" v="579"/>
          <ac:spMkLst>
            <pc:docMk/>
            <pc:sldMk cId="3957855406" sldId="272"/>
            <ac:spMk id="3" creationId="{793584AB-0727-E7F4-0179-FDE98D5240E7}"/>
          </ac:spMkLst>
        </pc:spChg>
        <pc:spChg chg="add del mod">
          <ac:chgData name="Capelari Luis Gabriel" userId="eb662f81-1c86-446f-b32f-5c7500fb7fee" providerId="ADAL" clId="{B79947A2-1E35-420D-91C4-708182140686}" dt="2024-09-23T13:29:24.283" v="583" actId="700"/>
          <ac:spMkLst>
            <pc:docMk/>
            <pc:sldMk cId="3957855406" sldId="272"/>
            <ac:spMk id="6" creationId="{8CB64849-5861-88F4-8666-BCA5DB10C190}"/>
          </ac:spMkLst>
        </pc:spChg>
        <pc:spChg chg="add mod ord">
          <ac:chgData name="Capelari Luis Gabriel" userId="eb662f81-1c86-446f-b32f-5c7500fb7fee" providerId="ADAL" clId="{B79947A2-1E35-420D-91C4-708182140686}" dt="2024-09-23T13:29:45.870" v="609" actId="26606"/>
          <ac:spMkLst>
            <pc:docMk/>
            <pc:sldMk cId="3957855406" sldId="272"/>
            <ac:spMk id="7" creationId="{32DA9B8A-A6D2-50B3-CD83-9B36535C2373}"/>
          </ac:spMkLst>
        </pc:spChg>
        <pc:spChg chg="add del">
          <ac:chgData name="Capelari Luis Gabriel" userId="eb662f81-1c86-446f-b32f-5c7500fb7fee" providerId="ADAL" clId="{B79947A2-1E35-420D-91C4-708182140686}" dt="2024-09-23T13:29:45.823" v="608" actId="26606"/>
          <ac:spMkLst>
            <pc:docMk/>
            <pc:sldMk cId="3957855406" sldId="272"/>
            <ac:spMk id="13" creationId="{C46B2449-FF07-47FC-AA19-DB68D98F32EF}"/>
          </ac:spMkLst>
        </pc:spChg>
        <pc:spChg chg="add del">
          <ac:chgData name="Capelari Luis Gabriel" userId="eb662f81-1c86-446f-b32f-5c7500fb7fee" providerId="ADAL" clId="{B79947A2-1E35-420D-91C4-708182140686}" dt="2024-09-23T13:29:45.823" v="608" actId="26606"/>
          <ac:spMkLst>
            <pc:docMk/>
            <pc:sldMk cId="3957855406" sldId="272"/>
            <ac:spMk id="15" creationId="{4E94261F-1ED3-4E90-88E6-13479144005B}"/>
          </ac:spMkLst>
        </pc:spChg>
        <pc:spChg chg="add">
          <ac:chgData name="Capelari Luis Gabriel" userId="eb662f81-1c86-446f-b32f-5c7500fb7fee" providerId="ADAL" clId="{B79947A2-1E35-420D-91C4-708182140686}" dt="2024-09-23T13:29:45.870" v="609" actId="26606"/>
          <ac:spMkLst>
            <pc:docMk/>
            <pc:sldMk cId="3957855406" sldId="272"/>
            <ac:spMk id="24" creationId="{92E6BC6C-4A83-4551-8FFE-1708120A6795}"/>
          </ac:spMkLst>
        </pc:spChg>
        <pc:spChg chg="add">
          <ac:chgData name="Capelari Luis Gabriel" userId="eb662f81-1c86-446f-b32f-5c7500fb7fee" providerId="ADAL" clId="{B79947A2-1E35-420D-91C4-708182140686}" dt="2024-09-23T13:29:45.870" v="609" actId="26606"/>
          <ac:spMkLst>
            <pc:docMk/>
            <pc:sldMk cId="3957855406" sldId="272"/>
            <ac:spMk id="25" creationId="{EFA9B6C6-A247-48A8-9A1C-1E36FA9456B5}"/>
          </ac:spMkLst>
        </pc:spChg>
        <pc:grpChg chg="add del">
          <ac:chgData name="Capelari Luis Gabriel" userId="eb662f81-1c86-446f-b32f-5c7500fb7fee" providerId="ADAL" clId="{B79947A2-1E35-420D-91C4-708182140686}" dt="2024-09-23T13:29:45.823" v="608" actId="26606"/>
          <ac:grpSpMkLst>
            <pc:docMk/>
            <pc:sldMk cId="3957855406" sldId="272"/>
            <ac:grpSpMk id="17" creationId="{C6052961-5ADC-4465-9B95-E6D4A490D5AC}"/>
          </ac:grpSpMkLst>
        </pc:grpChg>
        <pc:grpChg chg="add">
          <ac:chgData name="Capelari Luis Gabriel" userId="eb662f81-1c86-446f-b32f-5c7500fb7fee" providerId="ADAL" clId="{B79947A2-1E35-420D-91C4-708182140686}" dt="2024-09-23T13:29:45.870" v="609" actId="26606"/>
          <ac:grpSpMkLst>
            <pc:docMk/>
            <pc:sldMk cId="3957855406" sldId="272"/>
            <ac:grpSpMk id="26" creationId="{E15EAE4E-5508-44B8-B920-1B8BA1D20EE1}"/>
          </ac:grpSpMkLst>
        </pc:grpChg>
        <pc:picChg chg="add del mod">
          <ac:chgData name="Capelari Luis Gabriel" userId="eb662f81-1c86-446f-b32f-5c7500fb7fee" providerId="ADAL" clId="{B79947A2-1E35-420D-91C4-708182140686}" dt="2024-09-23T13:28:56.275" v="581" actId="21"/>
          <ac:picMkLst>
            <pc:docMk/>
            <pc:sldMk cId="3957855406" sldId="272"/>
            <ac:picMk id="4" creationId="{BDDFCAB6-8F7A-38F5-B13F-DFBA8478CCC9}"/>
          </ac:picMkLst>
        </pc:picChg>
        <pc:picChg chg="add mod">
          <ac:chgData name="Capelari Luis Gabriel" userId="eb662f81-1c86-446f-b32f-5c7500fb7fee" providerId="ADAL" clId="{B79947A2-1E35-420D-91C4-708182140686}" dt="2024-09-23T13:29:45.870" v="609" actId="26606"/>
          <ac:picMkLst>
            <pc:docMk/>
            <pc:sldMk cId="3957855406" sldId="272"/>
            <ac:picMk id="8" creationId="{98811600-191C-6FA9-A941-96E991D7A42C}"/>
          </ac:picMkLst>
        </pc:picChg>
        <pc:cxnChg chg="add del">
          <ac:chgData name="Capelari Luis Gabriel" userId="eb662f81-1c86-446f-b32f-5c7500fb7fee" providerId="ADAL" clId="{B79947A2-1E35-420D-91C4-708182140686}" dt="2024-09-23T13:29:45.823" v="608" actId="26606"/>
          <ac:cxnSpMkLst>
            <pc:docMk/>
            <pc:sldMk cId="3957855406" sldId="272"/>
            <ac:cxnSpMk id="22" creationId="{56020367-4FD5-4596-8E10-C5F095CD8DBF}"/>
          </ac:cxnSpMkLst>
        </pc:cxnChg>
        <pc:cxnChg chg="add">
          <ac:chgData name="Capelari Luis Gabriel" userId="eb662f81-1c86-446f-b32f-5c7500fb7fee" providerId="ADAL" clId="{B79947A2-1E35-420D-91C4-708182140686}" dt="2024-09-23T13:29:45.870" v="609" actId="26606"/>
          <ac:cxnSpMkLst>
            <pc:docMk/>
            <pc:sldMk cId="3957855406" sldId="272"/>
            <ac:cxnSpMk id="30" creationId="{56020367-4FD5-4596-8E10-C5F095CD8DBF}"/>
          </ac:cxnSpMkLst>
        </pc:cxnChg>
      </pc:sldChg>
      <pc:sldChg chg="addSp modSp new mod">
        <pc:chgData name="Capelari Luis Gabriel" userId="eb662f81-1c86-446f-b32f-5c7500fb7fee" providerId="ADAL" clId="{B79947A2-1E35-420D-91C4-708182140686}" dt="2024-09-23T13:26:29.912" v="544" actId="1076"/>
        <pc:sldMkLst>
          <pc:docMk/>
          <pc:sldMk cId="4090601096" sldId="273"/>
        </pc:sldMkLst>
        <pc:spChg chg="add mod">
          <ac:chgData name="Capelari Luis Gabriel" userId="eb662f81-1c86-446f-b32f-5c7500fb7fee" providerId="ADAL" clId="{B79947A2-1E35-420D-91C4-708182140686}" dt="2024-09-23T13:26:29.912" v="544" actId="1076"/>
          <ac:spMkLst>
            <pc:docMk/>
            <pc:sldMk cId="4090601096" sldId="273"/>
            <ac:spMk id="3" creationId="{AC2B826F-1750-DC48-114A-0E0680D4EBEC}"/>
          </ac:spMkLst>
        </pc:spChg>
      </pc:sldChg>
      <pc:sldChg chg="addSp modSp new mod ord setBg">
        <pc:chgData name="Capelari Luis Gabriel" userId="eb662f81-1c86-446f-b32f-5c7500fb7fee" providerId="ADAL" clId="{B79947A2-1E35-420D-91C4-708182140686}" dt="2024-09-23T13:27:34.398" v="578" actId="26606"/>
        <pc:sldMkLst>
          <pc:docMk/>
          <pc:sldMk cId="2475663411" sldId="274"/>
        </pc:sldMkLst>
        <pc:spChg chg="mod">
          <ac:chgData name="Capelari Luis Gabriel" userId="eb662f81-1c86-446f-b32f-5c7500fb7fee" providerId="ADAL" clId="{B79947A2-1E35-420D-91C4-708182140686}" dt="2024-09-23T13:27:34.398" v="578" actId="26606"/>
          <ac:spMkLst>
            <pc:docMk/>
            <pc:sldMk cId="2475663411" sldId="274"/>
            <ac:spMk id="2" creationId="{2BAB1EBC-8D9D-8723-A1F3-2650AF8D84EE}"/>
          </ac:spMkLst>
        </pc:spChg>
        <pc:spChg chg="add">
          <ac:chgData name="Capelari Luis Gabriel" userId="eb662f81-1c86-446f-b32f-5c7500fb7fee" providerId="ADAL" clId="{B79947A2-1E35-420D-91C4-708182140686}" dt="2024-09-23T13:27:34.398" v="578" actId="26606"/>
          <ac:spMkLst>
            <pc:docMk/>
            <pc:sldMk cId="2475663411" sldId="274"/>
            <ac:spMk id="8" creationId="{C46B2449-FF07-47FC-AA19-DB68D98F32EF}"/>
          </ac:spMkLst>
        </pc:spChg>
        <pc:spChg chg="add">
          <ac:chgData name="Capelari Luis Gabriel" userId="eb662f81-1c86-446f-b32f-5c7500fb7fee" providerId="ADAL" clId="{B79947A2-1E35-420D-91C4-708182140686}" dt="2024-09-23T13:27:34.398" v="578" actId="26606"/>
          <ac:spMkLst>
            <pc:docMk/>
            <pc:sldMk cId="2475663411" sldId="274"/>
            <ac:spMk id="10" creationId="{4E94261F-1ED3-4E90-88E6-13479144005B}"/>
          </ac:spMkLst>
        </pc:spChg>
        <pc:grpChg chg="add">
          <ac:chgData name="Capelari Luis Gabriel" userId="eb662f81-1c86-446f-b32f-5c7500fb7fee" providerId="ADAL" clId="{B79947A2-1E35-420D-91C4-708182140686}" dt="2024-09-23T13:27:34.398" v="578" actId="26606"/>
          <ac:grpSpMkLst>
            <pc:docMk/>
            <pc:sldMk cId="2475663411" sldId="274"/>
            <ac:grpSpMk id="12" creationId="{C6052961-5ADC-4465-9B95-E6D4A490D5AC}"/>
          </ac:grpSpMkLst>
        </pc:grpChg>
        <pc:picChg chg="add mod">
          <ac:chgData name="Capelari Luis Gabriel" userId="eb662f81-1c86-446f-b32f-5c7500fb7fee" providerId="ADAL" clId="{B79947A2-1E35-420D-91C4-708182140686}" dt="2024-09-23T13:27:34.398" v="578" actId="26606"/>
          <ac:picMkLst>
            <pc:docMk/>
            <pc:sldMk cId="2475663411" sldId="274"/>
            <ac:picMk id="3" creationId="{AA846553-4150-1216-4BCA-327E1B3C9A95}"/>
          </ac:picMkLst>
        </pc:picChg>
        <pc:cxnChg chg="add">
          <ac:chgData name="Capelari Luis Gabriel" userId="eb662f81-1c86-446f-b32f-5c7500fb7fee" providerId="ADAL" clId="{B79947A2-1E35-420D-91C4-708182140686}" dt="2024-09-23T13:27:34.398" v="578" actId="26606"/>
          <ac:cxnSpMkLst>
            <pc:docMk/>
            <pc:sldMk cId="2475663411" sldId="274"/>
            <ac:cxnSpMk id="17" creationId="{56020367-4FD5-4596-8E10-C5F095CD8DBF}"/>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148AB-2B6E-C5D8-B07B-FCD0BA5CA89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963AC047-7588-7629-AACA-E3F0B1CC91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8CA904C0-43D4-9410-EEF1-8857147194C4}"/>
              </a:ext>
            </a:extLst>
          </p:cNvPr>
          <p:cNvSpPr>
            <a:spLocks noGrp="1"/>
          </p:cNvSpPr>
          <p:nvPr>
            <p:ph type="dt" sz="half" idx="10"/>
          </p:nvPr>
        </p:nvSpPr>
        <p:spPr/>
        <p:txBody>
          <a:bodyPr/>
          <a:lstStyle/>
          <a:p>
            <a:fld id="{0180B2A9-E06E-460B-97CB-347924CD3A2E}" type="datetimeFigureOut">
              <a:rPr lang="es-AR" smtClean="0"/>
              <a:t>23/9/2024</a:t>
            </a:fld>
            <a:endParaRPr lang="es-AR"/>
          </a:p>
        </p:txBody>
      </p:sp>
      <p:sp>
        <p:nvSpPr>
          <p:cNvPr id="5" name="Marcador de pie de página 4">
            <a:extLst>
              <a:ext uri="{FF2B5EF4-FFF2-40B4-BE49-F238E27FC236}">
                <a16:creationId xmlns:a16="http://schemas.microsoft.com/office/drawing/2014/main" id="{7BBAF693-1988-B485-2013-54CB945D384A}"/>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8B7BAE71-7349-DEF0-F190-86AF57F34FDF}"/>
              </a:ext>
            </a:extLst>
          </p:cNvPr>
          <p:cNvSpPr>
            <a:spLocks noGrp="1"/>
          </p:cNvSpPr>
          <p:nvPr>
            <p:ph type="sldNum" sz="quarter" idx="12"/>
          </p:nvPr>
        </p:nvSpPr>
        <p:spPr/>
        <p:txBody>
          <a:bodyPr/>
          <a:lstStyle/>
          <a:p>
            <a:fld id="{A5AC334A-8071-43E7-963C-E91CF08839B6}" type="slidenum">
              <a:rPr lang="es-AR" smtClean="0"/>
              <a:t>‹Nº›</a:t>
            </a:fld>
            <a:endParaRPr lang="es-AR"/>
          </a:p>
        </p:txBody>
      </p:sp>
    </p:spTree>
    <p:extLst>
      <p:ext uri="{BB962C8B-B14F-4D97-AF65-F5344CB8AC3E}">
        <p14:creationId xmlns:p14="http://schemas.microsoft.com/office/powerpoint/2010/main" val="3279294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6E4B76-0C2F-9897-36DB-473629D3CC27}"/>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CBC469B0-E6F5-7DC7-05FA-46F5EDCBD74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5FCA015A-0D14-3C19-A5BF-DF2C8A409AF6}"/>
              </a:ext>
            </a:extLst>
          </p:cNvPr>
          <p:cNvSpPr>
            <a:spLocks noGrp="1"/>
          </p:cNvSpPr>
          <p:nvPr>
            <p:ph type="dt" sz="half" idx="10"/>
          </p:nvPr>
        </p:nvSpPr>
        <p:spPr/>
        <p:txBody>
          <a:bodyPr/>
          <a:lstStyle/>
          <a:p>
            <a:fld id="{0180B2A9-E06E-460B-97CB-347924CD3A2E}" type="datetimeFigureOut">
              <a:rPr lang="es-AR" smtClean="0"/>
              <a:t>23/9/2024</a:t>
            </a:fld>
            <a:endParaRPr lang="es-AR"/>
          </a:p>
        </p:txBody>
      </p:sp>
      <p:sp>
        <p:nvSpPr>
          <p:cNvPr id="5" name="Marcador de pie de página 4">
            <a:extLst>
              <a:ext uri="{FF2B5EF4-FFF2-40B4-BE49-F238E27FC236}">
                <a16:creationId xmlns:a16="http://schemas.microsoft.com/office/drawing/2014/main" id="{029E3886-A3D7-166B-50B5-C77A45564A04}"/>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6D323BD7-CA06-B8C8-943E-E0A91D691FBD}"/>
              </a:ext>
            </a:extLst>
          </p:cNvPr>
          <p:cNvSpPr>
            <a:spLocks noGrp="1"/>
          </p:cNvSpPr>
          <p:nvPr>
            <p:ph type="sldNum" sz="quarter" idx="12"/>
          </p:nvPr>
        </p:nvSpPr>
        <p:spPr/>
        <p:txBody>
          <a:bodyPr/>
          <a:lstStyle/>
          <a:p>
            <a:fld id="{A5AC334A-8071-43E7-963C-E91CF08839B6}" type="slidenum">
              <a:rPr lang="es-AR" smtClean="0"/>
              <a:t>‹Nº›</a:t>
            </a:fld>
            <a:endParaRPr lang="es-AR"/>
          </a:p>
        </p:txBody>
      </p:sp>
    </p:spTree>
    <p:extLst>
      <p:ext uri="{BB962C8B-B14F-4D97-AF65-F5344CB8AC3E}">
        <p14:creationId xmlns:p14="http://schemas.microsoft.com/office/powerpoint/2010/main" val="1489426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DE37B16-B64B-E288-1547-D019D45420E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866BD842-3F3A-7731-47B2-7BD23C68616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4788817A-6BBF-F076-DAA9-1DCAE4CB67EF}"/>
              </a:ext>
            </a:extLst>
          </p:cNvPr>
          <p:cNvSpPr>
            <a:spLocks noGrp="1"/>
          </p:cNvSpPr>
          <p:nvPr>
            <p:ph type="dt" sz="half" idx="10"/>
          </p:nvPr>
        </p:nvSpPr>
        <p:spPr/>
        <p:txBody>
          <a:bodyPr/>
          <a:lstStyle/>
          <a:p>
            <a:fld id="{0180B2A9-E06E-460B-97CB-347924CD3A2E}" type="datetimeFigureOut">
              <a:rPr lang="es-AR" smtClean="0"/>
              <a:t>23/9/2024</a:t>
            </a:fld>
            <a:endParaRPr lang="es-AR"/>
          </a:p>
        </p:txBody>
      </p:sp>
      <p:sp>
        <p:nvSpPr>
          <p:cNvPr id="5" name="Marcador de pie de página 4">
            <a:extLst>
              <a:ext uri="{FF2B5EF4-FFF2-40B4-BE49-F238E27FC236}">
                <a16:creationId xmlns:a16="http://schemas.microsoft.com/office/drawing/2014/main" id="{7F7BFDA5-9897-2648-8B1E-B42EBEC8DF54}"/>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99ECA13C-7A17-1EF6-EBCD-9FE8DC491B9B}"/>
              </a:ext>
            </a:extLst>
          </p:cNvPr>
          <p:cNvSpPr>
            <a:spLocks noGrp="1"/>
          </p:cNvSpPr>
          <p:nvPr>
            <p:ph type="sldNum" sz="quarter" idx="12"/>
          </p:nvPr>
        </p:nvSpPr>
        <p:spPr/>
        <p:txBody>
          <a:bodyPr/>
          <a:lstStyle/>
          <a:p>
            <a:fld id="{A5AC334A-8071-43E7-963C-E91CF08839B6}" type="slidenum">
              <a:rPr lang="es-AR" smtClean="0"/>
              <a:t>‹Nº›</a:t>
            </a:fld>
            <a:endParaRPr lang="es-AR"/>
          </a:p>
        </p:txBody>
      </p:sp>
    </p:spTree>
    <p:extLst>
      <p:ext uri="{BB962C8B-B14F-4D97-AF65-F5344CB8AC3E}">
        <p14:creationId xmlns:p14="http://schemas.microsoft.com/office/powerpoint/2010/main" val="551455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262D16-7031-3503-D540-3D3A0FD3938E}"/>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B026CF16-CDB4-4E2A-120A-E9359C5C9E2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8BB32839-D962-4663-2D8A-405BC1266C0D}"/>
              </a:ext>
            </a:extLst>
          </p:cNvPr>
          <p:cNvSpPr>
            <a:spLocks noGrp="1"/>
          </p:cNvSpPr>
          <p:nvPr>
            <p:ph type="dt" sz="half" idx="10"/>
          </p:nvPr>
        </p:nvSpPr>
        <p:spPr/>
        <p:txBody>
          <a:bodyPr/>
          <a:lstStyle/>
          <a:p>
            <a:fld id="{0180B2A9-E06E-460B-97CB-347924CD3A2E}" type="datetimeFigureOut">
              <a:rPr lang="es-AR" smtClean="0"/>
              <a:t>23/9/2024</a:t>
            </a:fld>
            <a:endParaRPr lang="es-AR"/>
          </a:p>
        </p:txBody>
      </p:sp>
      <p:sp>
        <p:nvSpPr>
          <p:cNvPr id="5" name="Marcador de pie de página 4">
            <a:extLst>
              <a:ext uri="{FF2B5EF4-FFF2-40B4-BE49-F238E27FC236}">
                <a16:creationId xmlns:a16="http://schemas.microsoft.com/office/drawing/2014/main" id="{30AD67E1-25AE-2BE3-4735-29069D626872}"/>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F6AD3905-A5D8-C2FA-BEEA-059AE6BD5F93}"/>
              </a:ext>
            </a:extLst>
          </p:cNvPr>
          <p:cNvSpPr>
            <a:spLocks noGrp="1"/>
          </p:cNvSpPr>
          <p:nvPr>
            <p:ph type="sldNum" sz="quarter" idx="12"/>
          </p:nvPr>
        </p:nvSpPr>
        <p:spPr/>
        <p:txBody>
          <a:bodyPr/>
          <a:lstStyle/>
          <a:p>
            <a:fld id="{A5AC334A-8071-43E7-963C-E91CF08839B6}" type="slidenum">
              <a:rPr lang="es-AR" smtClean="0"/>
              <a:t>‹Nº›</a:t>
            </a:fld>
            <a:endParaRPr lang="es-AR"/>
          </a:p>
        </p:txBody>
      </p:sp>
    </p:spTree>
    <p:extLst>
      <p:ext uri="{BB962C8B-B14F-4D97-AF65-F5344CB8AC3E}">
        <p14:creationId xmlns:p14="http://schemas.microsoft.com/office/powerpoint/2010/main" val="3688606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EBA369-C84E-0D6B-0077-6EE58BF682A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B17D9EFA-AC7C-37B3-B039-1AD319BA97F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4029BF1-EC09-CB79-4F28-4AC4BCEF0ECD}"/>
              </a:ext>
            </a:extLst>
          </p:cNvPr>
          <p:cNvSpPr>
            <a:spLocks noGrp="1"/>
          </p:cNvSpPr>
          <p:nvPr>
            <p:ph type="dt" sz="half" idx="10"/>
          </p:nvPr>
        </p:nvSpPr>
        <p:spPr/>
        <p:txBody>
          <a:bodyPr/>
          <a:lstStyle/>
          <a:p>
            <a:fld id="{0180B2A9-E06E-460B-97CB-347924CD3A2E}" type="datetimeFigureOut">
              <a:rPr lang="es-AR" smtClean="0"/>
              <a:t>23/9/2024</a:t>
            </a:fld>
            <a:endParaRPr lang="es-AR"/>
          </a:p>
        </p:txBody>
      </p:sp>
      <p:sp>
        <p:nvSpPr>
          <p:cNvPr id="5" name="Marcador de pie de página 4">
            <a:extLst>
              <a:ext uri="{FF2B5EF4-FFF2-40B4-BE49-F238E27FC236}">
                <a16:creationId xmlns:a16="http://schemas.microsoft.com/office/drawing/2014/main" id="{D3C90CC5-FD69-A211-A823-CC007434D9DE}"/>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CFDB9592-7EB5-F37F-E22F-AE090E917FB1}"/>
              </a:ext>
            </a:extLst>
          </p:cNvPr>
          <p:cNvSpPr>
            <a:spLocks noGrp="1"/>
          </p:cNvSpPr>
          <p:nvPr>
            <p:ph type="sldNum" sz="quarter" idx="12"/>
          </p:nvPr>
        </p:nvSpPr>
        <p:spPr/>
        <p:txBody>
          <a:bodyPr/>
          <a:lstStyle/>
          <a:p>
            <a:fld id="{A5AC334A-8071-43E7-963C-E91CF08839B6}" type="slidenum">
              <a:rPr lang="es-AR" smtClean="0"/>
              <a:t>‹Nº›</a:t>
            </a:fld>
            <a:endParaRPr lang="es-AR"/>
          </a:p>
        </p:txBody>
      </p:sp>
    </p:spTree>
    <p:extLst>
      <p:ext uri="{BB962C8B-B14F-4D97-AF65-F5344CB8AC3E}">
        <p14:creationId xmlns:p14="http://schemas.microsoft.com/office/powerpoint/2010/main" val="2277116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28551B-AA02-6D08-C062-AA31A0EDECCC}"/>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A59B98BE-F7B3-181A-5C2E-3A721088142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9E06FA08-4D5C-5BA8-EC00-99D857B45D3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A918DE84-8B96-3208-5FB5-2092D353B242}"/>
              </a:ext>
            </a:extLst>
          </p:cNvPr>
          <p:cNvSpPr>
            <a:spLocks noGrp="1"/>
          </p:cNvSpPr>
          <p:nvPr>
            <p:ph type="dt" sz="half" idx="10"/>
          </p:nvPr>
        </p:nvSpPr>
        <p:spPr/>
        <p:txBody>
          <a:bodyPr/>
          <a:lstStyle/>
          <a:p>
            <a:fld id="{0180B2A9-E06E-460B-97CB-347924CD3A2E}" type="datetimeFigureOut">
              <a:rPr lang="es-AR" smtClean="0"/>
              <a:t>23/9/2024</a:t>
            </a:fld>
            <a:endParaRPr lang="es-AR"/>
          </a:p>
        </p:txBody>
      </p:sp>
      <p:sp>
        <p:nvSpPr>
          <p:cNvPr id="6" name="Marcador de pie de página 5">
            <a:extLst>
              <a:ext uri="{FF2B5EF4-FFF2-40B4-BE49-F238E27FC236}">
                <a16:creationId xmlns:a16="http://schemas.microsoft.com/office/drawing/2014/main" id="{6308EC60-C84E-169F-237C-AF71D8D22D59}"/>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10E1BC4E-B0D4-0DF9-9225-64178044C55A}"/>
              </a:ext>
            </a:extLst>
          </p:cNvPr>
          <p:cNvSpPr>
            <a:spLocks noGrp="1"/>
          </p:cNvSpPr>
          <p:nvPr>
            <p:ph type="sldNum" sz="quarter" idx="12"/>
          </p:nvPr>
        </p:nvSpPr>
        <p:spPr/>
        <p:txBody>
          <a:bodyPr/>
          <a:lstStyle/>
          <a:p>
            <a:fld id="{A5AC334A-8071-43E7-963C-E91CF08839B6}" type="slidenum">
              <a:rPr lang="es-AR" smtClean="0"/>
              <a:t>‹Nº›</a:t>
            </a:fld>
            <a:endParaRPr lang="es-AR"/>
          </a:p>
        </p:txBody>
      </p:sp>
    </p:spTree>
    <p:extLst>
      <p:ext uri="{BB962C8B-B14F-4D97-AF65-F5344CB8AC3E}">
        <p14:creationId xmlns:p14="http://schemas.microsoft.com/office/powerpoint/2010/main" val="254278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1716B8-A550-9E8C-23E8-AC73FFB50F8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BA370C26-5BF7-1E5C-E9EA-779597EF35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C4145AB-DC60-488F-4ED5-2DA801DCE18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BDD4369C-174C-B57D-01DE-12A72B35CE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AB83867-C011-5977-5442-6BEB78B14AF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B527C098-E62C-7B26-A29D-D192488232F4}"/>
              </a:ext>
            </a:extLst>
          </p:cNvPr>
          <p:cNvSpPr>
            <a:spLocks noGrp="1"/>
          </p:cNvSpPr>
          <p:nvPr>
            <p:ph type="dt" sz="half" idx="10"/>
          </p:nvPr>
        </p:nvSpPr>
        <p:spPr/>
        <p:txBody>
          <a:bodyPr/>
          <a:lstStyle/>
          <a:p>
            <a:fld id="{0180B2A9-E06E-460B-97CB-347924CD3A2E}" type="datetimeFigureOut">
              <a:rPr lang="es-AR" smtClean="0"/>
              <a:t>23/9/2024</a:t>
            </a:fld>
            <a:endParaRPr lang="es-AR"/>
          </a:p>
        </p:txBody>
      </p:sp>
      <p:sp>
        <p:nvSpPr>
          <p:cNvPr id="8" name="Marcador de pie de página 7">
            <a:extLst>
              <a:ext uri="{FF2B5EF4-FFF2-40B4-BE49-F238E27FC236}">
                <a16:creationId xmlns:a16="http://schemas.microsoft.com/office/drawing/2014/main" id="{5C2F54FE-DF25-8BF0-941C-6807FAA96F45}"/>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C3387205-872C-2139-A278-CCD6D326AA24}"/>
              </a:ext>
            </a:extLst>
          </p:cNvPr>
          <p:cNvSpPr>
            <a:spLocks noGrp="1"/>
          </p:cNvSpPr>
          <p:nvPr>
            <p:ph type="sldNum" sz="quarter" idx="12"/>
          </p:nvPr>
        </p:nvSpPr>
        <p:spPr/>
        <p:txBody>
          <a:bodyPr/>
          <a:lstStyle/>
          <a:p>
            <a:fld id="{A5AC334A-8071-43E7-963C-E91CF08839B6}" type="slidenum">
              <a:rPr lang="es-AR" smtClean="0"/>
              <a:t>‹Nº›</a:t>
            </a:fld>
            <a:endParaRPr lang="es-AR"/>
          </a:p>
        </p:txBody>
      </p:sp>
    </p:spTree>
    <p:extLst>
      <p:ext uri="{BB962C8B-B14F-4D97-AF65-F5344CB8AC3E}">
        <p14:creationId xmlns:p14="http://schemas.microsoft.com/office/powerpoint/2010/main" val="3971155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FCC80B-20A9-B044-162D-1FDB44B3B602}"/>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1435A5F7-D03F-E3A3-DADB-A936F3F454D1}"/>
              </a:ext>
            </a:extLst>
          </p:cNvPr>
          <p:cNvSpPr>
            <a:spLocks noGrp="1"/>
          </p:cNvSpPr>
          <p:nvPr>
            <p:ph type="dt" sz="half" idx="10"/>
          </p:nvPr>
        </p:nvSpPr>
        <p:spPr/>
        <p:txBody>
          <a:bodyPr/>
          <a:lstStyle/>
          <a:p>
            <a:fld id="{0180B2A9-E06E-460B-97CB-347924CD3A2E}" type="datetimeFigureOut">
              <a:rPr lang="es-AR" smtClean="0"/>
              <a:t>23/9/2024</a:t>
            </a:fld>
            <a:endParaRPr lang="es-AR"/>
          </a:p>
        </p:txBody>
      </p:sp>
      <p:sp>
        <p:nvSpPr>
          <p:cNvPr id="4" name="Marcador de pie de página 3">
            <a:extLst>
              <a:ext uri="{FF2B5EF4-FFF2-40B4-BE49-F238E27FC236}">
                <a16:creationId xmlns:a16="http://schemas.microsoft.com/office/drawing/2014/main" id="{06B01359-ECD1-400D-C713-D36AD4B8A99F}"/>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40D7AA36-48A2-D213-F496-B475DCF2682D}"/>
              </a:ext>
            </a:extLst>
          </p:cNvPr>
          <p:cNvSpPr>
            <a:spLocks noGrp="1"/>
          </p:cNvSpPr>
          <p:nvPr>
            <p:ph type="sldNum" sz="quarter" idx="12"/>
          </p:nvPr>
        </p:nvSpPr>
        <p:spPr/>
        <p:txBody>
          <a:bodyPr/>
          <a:lstStyle/>
          <a:p>
            <a:fld id="{A5AC334A-8071-43E7-963C-E91CF08839B6}" type="slidenum">
              <a:rPr lang="es-AR" smtClean="0"/>
              <a:t>‹Nº›</a:t>
            </a:fld>
            <a:endParaRPr lang="es-AR"/>
          </a:p>
        </p:txBody>
      </p:sp>
    </p:spTree>
    <p:extLst>
      <p:ext uri="{BB962C8B-B14F-4D97-AF65-F5344CB8AC3E}">
        <p14:creationId xmlns:p14="http://schemas.microsoft.com/office/powerpoint/2010/main" val="3776256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4EA82C1-8099-A498-0E5C-3FD59C03AEA2}"/>
              </a:ext>
            </a:extLst>
          </p:cNvPr>
          <p:cNvSpPr>
            <a:spLocks noGrp="1"/>
          </p:cNvSpPr>
          <p:nvPr>
            <p:ph type="dt" sz="half" idx="10"/>
          </p:nvPr>
        </p:nvSpPr>
        <p:spPr/>
        <p:txBody>
          <a:bodyPr/>
          <a:lstStyle/>
          <a:p>
            <a:fld id="{0180B2A9-E06E-460B-97CB-347924CD3A2E}" type="datetimeFigureOut">
              <a:rPr lang="es-AR" smtClean="0"/>
              <a:t>23/9/2024</a:t>
            </a:fld>
            <a:endParaRPr lang="es-AR"/>
          </a:p>
        </p:txBody>
      </p:sp>
      <p:sp>
        <p:nvSpPr>
          <p:cNvPr id="3" name="Marcador de pie de página 2">
            <a:extLst>
              <a:ext uri="{FF2B5EF4-FFF2-40B4-BE49-F238E27FC236}">
                <a16:creationId xmlns:a16="http://schemas.microsoft.com/office/drawing/2014/main" id="{BFCF84A9-E4BA-12B9-923D-DC39DA0BDF7D}"/>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C4FFCDAB-4658-7F5F-D9DD-50461655C0E2}"/>
              </a:ext>
            </a:extLst>
          </p:cNvPr>
          <p:cNvSpPr>
            <a:spLocks noGrp="1"/>
          </p:cNvSpPr>
          <p:nvPr>
            <p:ph type="sldNum" sz="quarter" idx="12"/>
          </p:nvPr>
        </p:nvSpPr>
        <p:spPr/>
        <p:txBody>
          <a:bodyPr/>
          <a:lstStyle/>
          <a:p>
            <a:fld id="{A5AC334A-8071-43E7-963C-E91CF08839B6}" type="slidenum">
              <a:rPr lang="es-AR" smtClean="0"/>
              <a:t>‹Nº›</a:t>
            </a:fld>
            <a:endParaRPr lang="es-AR"/>
          </a:p>
        </p:txBody>
      </p:sp>
    </p:spTree>
    <p:extLst>
      <p:ext uri="{BB962C8B-B14F-4D97-AF65-F5344CB8AC3E}">
        <p14:creationId xmlns:p14="http://schemas.microsoft.com/office/powerpoint/2010/main" val="3204872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278946-4A98-69AA-D252-D272B9C122C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B5E3E77A-3311-30A1-21DC-34C534201F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097FA5BB-1580-3EEF-900F-FF957A8F7E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3EB5458-D829-1789-7673-BFFDF778E710}"/>
              </a:ext>
            </a:extLst>
          </p:cNvPr>
          <p:cNvSpPr>
            <a:spLocks noGrp="1"/>
          </p:cNvSpPr>
          <p:nvPr>
            <p:ph type="dt" sz="half" idx="10"/>
          </p:nvPr>
        </p:nvSpPr>
        <p:spPr/>
        <p:txBody>
          <a:bodyPr/>
          <a:lstStyle/>
          <a:p>
            <a:fld id="{0180B2A9-E06E-460B-97CB-347924CD3A2E}" type="datetimeFigureOut">
              <a:rPr lang="es-AR" smtClean="0"/>
              <a:t>23/9/2024</a:t>
            </a:fld>
            <a:endParaRPr lang="es-AR"/>
          </a:p>
        </p:txBody>
      </p:sp>
      <p:sp>
        <p:nvSpPr>
          <p:cNvPr id="6" name="Marcador de pie de página 5">
            <a:extLst>
              <a:ext uri="{FF2B5EF4-FFF2-40B4-BE49-F238E27FC236}">
                <a16:creationId xmlns:a16="http://schemas.microsoft.com/office/drawing/2014/main" id="{260890E7-1B72-B3D1-DF62-0EED858A043D}"/>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A03A7237-28D3-4276-27A5-0955FFA2D81F}"/>
              </a:ext>
            </a:extLst>
          </p:cNvPr>
          <p:cNvSpPr>
            <a:spLocks noGrp="1"/>
          </p:cNvSpPr>
          <p:nvPr>
            <p:ph type="sldNum" sz="quarter" idx="12"/>
          </p:nvPr>
        </p:nvSpPr>
        <p:spPr/>
        <p:txBody>
          <a:bodyPr/>
          <a:lstStyle/>
          <a:p>
            <a:fld id="{A5AC334A-8071-43E7-963C-E91CF08839B6}" type="slidenum">
              <a:rPr lang="es-AR" smtClean="0"/>
              <a:t>‹Nº›</a:t>
            </a:fld>
            <a:endParaRPr lang="es-AR"/>
          </a:p>
        </p:txBody>
      </p:sp>
    </p:spTree>
    <p:extLst>
      <p:ext uri="{BB962C8B-B14F-4D97-AF65-F5344CB8AC3E}">
        <p14:creationId xmlns:p14="http://schemas.microsoft.com/office/powerpoint/2010/main" val="3900797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B61230-F6EE-528E-F37A-858824E7341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4D41A80E-1D61-76EA-66E9-0F00B15A97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DBEE15A2-A719-EA97-1C0D-34C6FE84DF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DC03670-ACAF-22C1-37D8-207C33C3FF29}"/>
              </a:ext>
            </a:extLst>
          </p:cNvPr>
          <p:cNvSpPr>
            <a:spLocks noGrp="1"/>
          </p:cNvSpPr>
          <p:nvPr>
            <p:ph type="dt" sz="half" idx="10"/>
          </p:nvPr>
        </p:nvSpPr>
        <p:spPr/>
        <p:txBody>
          <a:bodyPr/>
          <a:lstStyle/>
          <a:p>
            <a:fld id="{0180B2A9-E06E-460B-97CB-347924CD3A2E}" type="datetimeFigureOut">
              <a:rPr lang="es-AR" smtClean="0"/>
              <a:t>23/9/2024</a:t>
            </a:fld>
            <a:endParaRPr lang="es-AR"/>
          </a:p>
        </p:txBody>
      </p:sp>
      <p:sp>
        <p:nvSpPr>
          <p:cNvPr id="6" name="Marcador de pie de página 5">
            <a:extLst>
              <a:ext uri="{FF2B5EF4-FFF2-40B4-BE49-F238E27FC236}">
                <a16:creationId xmlns:a16="http://schemas.microsoft.com/office/drawing/2014/main" id="{8DE031C3-7C96-FB14-C617-EB48C75FDFE7}"/>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8F3A49D5-0849-9B09-CB7C-8A999E9DD800}"/>
              </a:ext>
            </a:extLst>
          </p:cNvPr>
          <p:cNvSpPr>
            <a:spLocks noGrp="1"/>
          </p:cNvSpPr>
          <p:nvPr>
            <p:ph type="sldNum" sz="quarter" idx="12"/>
          </p:nvPr>
        </p:nvSpPr>
        <p:spPr/>
        <p:txBody>
          <a:bodyPr/>
          <a:lstStyle/>
          <a:p>
            <a:fld id="{A5AC334A-8071-43E7-963C-E91CF08839B6}" type="slidenum">
              <a:rPr lang="es-AR" smtClean="0"/>
              <a:t>‹Nº›</a:t>
            </a:fld>
            <a:endParaRPr lang="es-AR"/>
          </a:p>
        </p:txBody>
      </p:sp>
    </p:spTree>
    <p:extLst>
      <p:ext uri="{BB962C8B-B14F-4D97-AF65-F5344CB8AC3E}">
        <p14:creationId xmlns:p14="http://schemas.microsoft.com/office/powerpoint/2010/main" val="469883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F8D6B4E-D9C7-037E-469D-F7A7DCBAFF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C50E97F0-D817-D2C7-D971-6F3788E170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D400D30E-BF9B-09E1-A5D7-DCFB9698E6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180B2A9-E06E-460B-97CB-347924CD3A2E}" type="datetimeFigureOut">
              <a:rPr lang="es-AR" smtClean="0"/>
              <a:t>23/9/2024</a:t>
            </a:fld>
            <a:endParaRPr lang="es-AR"/>
          </a:p>
        </p:txBody>
      </p:sp>
      <p:sp>
        <p:nvSpPr>
          <p:cNvPr id="5" name="Marcador de pie de página 4">
            <a:extLst>
              <a:ext uri="{FF2B5EF4-FFF2-40B4-BE49-F238E27FC236}">
                <a16:creationId xmlns:a16="http://schemas.microsoft.com/office/drawing/2014/main" id="{10A57C3A-8EF1-2C36-3ACB-EE5EC48972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AR"/>
          </a:p>
        </p:txBody>
      </p:sp>
      <p:sp>
        <p:nvSpPr>
          <p:cNvPr id="6" name="Marcador de número de diapositiva 5">
            <a:extLst>
              <a:ext uri="{FF2B5EF4-FFF2-40B4-BE49-F238E27FC236}">
                <a16:creationId xmlns:a16="http://schemas.microsoft.com/office/drawing/2014/main" id="{494F0AB9-1EEF-A48D-0FD8-AF75A8409D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5AC334A-8071-43E7-963C-E91CF08839B6}" type="slidenum">
              <a:rPr lang="es-AR" smtClean="0"/>
              <a:t>‹Nº›</a:t>
            </a:fld>
            <a:endParaRPr lang="es-AR"/>
          </a:p>
        </p:txBody>
      </p:sp>
    </p:spTree>
    <p:extLst>
      <p:ext uri="{BB962C8B-B14F-4D97-AF65-F5344CB8AC3E}">
        <p14:creationId xmlns:p14="http://schemas.microsoft.com/office/powerpoint/2010/main" val="884837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ítulo 1">
            <a:extLst>
              <a:ext uri="{FF2B5EF4-FFF2-40B4-BE49-F238E27FC236}">
                <a16:creationId xmlns:a16="http://schemas.microsoft.com/office/drawing/2014/main" id="{9D4C3E1F-5249-0F04-8450-3B193033E61F}"/>
              </a:ext>
            </a:extLst>
          </p:cNvPr>
          <p:cNvSpPr>
            <a:spLocks noGrp="1"/>
          </p:cNvSpPr>
          <p:nvPr>
            <p:ph type="title"/>
          </p:nvPr>
        </p:nvSpPr>
        <p:spPr>
          <a:xfrm>
            <a:off x="3880430" y="583345"/>
            <a:ext cx="7160357" cy="4164820"/>
          </a:xfrm>
        </p:spPr>
        <p:txBody>
          <a:bodyPr vert="horz" lIns="91440" tIns="45720" rIns="91440" bIns="45720" rtlCol="0" anchor="t">
            <a:normAutofit/>
          </a:bodyPr>
          <a:lstStyle/>
          <a:p>
            <a:pPr algn="r"/>
            <a:r>
              <a:rPr lang="en-US" sz="8000" kern="1200">
                <a:solidFill>
                  <a:srgbClr val="FFFFFF"/>
                </a:solidFill>
                <a:latin typeface="+mj-lt"/>
                <a:ea typeface="+mj-ea"/>
                <a:cs typeface="+mj-cs"/>
              </a:rPr>
              <a:t>Friedrich Nietzsche (1844-1900)</a:t>
            </a:r>
          </a:p>
        </p:txBody>
      </p:sp>
      <p:sp>
        <p:nvSpPr>
          <p:cNvPr id="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1"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3"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5" name="Straight Connector 1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7"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19"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1"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103259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BD9B6F0-D6A7-4F70-44A8-72C63B61D171}"/>
              </a:ext>
            </a:extLst>
          </p:cNvPr>
          <p:cNvSpPr txBox="1"/>
          <p:nvPr/>
        </p:nvSpPr>
        <p:spPr>
          <a:xfrm>
            <a:off x="1091380" y="1297647"/>
            <a:ext cx="9763432" cy="4632037"/>
          </a:xfrm>
          <a:prstGeom prst="rect">
            <a:avLst/>
          </a:prstGeom>
          <a:noFill/>
        </p:spPr>
        <p:txBody>
          <a:bodyPr wrap="square">
            <a:spAutoFit/>
          </a:bodyPr>
          <a:lstStyle/>
          <a:p>
            <a:pPr algn="just">
              <a:spcBef>
                <a:spcPts val="600"/>
              </a:spcBef>
              <a:spcAft>
                <a:spcPts val="600"/>
              </a:spcAft>
            </a:pPr>
            <a:r>
              <a:rPr lang="es-ES" sz="2000" dirty="0">
                <a:effectLst/>
                <a:latin typeface="Calibri" panose="020F0502020204030204" pitchFamily="34" charset="0"/>
                <a:ea typeface="Times New Roman" panose="02020603050405020304" pitchFamily="18" charset="0"/>
                <a:cs typeface="Calibri" panose="020F0502020204030204" pitchFamily="34" charset="0"/>
              </a:rPr>
              <a:t>“¡Oh, sensibles hipócritas lascivos! A vosotros os falta la inocencia en el deseo: ¡y por eso calumniáis el desear!</a:t>
            </a:r>
            <a:endParaRPr lang="es-AR" sz="2000" dirty="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600"/>
              </a:spcBef>
              <a:spcAft>
                <a:spcPts val="600"/>
              </a:spcAft>
            </a:pPr>
            <a:r>
              <a:rPr lang="es-ES" sz="2000" i="1" dirty="0">
                <a:effectLst/>
                <a:latin typeface="Calibri" panose="020F0502020204030204" pitchFamily="34" charset="0"/>
                <a:ea typeface="Times New Roman" panose="02020603050405020304" pitchFamily="18" charset="0"/>
                <a:cs typeface="Calibri" panose="020F0502020204030204" pitchFamily="34" charset="0"/>
              </a:rPr>
              <a:t>¡En verdad, no como creadores, engendradores, gozosos de devenir amáis vosotros la tierra!</a:t>
            </a:r>
            <a:endParaRPr lang="es-AR" sz="2000" i="1" dirty="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600"/>
              </a:spcBef>
              <a:spcAft>
                <a:spcPts val="600"/>
              </a:spcAft>
            </a:pPr>
            <a:r>
              <a:rPr lang="es-ES" sz="2000" i="1" dirty="0">
                <a:effectLst/>
                <a:latin typeface="Calibri" panose="020F0502020204030204" pitchFamily="34" charset="0"/>
                <a:ea typeface="Times New Roman" panose="02020603050405020304" pitchFamily="18" charset="0"/>
                <a:cs typeface="Calibri" panose="020F0502020204030204" pitchFamily="34" charset="0"/>
              </a:rPr>
              <a:t>¿</a:t>
            </a:r>
            <a:r>
              <a:rPr lang="es-ES" sz="2000" dirty="0">
                <a:effectLst/>
                <a:latin typeface="Calibri" panose="020F0502020204030204" pitchFamily="34" charset="0"/>
                <a:ea typeface="Times New Roman" panose="02020603050405020304" pitchFamily="18" charset="0"/>
                <a:cs typeface="Calibri" panose="020F0502020204030204" pitchFamily="34" charset="0"/>
              </a:rPr>
              <a:t>Dónde hay inocencia? Allí donde hay voluntad de engendrar; allí donde yo quiero amar y hundirme en mi ocaso, para que la imagen no se quede sólo en la imagen.</a:t>
            </a:r>
            <a:endParaRPr lang="es-AR" sz="2000" dirty="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600"/>
              </a:spcBef>
              <a:spcAft>
                <a:spcPts val="600"/>
              </a:spcAft>
            </a:pPr>
            <a:r>
              <a:rPr lang="es-ES" sz="2000" dirty="0">
                <a:effectLst/>
                <a:latin typeface="Calibri" panose="020F0502020204030204" pitchFamily="34" charset="0"/>
                <a:ea typeface="Times New Roman" panose="02020603050405020304" pitchFamily="18" charset="0"/>
                <a:cs typeface="Calibri" panose="020F0502020204030204" pitchFamily="34" charset="0"/>
              </a:rPr>
              <a:t>Amar y hundirse en su ocaso: estas cosas van juntas desde la eternidad. Voluntad de amor: esto es, aceptar de buen grado incluso la muerte. ¡Esto es lo que os digo, cobardes!</a:t>
            </a:r>
            <a:endParaRPr lang="es-AR" sz="2000" dirty="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600"/>
              </a:spcBef>
              <a:spcAft>
                <a:spcPts val="600"/>
              </a:spcAft>
            </a:pPr>
            <a:r>
              <a:rPr lang="es-ES" sz="2000" dirty="0">
                <a:effectLst/>
                <a:latin typeface="Calibri" panose="020F0502020204030204" pitchFamily="34" charset="0"/>
                <a:ea typeface="Times New Roman" panose="02020603050405020304" pitchFamily="18" charset="0"/>
                <a:cs typeface="Calibri" panose="020F0502020204030204" pitchFamily="34" charset="0"/>
              </a:rPr>
              <a:t>¡Pero ahora vuestro castrado bizquear quiere llamarse </a:t>
            </a:r>
            <a:r>
              <a:rPr lang="es-ES" sz="2000" i="1" dirty="0">
                <a:effectLst/>
                <a:latin typeface="Calibri" panose="020F0502020204030204" pitchFamily="34" charset="0"/>
                <a:ea typeface="Times New Roman" panose="02020603050405020304" pitchFamily="18" charset="0"/>
                <a:cs typeface="Calibri" panose="020F0502020204030204" pitchFamily="34" charset="0"/>
              </a:rPr>
              <a:t>“contemplación</a:t>
            </a:r>
            <a:r>
              <a:rPr lang="es-ES" sz="2000" dirty="0">
                <a:effectLst/>
                <a:latin typeface="Calibri" panose="020F0502020204030204" pitchFamily="34" charset="0"/>
                <a:ea typeface="Times New Roman" panose="02020603050405020304" pitchFamily="18" charset="0"/>
                <a:cs typeface="Calibri" panose="020F0502020204030204" pitchFamily="34" charset="0"/>
              </a:rPr>
              <a:t>”! ¡Y lo que se deja palpar con ojos cobardes debe ser bautizado con el nombre de “bello”!</a:t>
            </a:r>
            <a:endParaRPr lang="es-AR" sz="2000" dirty="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600"/>
              </a:spcBef>
              <a:spcAft>
                <a:spcPts val="600"/>
              </a:spcAft>
            </a:pPr>
            <a:r>
              <a:rPr lang="es-ES" sz="2000" dirty="0">
                <a:effectLst/>
                <a:latin typeface="Calibri" panose="020F0502020204030204" pitchFamily="34" charset="0"/>
                <a:ea typeface="Times New Roman" panose="02020603050405020304" pitchFamily="18" charset="0"/>
                <a:cs typeface="Calibri" panose="020F0502020204030204" pitchFamily="34" charset="0"/>
              </a:rPr>
              <a:t>¡Oh, </a:t>
            </a:r>
            <a:r>
              <a:rPr lang="es-ES" sz="2000" dirty="0" err="1">
                <a:effectLst/>
                <a:latin typeface="Calibri" panose="020F0502020204030204" pitchFamily="34" charset="0"/>
                <a:ea typeface="Times New Roman" panose="02020603050405020304" pitchFamily="18" charset="0"/>
                <a:cs typeface="Calibri" panose="020F0502020204030204" pitchFamily="34" charset="0"/>
              </a:rPr>
              <a:t>mancilladores</a:t>
            </a:r>
            <a:r>
              <a:rPr lang="es-ES" sz="2000" dirty="0">
                <a:effectLst/>
                <a:latin typeface="Calibri" panose="020F0502020204030204" pitchFamily="34" charset="0"/>
                <a:ea typeface="Times New Roman" panose="02020603050405020304" pitchFamily="18" charset="0"/>
                <a:cs typeface="Calibri" panose="020F0502020204030204" pitchFamily="34" charset="0"/>
              </a:rPr>
              <a:t> de nombres nobles!</a:t>
            </a:r>
            <a:endParaRPr lang="es-AR" sz="2000" dirty="0">
              <a:effectLst/>
              <a:latin typeface="Calibri" panose="020F0502020204030204" pitchFamily="34" charset="0"/>
              <a:ea typeface="Times New Roman" panose="02020603050405020304" pitchFamily="18" charset="0"/>
              <a:cs typeface="Calibri" panose="020F0502020204030204" pitchFamily="34" charset="0"/>
            </a:endParaRPr>
          </a:p>
          <a:p>
            <a:r>
              <a:rPr lang="es-ES" sz="2000" dirty="0">
                <a:effectLst/>
                <a:latin typeface="Calibri" panose="020F0502020204030204" pitchFamily="34" charset="0"/>
                <a:ea typeface="Times New Roman" panose="02020603050405020304" pitchFamily="18" charset="0"/>
                <a:cs typeface="Calibri" panose="020F0502020204030204" pitchFamily="34" charset="0"/>
              </a:rPr>
              <a:t>Mas ésta debe ser vuestra maldición, inmaculados, hombres del puro conocimiento, el que jamás daréis a luz: ¡y ello aunque yazcáis abultados y grávidos en el horizonte!”.</a:t>
            </a:r>
            <a:endParaRPr lang="es-A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7596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6B2449-FF07-47FC-AA19-DB68D98F3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E94261F-1ED3-4E90-88E6-134791440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716"/>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ítulo 1">
            <a:extLst>
              <a:ext uri="{FF2B5EF4-FFF2-40B4-BE49-F238E27FC236}">
                <a16:creationId xmlns:a16="http://schemas.microsoft.com/office/drawing/2014/main" id="{2552AF2A-32C2-BDE7-4751-E4DA1388425B}"/>
              </a:ext>
            </a:extLst>
          </p:cNvPr>
          <p:cNvSpPr>
            <a:spLocks noGrp="1"/>
          </p:cNvSpPr>
          <p:nvPr>
            <p:ph type="title"/>
          </p:nvPr>
        </p:nvSpPr>
        <p:spPr>
          <a:xfrm>
            <a:off x="1578043" y="590062"/>
            <a:ext cx="5347266" cy="2838938"/>
          </a:xfrm>
        </p:spPr>
        <p:txBody>
          <a:bodyPr vert="horz" lIns="91440" tIns="45720" rIns="91440" bIns="45720" rtlCol="0" anchor="b">
            <a:normAutofit/>
          </a:bodyPr>
          <a:lstStyle/>
          <a:p>
            <a:r>
              <a:rPr lang="en-US" sz="5600" kern="1200">
                <a:solidFill>
                  <a:srgbClr val="FFFFFF"/>
                </a:solidFill>
                <a:latin typeface="+mj-lt"/>
                <a:ea typeface="+mj-ea"/>
                <a:cs typeface="+mj-cs"/>
              </a:rPr>
              <a:t>Más allá del bien y del mal (1886)</a:t>
            </a:r>
          </a:p>
        </p:txBody>
      </p:sp>
      <p:grpSp>
        <p:nvGrpSpPr>
          <p:cNvPr id="14" name="Group 13">
            <a:extLst>
              <a:ext uri="{FF2B5EF4-FFF2-40B4-BE49-F238E27FC236}">
                <a16:creationId xmlns:a16="http://schemas.microsoft.com/office/drawing/2014/main" id="{C6052961-5ADC-4465-9B95-E6D4A490D5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3696" y="1606411"/>
            <a:ext cx="465456" cy="581432"/>
            <a:chOff x="653696" y="1606411"/>
            <a:chExt cx="465456" cy="581432"/>
          </a:xfrm>
          <a:solidFill>
            <a:srgbClr val="FFFFFF"/>
          </a:solidFill>
        </p:grpSpPr>
        <p:sp>
          <p:nvSpPr>
            <p:cNvPr id="15"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6"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17"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19" name="Straight Connector 1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2CB04896-FDE1-1C49-2DE3-A66B9D0ACFB6}"/>
              </a:ext>
            </a:extLst>
          </p:cNvPr>
          <p:cNvPicPr>
            <a:picLocks noChangeAspect="1"/>
          </p:cNvPicPr>
          <p:nvPr/>
        </p:nvPicPr>
        <p:blipFill>
          <a:blip r:embed="rId2"/>
          <a:stretch>
            <a:fillRect/>
          </a:stretch>
        </p:blipFill>
        <p:spPr>
          <a:xfrm>
            <a:off x="7963138" y="540000"/>
            <a:ext cx="3380129" cy="5778000"/>
          </a:xfrm>
          <a:prstGeom prst="rect">
            <a:avLst/>
          </a:prstGeom>
        </p:spPr>
      </p:pic>
    </p:spTree>
    <p:extLst>
      <p:ext uri="{BB962C8B-B14F-4D97-AF65-F5344CB8AC3E}">
        <p14:creationId xmlns:p14="http://schemas.microsoft.com/office/powerpoint/2010/main" val="485691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986A594-FC5D-E5BA-2F47-3F0A3A037C21}"/>
              </a:ext>
            </a:extLst>
          </p:cNvPr>
          <p:cNvSpPr txBox="1"/>
          <p:nvPr/>
        </p:nvSpPr>
        <p:spPr>
          <a:xfrm>
            <a:off x="1356852" y="751344"/>
            <a:ext cx="9674942" cy="5324535"/>
          </a:xfrm>
          <a:prstGeom prst="rect">
            <a:avLst/>
          </a:prstGeom>
          <a:noFill/>
        </p:spPr>
        <p:txBody>
          <a:bodyPr wrap="square">
            <a:spAutoFit/>
          </a:bodyPr>
          <a:lstStyle/>
          <a:p>
            <a:pPr algn="just"/>
            <a:r>
              <a:rPr lang="es-ES" sz="2000" dirty="0">
                <a:latin typeface="Calibri" panose="020F0502020204030204" pitchFamily="34" charset="0"/>
                <a:cs typeface="Calibri" panose="020F0502020204030204" pitchFamily="34" charset="0"/>
              </a:rPr>
              <a:t>- el filósofo tiene hoy el deber de </a:t>
            </a:r>
            <a:r>
              <a:rPr lang="es-ES" sz="2000" i="1" dirty="0">
                <a:latin typeface="Calibri" panose="020F0502020204030204" pitchFamily="34" charset="0"/>
                <a:cs typeface="Calibri" panose="020F0502020204030204" pitchFamily="34" charset="0"/>
              </a:rPr>
              <a:t>desconfiar</a:t>
            </a:r>
            <a:r>
              <a:rPr lang="es-ES" sz="2000" dirty="0">
                <a:latin typeface="Calibri" panose="020F0502020204030204" pitchFamily="34" charset="0"/>
                <a:cs typeface="Calibri" panose="020F0502020204030204" pitchFamily="34" charset="0"/>
              </a:rPr>
              <a:t>, de mirar maliciosamente de reojo desde todos los abismos de la </a:t>
            </a:r>
            <a:r>
              <a:rPr lang="es-ES" sz="2000" i="1" dirty="0">
                <a:latin typeface="Calibri" panose="020F0502020204030204" pitchFamily="34" charset="0"/>
                <a:cs typeface="Calibri" panose="020F0502020204030204" pitchFamily="34" charset="0"/>
              </a:rPr>
              <a:t>sospecha</a:t>
            </a:r>
            <a:r>
              <a:rPr lang="es-ES" sz="2000" dirty="0">
                <a:latin typeface="Calibri" panose="020F0502020204030204" pitchFamily="34" charset="0"/>
                <a:cs typeface="Calibri" panose="020F0502020204030204" pitchFamily="34" charset="0"/>
              </a:rPr>
              <a:t>. - Perdóneseme la broma de esta caricatura y este giro sombríos: pues precisamente yo mismo he aprendido hace ya mucho tiempo a pensar de otro modo, a juzgar dé otro modo sobre el engañar y el ser engañado, y tengo preparados al menos un par de empellones para la ciega rabia con que los filósofos se resisten a ser engañados… Confesémonos al menos una cosa: no existiría vida alguna a no ser sobre la base de </a:t>
            </a:r>
            <a:r>
              <a:rPr lang="es-ES" sz="2000" i="1" dirty="0">
                <a:latin typeface="Calibri" panose="020F0502020204030204" pitchFamily="34" charset="0"/>
                <a:cs typeface="Calibri" panose="020F0502020204030204" pitchFamily="34" charset="0"/>
              </a:rPr>
              <a:t>apreciaciones y de apariencias perspectivistas</a:t>
            </a:r>
            <a:r>
              <a:rPr lang="es-ES" sz="2000" dirty="0">
                <a:latin typeface="Calibri" panose="020F0502020204030204" pitchFamily="34" charset="0"/>
                <a:cs typeface="Calibri" panose="020F0502020204030204" pitchFamily="34" charset="0"/>
              </a:rPr>
              <a:t>; y si alguien, movido por la virtuosa exaltación y majadería de más de un filósofo, quisiera eliminar del todo el «mundo aparente», entonces, suponiendo que vosotros pudierais hacerlo, - ¡tampoco quedaría ya nada de vuestra «verdad»! Sí, ¿qué es lo que nos fuerza a suponer que existe una antítesis esencial entre «verdadero» y «falso»? </a:t>
            </a:r>
            <a:r>
              <a:rPr lang="es-ES" sz="2000" i="1" dirty="0">
                <a:latin typeface="Calibri" panose="020F0502020204030204" pitchFamily="34" charset="0"/>
                <a:cs typeface="Calibri" panose="020F0502020204030204" pitchFamily="34" charset="0"/>
              </a:rPr>
              <a:t>¿No basta con suponer grados de apariencia y, por así decirlo, sombras y tonos generales, más claros y más oscuros, de la apariencia, - </a:t>
            </a:r>
            <a:r>
              <a:rPr lang="es-ES" sz="2000" i="1" dirty="0" err="1">
                <a:latin typeface="Calibri" panose="020F0502020204030204" pitchFamily="34" charset="0"/>
                <a:cs typeface="Calibri" panose="020F0502020204030204" pitchFamily="34" charset="0"/>
              </a:rPr>
              <a:t>valeurs</a:t>
            </a:r>
            <a:r>
              <a:rPr lang="es-ES" sz="2000" i="1" dirty="0">
                <a:latin typeface="Calibri" panose="020F0502020204030204" pitchFamily="34" charset="0"/>
                <a:cs typeface="Calibri" panose="020F0502020204030204" pitchFamily="34" charset="0"/>
              </a:rPr>
              <a:t> [valores] diferentes</a:t>
            </a:r>
            <a:r>
              <a:rPr lang="es-ES" sz="2000" dirty="0">
                <a:latin typeface="Calibri" panose="020F0502020204030204" pitchFamily="34" charset="0"/>
                <a:cs typeface="Calibri" panose="020F0502020204030204" pitchFamily="34" charset="0"/>
              </a:rPr>
              <a:t>, para decirlo en el lenguaje de los pintores? ¿Por qué el mundo que nos concierne en algo - no iba a ser una </a:t>
            </a:r>
            <a:r>
              <a:rPr lang="es-ES" sz="2000" i="1" dirty="0">
                <a:latin typeface="Calibri" panose="020F0502020204030204" pitchFamily="34" charset="0"/>
                <a:cs typeface="Calibri" panose="020F0502020204030204" pitchFamily="34" charset="0"/>
              </a:rPr>
              <a:t>ficción</a:t>
            </a:r>
            <a:r>
              <a:rPr lang="es-ES" sz="2000" dirty="0">
                <a:latin typeface="Calibri" panose="020F0502020204030204" pitchFamily="34" charset="0"/>
                <a:cs typeface="Calibri" panose="020F0502020204030204" pitchFamily="34" charset="0"/>
              </a:rPr>
              <a:t>? Y a quien aquí pregunte: «¿es que de la ficción no forma parte un </a:t>
            </a:r>
            <a:r>
              <a:rPr lang="es-ES" sz="2000" i="1" dirty="0">
                <a:latin typeface="Calibri" panose="020F0502020204030204" pitchFamily="34" charset="0"/>
                <a:cs typeface="Calibri" panose="020F0502020204030204" pitchFamily="34" charset="0"/>
              </a:rPr>
              <a:t>autor</a:t>
            </a:r>
            <a:r>
              <a:rPr lang="es-ES" sz="2000" dirty="0">
                <a:latin typeface="Calibri" panose="020F0502020204030204" pitchFamily="34" charset="0"/>
                <a:cs typeface="Calibri" panose="020F0502020204030204" pitchFamily="34" charset="0"/>
              </a:rPr>
              <a:t>?», - ¿no sería lícito responderle francamente: por qué? ¿Acaso ese «forma parte» no forma parte de la ficción? ¿Es que no está permitido ser ya un poco irónico con el </a:t>
            </a:r>
            <a:r>
              <a:rPr lang="es-ES" sz="2000" i="1" dirty="0">
                <a:latin typeface="Calibri" panose="020F0502020204030204" pitchFamily="34" charset="0"/>
                <a:cs typeface="Calibri" panose="020F0502020204030204" pitchFamily="34" charset="0"/>
              </a:rPr>
              <a:t>sujeto</a:t>
            </a:r>
            <a:r>
              <a:rPr lang="es-ES" sz="2000" dirty="0">
                <a:latin typeface="Calibri" panose="020F0502020204030204" pitchFamily="34" charset="0"/>
                <a:cs typeface="Calibri" panose="020F0502020204030204" pitchFamily="34" charset="0"/>
              </a:rPr>
              <a:t>… (</a:t>
            </a:r>
            <a:r>
              <a:rPr lang="es-ES" sz="2000" dirty="0" err="1">
                <a:latin typeface="Calibri" panose="020F0502020204030204" pitchFamily="34" charset="0"/>
                <a:cs typeface="Calibri" panose="020F0502020204030204" pitchFamily="34" charset="0"/>
              </a:rPr>
              <a:t>af</a:t>
            </a:r>
            <a:r>
              <a:rPr lang="es-ES" sz="2000" dirty="0">
                <a:latin typeface="Calibri" panose="020F0502020204030204" pitchFamily="34" charset="0"/>
                <a:cs typeface="Calibri" panose="020F0502020204030204" pitchFamily="34" charset="0"/>
              </a:rPr>
              <a:t>. 34).</a:t>
            </a:r>
            <a:endParaRPr lang="es-A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565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C19F2D7-A240-4A01-F936-B4ECADA4D427}"/>
              </a:ext>
            </a:extLst>
          </p:cNvPr>
          <p:cNvSpPr txBox="1"/>
          <p:nvPr/>
        </p:nvSpPr>
        <p:spPr>
          <a:xfrm>
            <a:off x="3049228" y="3105835"/>
            <a:ext cx="7481119" cy="830997"/>
          </a:xfrm>
          <a:prstGeom prst="rect">
            <a:avLst/>
          </a:prstGeom>
          <a:noFill/>
        </p:spPr>
        <p:txBody>
          <a:bodyPr wrap="square">
            <a:spAutoFit/>
          </a:bodyPr>
          <a:lstStyle/>
          <a:p>
            <a:r>
              <a:rPr lang="es-ES" sz="2400" dirty="0"/>
              <a:t>No existen fenómenos morales, sino sólo una interpretación moral de fenómenos... (</a:t>
            </a:r>
            <a:r>
              <a:rPr lang="es-ES" sz="2400" dirty="0" err="1"/>
              <a:t>af</a:t>
            </a:r>
            <a:r>
              <a:rPr lang="es-ES" sz="2400" dirty="0"/>
              <a:t>. 108).</a:t>
            </a:r>
            <a:endParaRPr lang="es-AR" sz="2400" dirty="0"/>
          </a:p>
        </p:txBody>
      </p:sp>
    </p:spTree>
    <p:extLst>
      <p:ext uri="{BB962C8B-B14F-4D97-AF65-F5344CB8AC3E}">
        <p14:creationId xmlns:p14="http://schemas.microsoft.com/office/powerpoint/2010/main" val="3769079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46B2449-FF07-47FC-AA19-DB68D98F3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94261F-1ED3-4E90-88E6-134791440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716"/>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ítulo 1">
            <a:extLst>
              <a:ext uri="{FF2B5EF4-FFF2-40B4-BE49-F238E27FC236}">
                <a16:creationId xmlns:a16="http://schemas.microsoft.com/office/drawing/2014/main" id="{EB04D13B-75B6-550B-ECD1-5CD414968EE4}"/>
              </a:ext>
            </a:extLst>
          </p:cNvPr>
          <p:cNvSpPr>
            <a:spLocks noGrp="1"/>
          </p:cNvSpPr>
          <p:nvPr>
            <p:ph type="title"/>
          </p:nvPr>
        </p:nvSpPr>
        <p:spPr>
          <a:xfrm>
            <a:off x="1578043" y="590062"/>
            <a:ext cx="5347266" cy="2838938"/>
          </a:xfrm>
        </p:spPr>
        <p:txBody>
          <a:bodyPr vert="horz" lIns="91440" tIns="45720" rIns="91440" bIns="45720" rtlCol="0" anchor="b">
            <a:normAutofit/>
          </a:bodyPr>
          <a:lstStyle/>
          <a:p>
            <a:r>
              <a:rPr lang="en-US" sz="5600" kern="1200">
                <a:solidFill>
                  <a:srgbClr val="FFFFFF"/>
                </a:solidFill>
                <a:latin typeface="+mj-lt"/>
                <a:ea typeface="+mj-ea"/>
                <a:cs typeface="+mj-cs"/>
              </a:rPr>
              <a:t>El anticristo (1888)</a:t>
            </a:r>
          </a:p>
        </p:txBody>
      </p:sp>
      <p:grpSp>
        <p:nvGrpSpPr>
          <p:cNvPr id="12" name="Group 11">
            <a:extLst>
              <a:ext uri="{FF2B5EF4-FFF2-40B4-BE49-F238E27FC236}">
                <a16:creationId xmlns:a16="http://schemas.microsoft.com/office/drawing/2014/main" id="{C6052961-5ADC-4465-9B95-E6D4A490D5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3696" y="1606411"/>
            <a:ext cx="465456" cy="581432"/>
            <a:chOff x="653696" y="1606411"/>
            <a:chExt cx="465456" cy="581432"/>
          </a:xfrm>
          <a:solidFill>
            <a:srgbClr val="FFFFFF"/>
          </a:solidFill>
        </p:grpSpPr>
        <p:sp>
          <p:nvSpPr>
            <p:cNvPr id="13"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4"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15"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17" name="Straight Connector 1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5903C768-52A4-8B69-3209-9E8CFEA3FC09}"/>
              </a:ext>
            </a:extLst>
          </p:cNvPr>
          <p:cNvPicPr>
            <a:picLocks noChangeAspect="1"/>
          </p:cNvPicPr>
          <p:nvPr/>
        </p:nvPicPr>
        <p:blipFill>
          <a:blip r:embed="rId2"/>
          <a:stretch>
            <a:fillRect/>
          </a:stretch>
        </p:blipFill>
        <p:spPr>
          <a:xfrm>
            <a:off x="7766509" y="540000"/>
            <a:ext cx="3773387" cy="5778000"/>
          </a:xfrm>
          <a:prstGeom prst="rect">
            <a:avLst/>
          </a:prstGeom>
        </p:spPr>
      </p:pic>
    </p:spTree>
    <p:extLst>
      <p:ext uri="{BB962C8B-B14F-4D97-AF65-F5344CB8AC3E}">
        <p14:creationId xmlns:p14="http://schemas.microsoft.com/office/powerpoint/2010/main" val="561332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07DA08D-FD1D-D559-F3F1-54EBC1B4E9BF}"/>
              </a:ext>
            </a:extLst>
          </p:cNvPr>
          <p:cNvSpPr txBox="1"/>
          <p:nvPr/>
        </p:nvSpPr>
        <p:spPr>
          <a:xfrm>
            <a:off x="2020528" y="1582341"/>
            <a:ext cx="7654413" cy="3477875"/>
          </a:xfrm>
          <a:prstGeom prst="rect">
            <a:avLst/>
          </a:prstGeom>
          <a:noFill/>
        </p:spPr>
        <p:txBody>
          <a:bodyPr wrap="square">
            <a:spAutoFit/>
          </a:bodyPr>
          <a:lstStyle/>
          <a:p>
            <a:pPr algn="just"/>
            <a:r>
              <a:rPr lang="es-ES" sz="2000" dirty="0">
                <a:latin typeface="Calibri" panose="020F0502020204030204" pitchFamily="34" charset="0"/>
                <a:cs typeface="Calibri" panose="020F0502020204030204" pitchFamily="34" charset="0"/>
              </a:rPr>
              <a:t>¿Qué es lo </a:t>
            </a:r>
            <a:r>
              <a:rPr lang="es-ES" sz="2000" i="1" dirty="0">
                <a:latin typeface="Calibri" panose="020F0502020204030204" pitchFamily="34" charset="0"/>
                <a:cs typeface="Calibri" panose="020F0502020204030204" pitchFamily="34" charset="0"/>
              </a:rPr>
              <a:t>bueno</a:t>
            </a:r>
            <a:r>
              <a:rPr lang="es-ES" sz="2000" dirty="0">
                <a:latin typeface="Calibri" panose="020F0502020204030204" pitchFamily="34" charset="0"/>
                <a:cs typeface="Calibri" panose="020F0502020204030204" pitchFamily="34" charset="0"/>
              </a:rPr>
              <a:t>? Todo lo que eleva en el hombre el sentimiento de poder, la </a:t>
            </a:r>
            <a:r>
              <a:rPr lang="es-ES" sz="2000" i="1" dirty="0">
                <a:latin typeface="Calibri" panose="020F0502020204030204" pitchFamily="34" charset="0"/>
                <a:cs typeface="Calibri" panose="020F0502020204030204" pitchFamily="34" charset="0"/>
              </a:rPr>
              <a:t>voluntad de poder</a:t>
            </a:r>
            <a:r>
              <a:rPr lang="es-ES" sz="2000" dirty="0">
                <a:latin typeface="Calibri" panose="020F0502020204030204" pitchFamily="34" charset="0"/>
                <a:cs typeface="Calibri" panose="020F0502020204030204" pitchFamily="34" charset="0"/>
              </a:rPr>
              <a:t>, el poder mismo. ¿Qué es lo </a:t>
            </a:r>
            <a:r>
              <a:rPr lang="es-ES" sz="2000" i="1" dirty="0">
                <a:latin typeface="Calibri" panose="020F0502020204030204" pitchFamily="34" charset="0"/>
                <a:cs typeface="Calibri" panose="020F0502020204030204" pitchFamily="34" charset="0"/>
              </a:rPr>
              <a:t>malo</a:t>
            </a:r>
            <a:r>
              <a:rPr lang="es-ES" sz="2000" dirty="0">
                <a:latin typeface="Calibri" panose="020F0502020204030204" pitchFamily="34" charset="0"/>
                <a:cs typeface="Calibri" panose="020F0502020204030204" pitchFamily="34" charset="0"/>
              </a:rPr>
              <a:t>? Todo lo que proviene de la </a:t>
            </a:r>
            <a:r>
              <a:rPr lang="es-ES" sz="2000" i="1" dirty="0">
                <a:latin typeface="Calibri" panose="020F0502020204030204" pitchFamily="34" charset="0"/>
                <a:cs typeface="Calibri" panose="020F0502020204030204" pitchFamily="34" charset="0"/>
              </a:rPr>
              <a:t>debilidad</a:t>
            </a:r>
            <a:r>
              <a:rPr lang="es-ES" sz="2000" dirty="0">
                <a:latin typeface="Calibri" panose="020F0502020204030204" pitchFamily="34" charset="0"/>
                <a:cs typeface="Calibri" panose="020F0502020204030204" pitchFamily="34" charset="0"/>
              </a:rPr>
              <a:t>. ¿Qué es la </a:t>
            </a:r>
            <a:r>
              <a:rPr lang="es-ES" sz="2000" i="1" dirty="0">
                <a:latin typeface="Calibri" panose="020F0502020204030204" pitchFamily="34" charset="0"/>
                <a:cs typeface="Calibri" panose="020F0502020204030204" pitchFamily="34" charset="0"/>
              </a:rPr>
              <a:t>felicidad</a:t>
            </a:r>
            <a:r>
              <a:rPr lang="es-ES" sz="2000" dirty="0">
                <a:latin typeface="Calibri" panose="020F0502020204030204" pitchFamily="34" charset="0"/>
                <a:cs typeface="Calibri" panose="020F0502020204030204" pitchFamily="34" charset="0"/>
              </a:rPr>
              <a:t>? El sentimiento de lo que acrece el poder; el sentimiento de haber superado una </a:t>
            </a:r>
            <a:r>
              <a:rPr lang="es-ES" sz="2000" i="1" dirty="0">
                <a:latin typeface="Calibri" panose="020F0502020204030204" pitchFamily="34" charset="0"/>
                <a:cs typeface="Calibri" panose="020F0502020204030204" pitchFamily="34" charset="0"/>
              </a:rPr>
              <a:t>resistencia</a:t>
            </a:r>
            <a:r>
              <a:rPr lang="es-ES" sz="2000" dirty="0">
                <a:latin typeface="Calibri" panose="020F0502020204030204" pitchFamily="34" charset="0"/>
                <a:cs typeface="Calibri" panose="020F0502020204030204" pitchFamily="34" charset="0"/>
              </a:rPr>
              <a:t>. No contento, sino mayor poderío; no paz en general, sino </a:t>
            </a:r>
            <a:r>
              <a:rPr lang="es-ES" sz="2000" i="1" dirty="0">
                <a:latin typeface="Calibri" panose="020F0502020204030204" pitchFamily="34" charset="0"/>
                <a:cs typeface="Calibri" panose="020F0502020204030204" pitchFamily="34" charset="0"/>
              </a:rPr>
              <a:t>guerra</a:t>
            </a:r>
            <a:r>
              <a:rPr lang="es-ES" sz="2000" dirty="0">
                <a:latin typeface="Calibri" panose="020F0502020204030204" pitchFamily="34" charset="0"/>
                <a:cs typeface="Calibri" panose="020F0502020204030204" pitchFamily="34" charset="0"/>
              </a:rPr>
              <a:t>; no virtud, sino </a:t>
            </a:r>
            <a:r>
              <a:rPr lang="es-ES" sz="2000" i="1" dirty="0">
                <a:latin typeface="Calibri" panose="020F0502020204030204" pitchFamily="34" charset="0"/>
                <a:cs typeface="Calibri" panose="020F0502020204030204" pitchFamily="34" charset="0"/>
              </a:rPr>
              <a:t>habilidad</a:t>
            </a:r>
            <a:r>
              <a:rPr lang="es-ES" sz="2000" dirty="0">
                <a:latin typeface="Calibri" panose="020F0502020204030204" pitchFamily="34" charset="0"/>
                <a:cs typeface="Calibri" panose="020F0502020204030204" pitchFamily="34" charset="0"/>
              </a:rPr>
              <a:t> (virtud en el estilo del Renacimiento. virtud libre de moralina). Los débiles y los fracasados deben perecer; ésta es la primera proposición de nuestro amor a los hombres. Y hay que ayudarlos a perecer. ¿Qué es lo más perjudicial que cualquier vicio? La acción compasiva hacía todos los fracasados y los débiles: el cristianismo.</a:t>
            </a:r>
            <a:endParaRPr lang="es-A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318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B63ABB-48AD-6532-7C2B-76184C095557}"/>
              </a:ext>
            </a:extLst>
          </p:cNvPr>
          <p:cNvSpPr txBox="1"/>
          <p:nvPr/>
        </p:nvSpPr>
        <p:spPr>
          <a:xfrm>
            <a:off x="2094270" y="1720840"/>
            <a:ext cx="7565923" cy="3170099"/>
          </a:xfrm>
          <a:prstGeom prst="rect">
            <a:avLst/>
          </a:prstGeom>
          <a:noFill/>
        </p:spPr>
        <p:txBody>
          <a:bodyPr wrap="square">
            <a:spAutoFit/>
          </a:bodyPr>
          <a:lstStyle/>
          <a:p>
            <a:pPr algn="just"/>
            <a:r>
              <a:rPr lang="es-ES" sz="2000" dirty="0">
                <a:latin typeface="Calibri" panose="020F0502020204030204" pitchFamily="34" charset="0"/>
                <a:cs typeface="Calibri" panose="020F0502020204030204" pitchFamily="34" charset="0"/>
              </a:rPr>
              <a:t>Considero pervertido a un animal, a una especie, a un individuo, cuando pierde sus instintos, cuando escoge y prefiere lo nocivo. Una historia de los sentimiento superiores, de los ideales de la humanidad – y es posible que yo la escriba –, sería tal vez la explicación de por qué el hombre se ha pervertido de este modo. Para mi, la misma vida es instinto de crecimiento, de duración, de acumulación de fuerzas, de poder; donde falta la voluntad de poderío, hay decadencia. Sostengo que a todos los supremos valores de la humanidad les falta esta voluntad; que los valores de decadencia, los valores </a:t>
            </a:r>
            <a:r>
              <a:rPr lang="es-ES" sz="2000" b="1" dirty="0">
                <a:latin typeface="Calibri" panose="020F0502020204030204" pitchFamily="34" charset="0"/>
                <a:cs typeface="Calibri" panose="020F0502020204030204" pitchFamily="34" charset="0"/>
              </a:rPr>
              <a:t>nihilistas</a:t>
            </a:r>
            <a:r>
              <a:rPr lang="es-ES" sz="2000" dirty="0">
                <a:latin typeface="Calibri" panose="020F0502020204030204" pitchFamily="34" charset="0"/>
                <a:cs typeface="Calibri" panose="020F0502020204030204" pitchFamily="34" charset="0"/>
              </a:rPr>
              <a:t>, dominan bajo los nombres más sagrados. </a:t>
            </a:r>
            <a:endParaRPr lang="es-A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5431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46B2449-FF07-47FC-AA19-DB68D98F3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94261F-1ED3-4E90-88E6-134791440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716"/>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ítulo 1">
            <a:extLst>
              <a:ext uri="{FF2B5EF4-FFF2-40B4-BE49-F238E27FC236}">
                <a16:creationId xmlns:a16="http://schemas.microsoft.com/office/drawing/2014/main" id="{2BAB1EBC-8D9D-8723-A1F3-2650AF8D84EE}"/>
              </a:ext>
            </a:extLst>
          </p:cNvPr>
          <p:cNvSpPr>
            <a:spLocks noGrp="1"/>
          </p:cNvSpPr>
          <p:nvPr>
            <p:ph type="title"/>
          </p:nvPr>
        </p:nvSpPr>
        <p:spPr>
          <a:xfrm>
            <a:off x="1578043" y="590062"/>
            <a:ext cx="5347266" cy="2838938"/>
          </a:xfrm>
        </p:spPr>
        <p:txBody>
          <a:bodyPr vert="horz" lIns="91440" tIns="45720" rIns="91440" bIns="45720" rtlCol="0" anchor="b">
            <a:normAutofit/>
          </a:bodyPr>
          <a:lstStyle/>
          <a:p>
            <a:r>
              <a:rPr lang="en-US" sz="5600" kern="1200">
                <a:solidFill>
                  <a:srgbClr val="FFFFFF"/>
                </a:solidFill>
                <a:latin typeface="+mj-lt"/>
                <a:ea typeface="+mj-ea"/>
                <a:cs typeface="+mj-cs"/>
              </a:rPr>
              <a:t>El ocaso de los ídolos (1888)</a:t>
            </a:r>
          </a:p>
        </p:txBody>
      </p:sp>
      <p:grpSp>
        <p:nvGrpSpPr>
          <p:cNvPr id="12" name="Group 11">
            <a:extLst>
              <a:ext uri="{FF2B5EF4-FFF2-40B4-BE49-F238E27FC236}">
                <a16:creationId xmlns:a16="http://schemas.microsoft.com/office/drawing/2014/main" id="{C6052961-5ADC-4465-9B95-E6D4A490D5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3696" y="1606411"/>
            <a:ext cx="465456" cy="581432"/>
            <a:chOff x="653696" y="1606411"/>
            <a:chExt cx="465456" cy="581432"/>
          </a:xfrm>
          <a:solidFill>
            <a:srgbClr val="FFFFFF"/>
          </a:solidFill>
        </p:grpSpPr>
        <p:sp>
          <p:nvSpPr>
            <p:cNvPr id="13"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4"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15"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17" name="Straight Connector 1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AA846553-4150-1216-4BCA-327E1B3C9A95}"/>
              </a:ext>
            </a:extLst>
          </p:cNvPr>
          <p:cNvPicPr>
            <a:picLocks noChangeAspect="1"/>
          </p:cNvPicPr>
          <p:nvPr/>
        </p:nvPicPr>
        <p:blipFill>
          <a:blip r:embed="rId2"/>
          <a:stretch>
            <a:fillRect/>
          </a:stretch>
        </p:blipFill>
        <p:spPr>
          <a:xfrm>
            <a:off x="7654411" y="841568"/>
            <a:ext cx="3997583" cy="5174864"/>
          </a:xfrm>
          <a:prstGeom prst="rect">
            <a:avLst/>
          </a:prstGeom>
        </p:spPr>
      </p:pic>
    </p:spTree>
    <p:extLst>
      <p:ext uri="{BB962C8B-B14F-4D97-AF65-F5344CB8AC3E}">
        <p14:creationId xmlns:p14="http://schemas.microsoft.com/office/powerpoint/2010/main" val="2475663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C2B826F-1750-DC48-114A-0E0680D4EBEC}"/>
              </a:ext>
            </a:extLst>
          </p:cNvPr>
          <p:cNvSpPr txBox="1"/>
          <p:nvPr/>
        </p:nvSpPr>
        <p:spPr>
          <a:xfrm>
            <a:off x="2090585" y="1570301"/>
            <a:ext cx="8248036" cy="4247317"/>
          </a:xfrm>
          <a:prstGeom prst="rect">
            <a:avLst/>
          </a:prstGeom>
          <a:noFill/>
        </p:spPr>
        <p:txBody>
          <a:bodyPr wrap="square">
            <a:spAutoFit/>
          </a:bodyPr>
          <a:lstStyle/>
          <a:p>
            <a:pPr algn="just"/>
            <a:r>
              <a:rPr lang="es-ES" dirty="0"/>
              <a:t>¿Que qué es lo que pertenece a la idiosincrasia del filósofo?... Pues, por ejemplo, su </a:t>
            </a:r>
            <a:r>
              <a:rPr lang="es-ES" i="1" dirty="0"/>
              <a:t>carencia de sentido histórico, su odio a la idea misma de devenir... Lo que es, no deviene; lo que deviene, no es </a:t>
            </a:r>
            <a:r>
              <a:rPr lang="es-ES" dirty="0"/>
              <a:t>... Ahora bien, todos ellos creen, incluso de una forma desesperada, en lo que es. Pero como no pueden apoderarse de lo que es, tratan de explicar por qué se les resiste. «Si no percibimos lo que es, debe tratarse de una ilusión, de un engaño... ¿Quién es el que engaña? ¡Ya está!, exclaman alegres: ¡es la sensibilidad! Los sentidos, que son tan inmorales también en otros aspectos, nos engañan respecto al mundo verdadero. Moraleja: hay que librarse del engaño de los sentidos, del devenir, de la historia, de la mentira. La historia no es más que dar un crédito a los sentidos, a la mentira. Moraleja: hay que negar todo lo que da crédito a los sentidos, a todo el resto de la humanidad; todo ello es «vulgo». ¡Hay que ser filósofo, ser momia, representar el monótono teísmo con mímica de sepulturero! Sobre todo, hay que rechazar esa lamentable idea fija de los sentidos que es el cuerpo, sometido a todos los errores lógicos posibles, cuya existencia no sólo ha sido refutada, sino que resulta imposible, pese a que el muy insolente actúa como si fuera real...» </a:t>
            </a:r>
            <a:endParaRPr lang="es-AR" dirty="0"/>
          </a:p>
        </p:txBody>
      </p:sp>
    </p:spTree>
    <p:extLst>
      <p:ext uri="{BB962C8B-B14F-4D97-AF65-F5344CB8AC3E}">
        <p14:creationId xmlns:p14="http://schemas.microsoft.com/office/powerpoint/2010/main" val="4090601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921A74E-99C8-3F2A-7FBC-8D2F6D53C82C}"/>
              </a:ext>
            </a:extLst>
          </p:cNvPr>
          <p:cNvSpPr txBox="1"/>
          <p:nvPr/>
        </p:nvSpPr>
        <p:spPr>
          <a:xfrm>
            <a:off x="3049229" y="1997839"/>
            <a:ext cx="6098458" cy="4154984"/>
          </a:xfrm>
          <a:prstGeom prst="rect">
            <a:avLst/>
          </a:prstGeom>
          <a:noFill/>
        </p:spPr>
        <p:txBody>
          <a:bodyPr wrap="square">
            <a:spAutoFit/>
          </a:bodyPr>
          <a:lstStyle/>
          <a:p>
            <a:r>
              <a:rPr lang="es-ES" sz="2400" dirty="0"/>
              <a:t>Tener nuevos oídos para una nueva música; nuevos ojos paca las cosas más lejanas…absoluta libertad para consigo mismo... </a:t>
            </a:r>
          </a:p>
          <a:p>
            <a:r>
              <a:rPr lang="es-ES" sz="2400" dirty="0"/>
              <a:t>Ahora bien; sólo los forjados así son mis lectores; mis lectores predestinados; ¿qué me importan los demás? Los demás son simplemente la humanidad. Se debe ser </a:t>
            </a:r>
            <a:r>
              <a:rPr lang="es-ES" sz="2400" i="1" dirty="0"/>
              <a:t>superior</a:t>
            </a:r>
            <a:r>
              <a:rPr lang="es-ES" sz="2400" dirty="0"/>
              <a:t> </a:t>
            </a:r>
            <a:r>
              <a:rPr lang="es-ES" sz="2400" i="1" dirty="0"/>
              <a:t>a</a:t>
            </a:r>
            <a:r>
              <a:rPr lang="es-ES" sz="2400" dirty="0"/>
              <a:t> </a:t>
            </a:r>
            <a:r>
              <a:rPr lang="es-ES" sz="2400" i="1" dirty="0"/>
              <a:t>la</a:t>
            </a:r>
            <a:r>
              <a:rPr lang="es-ES" sz="2400" dirty="0"/>
              <a:t> </a:t>
            </a:r>
            <a:r>
              <a:rPr lang="es-ES" sz="2400" i="1" dirty="0"/>
              <a:t>humanidad</a:t>
            </a:r>
            <a:r>
              <a:rPr lang="es-ES" sz="2400" dirty="0"/>
              <a:t> por la fuerza, por el temple, por el desprecio...  (Prólogo a </a:t>
            </a:r>
            <a:r>
              <a:rPr lang="es-ES" sz="2400" i="1" dirty="0"/>
              <a:t>El anticristo, 1888</a:t>
            </a:r>
            <a:r>
              <a:rPr lang="es-ES" sz="2400" dirty="0"/>
              <a:t>)</a:t>
            </a:r>
            <a:endParaRPr lang="es-AR" sz="2400" dirty="0"/>
          </a:p>
        </p:txBody>
      </p:sp>
    </p:spTree>
    <p:extLst>
      <p:ext uri="{BB962C8B-B14F-4D97-AF65-F5344CB8AC3E}">
        <p14:creationId xmlns:p14="http://schemas.microsoft.com/office/powerpoint/2010/main" val="2422710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ítulo 1">
            <a:extLst>
              <a:ext uri="{FF2B5EF4-FFF2-40B4-BE49-F238E27FC236}">
                <a16:creationId xmlns:a16="http://schemas.microsoft.com/office/drawing/2014/main" id="{5B9C5674-82EA-220D-BC61-DCD2527118C2}"/>
              </a:ext>
            </a:extLst>
          </p:cNvPr>
          <p:cNvSpPr>
            <a:spLocks noGrp="1"/>
          </p:cNvSpPr>
          <p:nvPr>
            <p:ph type="title"/>
          </p:nvPr>
        </p:nvSpPr>
        <p:spPr>
          <a:xfrm>
            <a:off x="1301261" y="590062"/>
            <a:ext cx="5409655" cy="2838938"/>
          </a:xfrm>
        </p:spPr>
        <p:txBody>
          <a:bodyPr vert="horz" lIns="91440" tIns="45720" rIns="91440" bIns="45720" rtlCol="0" anchor="b">
            <a:normAutofit/>
          </a:bodyPr>
          <a:lstStyle/>
          <a:p>
            <a:r>
              <a:rPr lang="en-US" sz="5200" i="1" kern="1200">
                <a:solidFill>
                  <a:srgbClr val="FFFFFF"/>
                </a:solidFill>
                <a:latin typeface="+mj-lt"/>
                <a:ea typeface="+mj-ea"/>
                <a:cs typeface="+mj-cs"/>
              </a:rPr>
              <a:t>Sobre verdad y mentira en sentido extramoral  </a:t>
            </a:r>
            <a:r>
              <a:rPr lang="en-US" sz="5200" kern="1200">
                <a:solidFill>
                  <a:srgbClr val="FFFFFF"/>
                </a:solidFill>
                <a:latin typeface="+mj-lt"/>
                <a:ea typeface="+mj-ea"/>
                <a:cs typeface="+mj-cs"/>
              </a:rPr>
              <a:t>(1873)</a:t>
            </a:r>
          </a:p>
        </p:txBody>
      </p:sp>
      <p:sp>
        <p:nvSpPr>
          <p:cNvPr id="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76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1"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763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3"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20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5" name="Straight Connector 1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045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E6CDC45-B172-DC20-B2B1-A5D9E04CB407}"/>
              </a:ext>
            </a:extLst>
          </p:cNvPr>
          <p:cNvSpPr txBox="1"/>
          <p:nvPr/>
        </p:nvSpPr>
        <p:spPr>
          <a:xfrm>
            <a:off x="825910" y="2004475"/>
            <a:ext cx="10943303" cy="3473515"/>
          </a:xfrm>
          <a:prstGeom prst="rect">
            <a:avLst/>
          </a:prstGeom>
          <a:noFill/>
        </p:spPr>
        <p:txBody>
          <a:bodyPr wrap="square">
            <a:spAutoFit/>
          </a:bodyPr>
          <a:lstStyle/>
          <a:p>
            <a:pPr algn="just">
              <a:lnSpc>
                <a:spcPct val="107000"/>
              </a:lnSpc>
              <a:spcAft>
                <a:spcPts val="800"/>
              </a:spcAft>
            </a:pPr>
            <a:r>
              <a:rPr lang="es-ES" sz="2000" b="1" dirty="0">
                <a:effectLst/>
                <a:latin typeface="Calibri" panose="020F0502020204030204" pitchFamily="34" charset="0"/>
                <a:ea typeface="Calibri" panose="020F0502020204030204" pitchFamily="34" charset="0"/>
                <a:cs typeface="Calibri" panose="020F0502020204030204" pitchFamily="34" charset="0"/>
              </a:rPr>
              <a:t>1) La condición humana y la fábula del conocimiento verdadero. </a:t>
            </a:r>
            <a:endParaRPr lang="es-AR" sz="20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ES" sz="2000" dirty="0">
                <a:effectLst/>
                <a:latin typeface="Calibri" panose="020F0502020204030204" pitchFamily="34" charset="0"/>
                <a:ea typeface="Calibri" panose="020F0502020204030204" pitchFamily="34" charset="0"/>
                <a:cs typeface="Calibri" panose="020F0502020204030204" pitchFamily="34" charset="0"/>
              </a:rPr>
              <a:t>En algún apartado rincón del universo centelleante, desparramado en innumerables sistemas solares, hubo una vez un astro en el que </a:t>
            </a:r>
            <a:r>
              <a:rPr lang="es-ES" sz="2000" i="1" dirty="0">
                <a:effectLst/>
                <a:latin typeface="Calibri" panose="020F0502020204030204" pitchFamily="34" charset="0"/>
                <a:ea typeface="Calibri" panose="020F0502020204030204" pitchFamily="34" charset="0"/>
                <a:cs typeface="Calibri" panose="020F0502020204030204" pitchFamily="34" charset="0"/>
              </a:rPr>
              <a:t>animales</a:t>
            </a:r>
            <a:r>
              <a:rPr lang="es-ES" sz="2000" dirty="0">
                <a:effectLst/>
                <a:latin typeface="Calibri" panose="020F0502020204030204" pitchFamily="34" charset="0"/>
                <a:ea typeface="Calibri" panose="020F0502020204030204" pitchFamily="34" charset="0"/>
                <a:cs typeface="Calibri" panose="020F0502020204030204" pitchFamily="34" charset="0"/>
              </a:rPr>
              <a:t> </a:t>
            </a:r>
            <a:r>
              <a:rPr lang="es-ES" sz="2000" i="1" dirty="0">
                <a:effectLst/>
                <a:latin typeface="Calibri" panose="020F0502020204030204" pitchFamily="34" charset="0"/>
                <a:ea typeface="Calibri" panose="020F0502020204030204" pitchFamily="34" charset="0"/>
                <a:cs typeface="Calibri" panose="020F0502020204030204" pitchFamily="34" charset="0"/>
              </a:rPr>
              <a:t>inteligentes</a:t>
            </a:r>
            <a:r>
              <a:rPr lang="es-ES" sz="2000" dirty="0">
                <a:effectLst/>
                <a:latin typeface="Calibri" panose="020F0502020204030204" pitchFamily="34" charset="0"/>
                <a:ea typeface="Calibri" panose="020F0502020204030204" pitchFamily="34" charset="0"/>
                <a:cs typeface="Calibri" panose="020F0502020204030204" pitchFamily="34" charset="0"/>
              </a:rPr>
              <a:t> </a:t>
            </a:r>
            <a:r>
              <a:rPr lang="es-ES" sz="2000" i="1" dirty="0">
                <a:effectLst/>
                <a:latin typeface="Calibri" panose="020F0502020204030204" pitchFamily="34" charset="0"/>
                <a:ea typeface="Calibri" panose="020F0502020204030204" pitchFamily="34" charset="0"/>
                <a:cs typeface="Calibri" panose="020F0502020204030204" pitchFamily="34" charset="0"/>
              </a:rPr>
              <a:t>inventaron</a:t>
            </a:r>
            <a:r>
              <a:rPr lang="es-ES" sz="2000" dirty="0">
                <a:effectLst/>
                <a:latin typeface="Calibri" panose="020F0502020204030204" pitchFamily="34" charset="0"/>
                <a:ea typeface="Calibri" panose="020F0502020204030204" pitchFamily="34" charset="0"/>
                <a:cs typeface="Calibri" panose="020F0502020204030204" pitchFamily="34" charset="0"/>
              </a:rPr>
              <a:t> </a:t>
            </a:r>
            <a:r>
              <a:rPr lang="es-ES" sz="2000" i="1" dirty="0">
                <a:effectLst/>
                <a:latin typeface="Calibri" panose="020F0502020204030204" pitchFamily="34" charset="0"/>
                <a:ea typeface="Calibri" panose="020F0502020204030204" pitchFamily="34" charset="0"/>
                <a:cs typeface="Calibri" panose="020F0502020204030204" pitchFamily="34" charset="0"/>
              </a:rPr>
              <a:t>el</a:t>
            </a:r>
            <a:r>
              <a:rPr lang="es-ES" sz="2000" dirty="0">
                <a:effectLst/>
                <a:latin typeface="Calibri" panose="020F0502020204030204" pitchFamily="34" charset="0"/>
                <a:ea typeface="Calibri" panose="020F0502020204030204" pitchFamily="34" charset="0"/>
                <a:cs typeface="Calibri" panose="020F0502020204030204" pitchFamily="34" charset="0"/>
              </a:rPr>
              <a:t> </a:t>
            </a:r>
            <a:r>
              <a:rPr lang="es-ES" sz="2000" i="1" dirty="0">
                <a:effectLst/>
                <a:latin typeface="Calibri" panose="020F0502020204030204" pitchFamily="34" charset="0"/>
                <a:ea typeface="Calibri" panose="020F0502020204030204" pitchFamily="34" charset="0"/>
                <a:cs typeface="Calibri" panose="020F0502020204030204" pitchFamily="34" charset="0"/>
              </a:rPr>
              <a:t>conocimiento</a:t>
            </a:r>
            <a:r>
              <a:rPr lang="es-ES" sz="2000" dirty="0">
                <a:effectLst/>
                <a:latin typeface="Calibri" panose="020F0502020204030204" pitchFamily="34" charset="0"/>
                <a:ea typeface="Calibri" panose="020F0502020204030204" pitchFamily="34" charset="0"/>
                <a:cs typeface="Calibri" panose="020F0502020204030204" pitchFamily="34" charset="0"/>
              </a:rPr>
              <a:t>. Fue el minuto más altanero y falaz de la «Historia Universal»: pero, a fin de cuentas, sólo un minuto. Tras breves respiraciones de la naturaleza, el astro se heló y los animales inteligentes hubieron de perecer. Alguien podría inventar una fábula semejante pero, con todo, no habría ilustrado suficientemente cuán lastimoso, cuán sombrío y caduco, cuán estéril y arbitrario es el estado en el que se presenta el intelecto humano dentro de la naturaleza. Hubo eternidades en las que no existía; cuando de nuevo se acabe todo para él no habrá sucedido nada, puesto que para ese intelecto no hay ninguna misión ulterior que conduzca más allá de la vida humana.</a:t>
            </a:r>
            <a:endParaRPr lang="es-AR"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31843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8BE8532-0A7A-8904-EAB4-03EF4226398F}"/>
              </a:ext>
            </a:extLst>
          </p:cNvPr>
          <p:cNvSpPr txBox="1"/>
          <p:nvPr/>
        </p:nvSpPr>
        <p:spPr>
          <a:xfrm>
            <a:off x="1873044" y="1263567"/>
            <a:ext cx="9040761" cy="3802836"/>
          </a:xfrm>
          <a:prstGeom prst="rect">
            <a:avLst/>
          </a:prstGeom>
          <a:noFill/>
        </p:spPr>
        <p:txBody>
          <a:bodyPr wrap="square">
            <a:spAutoFit/>
          </a:bodyPr>
          <a:lstStyle/>
          <a:p>
            <a:pPr algn="just">
              <a:lnSpc>
                <a:spcPct val="107000"/>
              </a:lnSpc>
              <a:spcAft>
                <a:spcPts val="800"/>
              </a:spcAft>
            </a:pPr>
            <a:r>
              <a:rPr lang="es-ES" sz="2000" b="1" dirty="0">
                <a:effectLst/>
                <a:latin typeface="Calibri" panose="020F0502020204030204" pitchFamily="34" charset="0"/>
                <a:ea typeface="Calibri" panose="020F0502020204030204" pitchFamily="34" charset="0"/>
                <a:cs typeface="Calibri" panose="020F0502020204030204" pitchFamily="34" charset="0"/>
              </a:rPr>
              <a:t>2) Antropocentrismo y</a:t>
            </a:r>
            <a:r>
              <a:rPr lang="es-ES" sz="2000" dirty="0">
                <a:effectLst/>
                <a:latin typeface="Calibri" panose="020F0502020204030204" pitchFamily="34" charset="0"/>
                <a:ea typeface="Calibri" panose="020F0502020204030204" pitchFamily="34" charset="0"/>
                <a:cs typeface="Calibri" panose="020F0502020204030204" pitchFamily="34" charset="0"/>
              </a:rPr>
              <a:t> </a:t>
            </a:r>
            <a:r>
              <a:rPr lang="es-ES" sz="2000" b="1" dirty="0">
                <a:effectLst/>
                <a:latin typeface="Calibri" panose="020F0502020204030204" pitchFamily="34" charset="0"/>
                <a:ea typeface="Calibri" panose="020F0502020204030204" pitchFamily="34" charset="0"/>
                <a:cs typeface="Calibri" panose="020F0502020204030204" pitchFamily="34" charset="0"/>
              </a:rPr>
              <a:t>vanidad: la mosca y el Filósofo</a:t>
            </a:r>
            <a:endParaRPr lang="es-AR"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ES" sz="2000" dirty="0">
                <a:effectLst/>
                <a:latin typeface="Calibri" panose="020F0502020204030204" pitchFamily="34" charset="0"/>
                <a:ea typeface="Calibri" panose="020F0502020204030204" pitchFamily="34" charset="0"/>
                <a:cs typeface="Calibri" panose="020F0502020204030204" pitchFamily="34" charset="0"/>
              </a:rPr>
              <a:t>No es sino humano [el intelecto], y solamente su poseedor y creador lo toma tan patéticamente como si en él girasen los goznes del mundo. Pero, si pudiéramos comunicarnos con la mosca, llegaríamos a saber que también ella navega por el aire poseída de ese mismo </a:t>
            </a:r>
            <a:r>
              <a:rPr lang="es-ES" sz="2000" i="1" dirty="0">
                <a:effectLst/>
                <a:latin typeface="Calibri" panose="020F0502020204030204" pitchFamily="34" charset="0"/>
                <a:ea typeface="Calibri" panose="020F0502020204030204" pitchFamily="34" charset="0"/>
                <a:cs typeface="Calibri" panose="020F0502020204030204" pitchFamily="34" charset="0"/>
              </a:rPr>
              <a:t>pathos, </a:t>
            </a:r>
            <a:r>
              <a:rPr lang="es-ES" sz="2000" dirty="0">
                <a:effectLst/>
                <a:latin typeface="Calibri" panose="020F0502020204030204" pitchFamily="34" charset="0"/>
                <a:ea typeface="Calibri" panose="020F0502020204030204" pitchFamily="34" charset="0"/>
                <a:cs typeface="Calibri" panose="020F0502020204030204" pitchFamily="34" charset="0"/>
              </a:rPr>
              <a:t>y se siente el centro volante de este mundo. Nada hay en la naturaleza, por despreciable e insignificante que sea, que, al más pequeño soplo de aquel poder del conocimiento, no se infle inmediatamente como un odre; y del mismo modo que cualquier mozo de cuadra quiere tener su admirador, el más soberbio de los hombres, el filósofo, está completamente convencido de que, desde todas partes, los ojos del universo tienen telescópicamente puesta su mirada en sus obras y pensamientos.</a:t>
            </a:r>
            <a:endParaRPr lang="es-AR"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7541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2">
            <a:extLst>
              <a:ext uri="{FF2B5EF4-FFF2-40B4-BE49-F238E27FC236}">
                <a16:creationId xmlns:a16="http://schemas.microsoft.com/office/drawing/2014/main" id="{92E6BC6C-4A83-4551-8FFE-1708120A6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4">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Título 6">
            <a:extLst>
              <a:ext uri="{FF2B5EF4-FFF2-40B4-BE49-F238E27FC236}">
                <a16:creationId xmlns:a16="http://schemas.microsoft.com/office/drawing/2014/main" id="{32DA9B8A-A6D2-50B3-CD83-9B36535C2373}"/>
              </a:ext>
            </a:extLst>
          </p:cNvPr>
          <p:cNvSpPr>
            <a:spLocks noGrp="1"/>
          </p:cNvSpPr>
          <p:nvPr>
            <p:ph type="title"/>
          </p:nvPr>
        </p:nvSpPr>
        <p:spPr>
          <a:xfrm>
            <a:off x="1500136" y="590062"/>
            <a:ext cx="5141964" cy="2838938"/>
          </a:xfrm>
        </p:spPr>
        <p:txBody>
          <a:bodyPr vert="horz" lIns="91440" tIns="45720" rIns="91440" bIns="45720" rtlCol="0" anchor="b">
            <a:normAutofit/>
          </a:bodyPr>
          <a:lstStyle/>
          <a:p>
            <a:r>
              <a:rPr lang="en-US" sz="5600" kern="1200">
                <a:solidFill>
                  <a:srgbClr val="FFFFFF"/>
                </a:solidFill>
                <a:latin typeface="+mj-lt"/>
                <a:ea typeface="+mj-ea"/>
                <a:cs typeface="+mj-cs"/>
              </a:rPr>
              <a:t>La gaya ciencia 1882</a:t>
            </a:r>
          </a:p>
        </p:txBody>
      </p:sp>
      <p:grpSp>
        <p:nvGrpSpPr>
          <p:cNvPr id="26" name="Group 16">
            <a:extLst>
              <a:ext uri="{FF2B5EF4-FFF2-40B4-BE49-F238E27FC236}">
                <a16:creationId xmlns:a16="http://schemas.microsoft.com/office/drawing/2014/main" id="{E15EAE4E-5508-44B8-B920-1B8BA1D20E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741794" y="1931746"/>
            <a:ext cx="465456" cy="581432"/>
            <a:chOff x="6741794" y="1931746"/>
            <a:chExt cx="465456" cy="581432"/>
          </a:xfrm>
          <a:solidFill>
            <a:srgbClr val="FFFFFF"/>
          </a:solidFill>
        </p:grpSpPr>
        <p:sp>
          <p:nvSpPr>
            <p:cNvPr id="27"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57334" y="19317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grpFill/>
            <a:ln w="603" cap="flat">
              <a:noFill/>
              <a:prstDash val="solid"/>
              <a:miter/>
            </a:ln>
          </p:spPr>
          <p:txBody>
            <a:bodyPr rtlCol="0" anchor="ctr"/>
            <a:lstStyle/>
            <a:p>
              <a:endParaRPr lang="en-US">
                <a:solidFill>
                  <a:srgbClr val="FFFFFF"/>
                </a:solidFill>
              </a:endParaRPr>
            </a:p>
          </p:txBody>
        </p:sp>
        <p:sp>
          <p:nvSpPr>
            <p:cNvPr id="28"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16112" y="214158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29"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41794" y="23854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30" name="Straight Connector 21">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5145"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8" name="Imagen 7">
            <a:extLst>
              <a:ext uri="{FF2B5EF4-FFF2-40B4-BE49-F238E27FC236}">
                <a16:creationId xmlns:a16="http://schemas.microsoft.com/office/drawing/2014/main" id="{98811600-191C-6FA9-A941-96E991D7A42C}"/>
              </a:ext>
            </a:extLst>
          </p:cNvPr>
          <p:cNvPicPr>
            <a:picLocks noChangeAspect="1"/>
          </p:cNvPicPr>
          <p:nvPr/>
        </p:nvPicPr>
        <p:blipFill>
          <a:blip r:embed="rId2"/>
          <a:stretch>
            <a:fillRect/>
          </a:stretch>
        </p:blipFill>
        <p:spPr>
          <a:xfrm>
            <a:off x="8564512" y="1493823"/>
            <a:ext cx="3087473" cy="4824178"/>
          </a:xfrm>
          <a:prstGeom prst="rect">
            <a:avLst/>
          </a:prstGeom>
        </p:spPr>
      </p:pic>
    </p:spTree>
    <p:extLst>
      <p:ext uri="{BB962C8B-B14F-4D97-AF65-F5344CB8AC3E}">
        <p14:creationId xmlns:p14="http://schemas.microsoft.com/office/powerpoint/2010/main" val="3957855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00628B3-2BDC-031F-E4E6-82F5BEDFA3DC}"/>
              </a:ext>
            </a:extLst>
          </p:cNvPr>
          <p:cNvSpPr txBox="1"/>
          <p:nvPr/>
        </p:nvSpPr>
        <p:spPr>
          <a:xfrm>
            <a:off x="1563329" y="964774"/>
            <a:ext cx="8391832" cy="3416320"/>
          </a:xfrm>
          <a:prstGeom prst="rect">
            <a:avLst/>
          </a:prstGeom>
          <a:noFill/>
        </p:spPr>
        <p:txBody>
          <a:bodyPr wrap="square">
            <a:spAutoFit/>
          </a:bodyPr>
          <a:lstStyle/>
          <a:p>
            <a:pPr algn="just"/>
            <a:r>
              <a:rPr lang="es-ES" dirty="0"/>
              <a:t>125. El loco. ¿No han oído hablar de aquel loco que, con una linterna encendida en pleno día, corría   por   la   plaza   y   exclamaba   continuamente:   "¡Busco   a  Dios!   ¡Busco   a Dios!"?</a:t>
            </a:r>
          </a:p>
          <a:p>
            <a:pPr algn="just"/>
            <a:r>
              <a:rPr lang="es-ES" i="1" dirty="0"/>
              <a:t>—¿Dónde está Dios?—, exclamó, ¡se los voy a decir! ¡Nosotros lo hemos matado, </a:t>
            </a:r>
            <a:r>
              <a:rPr lang="es-ES" dirty="0"/>
              <a:t>ustedes y yo! ¡Todos somos unos asesinos! Pero, ¿cómo lo hemos hecho? </a:t>
            </a:r>
            <a:r>
              <a:rPr lang="es-ES" i="1" dirty="0"/>
              <a:t>¿Cómo hemos podido vaciar el mar? ¿Quién nos ha dado la esponja para borrar completamente el horizonte? </a:t>
            </a:r>
            <a:r>
              <a:rPr lang="es-ES" dirty="0"/>
              <a:t>¿Qué hemos hecho para desencadenar a esta tierra de su sol? ¿Hacia dónde rueda esta ahora? ¿Hacia qué nos lleva su movimiento? ¿Lejos de todo sol? ¿No nos precipitamos en una constante caída, hacia atrás, de costado, hacia delante, en todas direcciones? ¿Sigue habiendo un arriba y un abajo? </a:t>
            </a:r>
            <a:r>
              <a:rPr lang="es-ES" i="1" dirty="0"/>
              <a:t>¿No erramos como a través de una nada infinita?</a:t>
            </a:r>
            <a:endParaRPr lang="es-AR" i="1" dirty="0"/>
          </a:p>
        </p:txBody>
      </p:sp>
    </p:spTree>
    <p:extLst>
      <p:ext uri="{BB962C8B-B14F-4D97-AF65-F5344CB8AC3E}">
        <p14:creationId xmlns:p14="http://schemas.microsoft.com/office/powerpoint/2010/main" val="1536175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46B2449-FF07-47FC-AA19-DB68D98F3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E94261F-1ED3-4E90-88E6-134791440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716"/>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ítulo 1">
            <a:extLst>
              <a:ext uri="{FF2B5EF4-FFF2-40B4-BE49-F238E27FC236}">
                <a16:creationId xmlns:a16="http://schemas.microsoft.com/office/drawing/2014/main" id="{60BEA905-78EA-5AED-1723-2DA2931E0BCF}"/>
              </a:ext>
            </a:extLst>
          </p:cNvPr>
          <p:cNvSpPr>
            <a:spLocks noGrp="1"/>
          </p:cNvSpPr>
          <p:nvPr>
            <p:ph type="title"/>
          </p:nvPr>
        </p:nvSpPr>
        <p:spPr>
          <a:xfrm>
            <a:off x="1578043" y="590062"/>
            <a:ext cx="5347266" cy="2838938"/>
          </a:xfrm>
        </p:spPr>
        <p:txBody>
          <a:bodyPr vert="horz" lIns="91440" tIns="45720" rIns="91440" bIns="45720" rtlCol="0" anchor="b">
            <a:normAutofit/>
          </a:bodyPr>
          <a:lstStyle/>
          <a:p>
            <a:r>
              <a:rPr lang="en-US" sz="3900" i="1" kern="1200">
                <a:solidFill>
                  <a:srgbClr val="FFFFFF"/>
                </a:solidFill>
                <a:latin typeface="+mj-lt"/>
                <a:ea typeface="+mj-ea"/>
                <a:cs typeface="+mj-cs"/>
              </a:rPr>
              <a:t>Así habló Zaratustra </a:t>
            </a:r>
            <a:r>
              <a:rPr lang="en-US" sz="3900" kern="1200">
                <a:solidFill>
                  <a:srgbClr val="FFFFFF"/>
                </a:solidFill>
                <a:latin typeface="+mj-lt"/>
                <a:ea typeface="+mj-ea"/>
                <a:cs typeface="+mj-cs"/>
              </a:rPr>
              <a:t>(1883-1885)</a:t>
            </a:r>
            <a:br>
              <a:rPr lang="en-US" sz="3900" kern="1200">
                <a:solidFill>
                  <a:srgbClr val="FFFFFF"/>
                </a:solidFill>
                <a:latin typeface="+mj-lt"/>
                <a:ea typeface="+mj-ea"/>
                <a:cs typeface="+mj-cs"/>
              </a:rPr>
            </a:br>
            <a:r>
              <a:rPr lang="en-US" sz="3900" kern="1200">
                <a:solidFill>
                  <a:srgbClr val="FFFFFF"/>
                </a:solidFill>
                <a:latin typeface="+mj-lt"/>
                <a:ea typeface="+mj-ea"/>
                <a:cs typeface="+mj-cs"/>
              </a:rPr>
              <a:t>    Capítulo: “Del inmaculado conocimiento”</a:t>
            </a:r>
          </a:p>
        </p:txBody>
      </p:sp>
      <p:grpSp>
        <p:nvGrpSpPr>
          <p:cNvPr id="24" name="Group 23">
            <a:extLst>
              <a:ext uri="{FF2B5EF4-FFF2-40B4-BE49-F238E27FC236}">
                <a16:creationId xmlns:a16="http://schemas.microsoft.com/office/drawing/2014/main" id="{C6052961-5ADC-4465-9B95-E6D4A490D5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3696" y="1606411"/>
            <a:ext cx="465456" cy="581432"/>
            <a:chOff x="653696" y="1606411"/>
            <a:chExt cx="465456" cy="581432"/>
          </a:xfrm>
          <a:solidFill>
            <a:srgbClr val="FFFFFF"/>
          </a:solidFill>
        </p:grpSpPr>
        <p:sp>
          <p:nvSpPr>
            <p:cNvPr id="25"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grpFill/>
            <a:ln w="603" cap="flat">
              <a:noFill/>
              <a:prstDash val="solid"/>
              <a:miter/>
            </a:ln>
          </p:spPr>
          <p:txBody>
            <a:bodyPr rtlCol="0" anchor="ctr"/>
            <a:lstStyle/>
            <a:p>
              <a:endParaRPr lang="en-US">
                <a:solidFill>
                  <a:srgbClr val="FFFFFF"/>
                </a:solidFill>
              </a:endParaRPr>
            </a:p>
          </p:txBody>
        </p:sp>
        <p:sp>
          <p:nvSpPr>
            <p:cNvPr id="26"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27"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29" name="Straight Connector 2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E0F759AE-5CF4-2EA2-E9FB-C1A5EA8E855A}"/>
              </a:ext>
            </a:extLst>
          </p:cNvPr>
          <p:cNvPicPr>
            <a:picLocks noChangeAspect="1"/>
          </p:cNvPicPr>
          <p:nvPr/>
        </p:nvPicPr>
        <p:blipFill>
          <a:blip r:embed="rId2"/>
          <a:stretch>
            <a:fillRect/>
          </a:stretch>
        </p:blipFill>
        <p:spPr>
          <a:xfrm>
            <a:off x="7721184" y="540000"/>
            <a:ext cx="3864037" cy="5778000"/>
          </a:xfrm>
          <a:prstGeom prst="rect">
            <a:avLst/>
          </a:prstGeom>
        </p:spPr>
      </p:pic>
    </p:spTree>
    <p:extLst>
      <p:ext uri="{BB962C8B-B14F-4D97-AF65-F5344CB8AC3E}">
        <p14:creationId xmlns:p14="http://schemas.microsoft.com/office/powerpoint/2010/main" val="138548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8D76DF5-8103-1042-54AD-1A84ADA989B5}"/>
              </a:ext>
            </a:extLst>
          </p:cNvPr>
          <p:cNvSpPr txBox="1"/>
          <p:nvPr/>
        </p:nvSpPr>
        <p:spPr>
          <a:xfrm>
            <a:off x="1017639" y="628233"/>
            <a:ext cx="10500851" cy="4524315"/>
          </a:xfrm>
          <a:prstGeom prst="rect">
            <a:avLst/>
          </a:prstGeom>
          <a:noFill/>
        </p:spPr>
        <p:txBody>
          <a:bodyPr wrap="square">
            <a:spAutoFit/>
          </a:bodyPr>
          <a:lstStyle/>
          <a:p>
            <a:pPr algn="just"/>
            <a:r>
              <a:rPr lang="es-ES" dirty="0">
                <a:effectLst/>
                <a:latin typeface="Calibri" panose="020F0502020204030204" pitchFamily="34" charset="0"/>
                <a:ea typeface="Times New Roman" panose="02020603050405020304" pitchFamily="18" charset="0"/>
                <a:cs typeface="Calibri" panose="020F0502020204030204" pitchFamily="34" charset="0"/>
              </a:rPr>
              <a:t>“¡Esta parábola os ofrezco a vosotros los sensibles hipócritas, a vosotros los hombres del </a:t>
            </a:r>
            <a:r>
              <a:rPr lang="es-ES" i="1" dirty="0">
                <a:effectLst/>
                <a:latin typeface="Calibri" panose="020F0502020204030204" pitchFamily="34" charset="0"/>
                <a:ea typeface="Times New Roman" panose="02020603050405020304" pitchFamily="18" charset="0"/>
                <a:cs typeface="Calibri" panose="020F0502020204030204" pitchFamily="34" charset="0"/>
              </a:rPr>
              <a:t>“puro conocimiento” </a:t>
            </a:r>
            <a:r>
              <a:rPr lang="es-ES" dirty="0">
                <a:effectLst/>
                <a:latin typeface="Calibri" panose="020F0502020204030204" pitchFamily="34" charset="0"/>
                <a:ea typeface="Times New Roman" panose="02020603050405020304" pitchFamily="18" charset="0"/>
                <a:cs typeface="Calibri" panose="020F0502020204030204" pitchFamily="34" charset="0"/>
              </a:rPr>
              <a:t>¡A vosotros os llamo- lascivos!</a:t>
            </a:r>
            <a:endParaRPr lang="es-AR"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s-ES" dirty="0">
                <a:effectLst/>
                <a:latin typeface="Calibri" panose="020F0502020204030204" pitchFamily="34" charset="0"/>
                <a:ea typeface="Times New Roman" panose="02020603050405020304" pitchFamily="18" charset="0"/>
                <a:cs typeface="Calibri" panose="020F0502020204030204" pitchFamily="34" charset="0"/>
              </a:rPr>
              <a:t>También vosotros amáis la tierra y las cosas terrenas: ¡os he adivinado bien!-pero vergüenza hay en vuestro amor y mala conciencia-¡os parecéis a la luna!</a:t>
            </a:r>
            <a:endParaRPr lang="es-AR"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s-ES" dirty="0">
                <a:effectLst/>
                <a:latin typeface="Calibri" panose="020F0502020204030204" pitchFamily="34" charset="0"/>
                <a:ea typeface="Times New Roman" panose="02020603050405020304" pitchFamily="18" charset="0"/>
                <a:cs typeface="Calibri" panose="020F0502020204030204" pitchFamily="34" charset="0"/>
              </a:rPr>
              <a:t>A que despreciéis a la tierra ha persuadido alguien a vuestro espíritu, pero no a vuestras entrañas: ¡más </a:t>
            </a:r>
            <a:r>
              <a:rPr lang="es-ES" i="1" dirty="0">
                <a:effectLst/>
                <a:latin typeface="Calibri" panose="020F0502020204030204" pitchFamily="34" charset="0"/>
                <a:ea typeface="Times New Roman" panose="02020603050405020304" pitchFamily="18" charset="0"/>
                <a:cs typeface="Calibri" panose="020F0502020204030204" pitchFamily="34" charset="0"/>
              </a:rPr>
              <a:t>éstas</a:t>
            </a:r>
            <a:r>
              <a:rPr lang="es-ES" dirty="0">
                <a:effectLst/>
                <a:latin typeface="Calibri" panose="020F0502020204030204" pitchFamily="34" charset="0"/>
                <a:ea typeface="Times New Roman" panose="02020603050405020304" pitchFamily="18" charset="0"/>
                <a:cs typeface="Calibri" panose="020F0502020204030204" pitchFamily="34" charset="0"/>
              </a:rPr>
              <a:t> son lo más fuerte en vosotros!</a:t>
            </a:r>
            <a:endParaRPr lang="es-AR"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s-ES" dirty="0">
                <a:effectLst/>
                <a:latin typeface="Calibri" panose="020F0502020204030204" pitchFamily="34" charset="0"/>
                <a:ea typeface="Times New Roman" panose="02020603050405020304" pitchFamily="18" charset="0"/>
                <a:cs typeface="Calibri" panose="020F0502020204030204" pitchFamily="34" charset="0"/>
              </a:rPr>
              <a:t>Y ahora vuestro espíritu se avergüenza de estar a merced de vuestras entrañas, y a causa de su propia vergüenza recorre caminos tortuosos y embusteros.</a:t>
            </a:r>
            <a:endParaRPr lang="es-AR"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s-ES" dirty="0">
                <a:effectLst/>
                <a:latin typeface="Calibri" panose="020F0502020204030204" pitchFamily="34" charset="0"/>
                <a:ea typeface="Times New Roman" panose="02020603050405020304" pitchFamily="18" charset="0"/>
                <a:cs typeface="Calibri" panose="020F0502020204030204" pitchFamily="34" charset="0"/>
              </a:rPr>
              <a:t>“Para mí sería lo más elevado-así se dice a sí mismo vuestro mendaz espíritu-mirar a la tierra sin codicia y sin tener la lengua colgando, como el perro:</a:t>
            </a:r>
            <a:endParaRPr lang="es-AR"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s-ES" dirty="0">
                <a:effectLst/>
                <a:latin typeface="Calibri" panose="020F0502020204030204" pitchFamily="34" charset="0"/>
                <a:ea typeface="Times New Roman" panose="02020603050405020304" pitchFamily="18" charset="0"/>
                <a:cs typeface="Calibri" panose="020F0502020204030204" pitchFamily="34" charset="0"/>
              </a:rPr>
              <a:t>¡Ser feliz en el contemplar, con una voluntad ya muerta, ajeno a la rapacidad y a la ambición del egoísmo-frío y gris en todo el cuerpo, más con ebrios ojos de luna!</a:t>
            </a:r>
            <a:endParaRPr lang="es-AR"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s-ES" dirty="0">
                <a:effectLst/>
                <a:latin typeface="Calibri" panose="020F0502020204030204" pitchFamily="34" charset="0"/>
                <a:ea typeface="Times New Roman" panose="02020603050405020304" pitchFamily="18" charset="0"/>
                <a:cs typeface="Calibri" panose="020F0502020204030204" pitchFamily="34" charset="0"/>
              </a:rPr>
              <a:t>“Lo más querido sería para mí- así se seduce a sí mismo el seducido- amar la tierra como la luna la ama, y sólo con los ojos palpar su belleza.</a:t>
            </a:r>
            <a:endParaRPr lang="es-AR"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s-ES" dirty="0">
                <a:effectLst/>
                <a:latin typeface="Calibri" panose="020F0502020204030204" pitchFamily="34" charset="0"/>
                <a:ea typeface="Times New Roman" panose="02020603050405020304" pitchFamily="18" charset="0"/>
                <a:cs typeface="Calibri" panose="020F0502020204030204" pitchFamily="34" charset="0"/>
              </a:rPr>
              <a:t>Y el conocimiento </a:t>
            </a:r>
            <a:r>
              <a:rPr lang="es-ES" i="1" dirty="0">
                <a:effectLst/>
                <a:latin typeface="Calibri" panose="020F0502020204030204" pitchFamily="34" charset="0"/>
                <a:ea typeface="Times New Roman" panose="02020603050405020304" pitchFamily="18" charset="0"/>
                <a:cs typeface="Calibri" panose="020F0502020204030204" pitchFamily="34" charset="0"/>
              </a:rPr>
              <a:t>inmaculado </a:t>
            </a:r>
            <a:r>
              <a:rPr lang="es-ES" dirty="0">
                <a:effectLst/>
                <a:latin typeface="Calibri" panose="020F0502020204030204" pitchFamily="34" charset="0"/>
                <a:ea typeface="Times New Roman" panose="02020603050405020304" pitchFamily="18" charset="0"/>
                <a:cs typeface="Calibri" panose="020F0502020204030204" pitchFamily="34" charset="0"/>
              </a:rPr>
              <a:t>de todas las cosas sea para mí el no querer nada de las cosas: excepto el que me sea lícito yacer ante ellas como un espejo de cien ojos”.-</a:t>
            </a:r>
            <a:endParaRPr lang="es-AR"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94867537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170</TotalTime>
  <Words>2079</Words>
  <Application>Microsoft Office PowerPoint</Application>
  <PresentationFormat>Panorámica</PresentationFormat>
  <Paragraphs>35</Paragraphs>
  <Slides>18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Aptos</vt:lpstr>
      <vt:lpstr>Aptos Display</vt:lpstr>
      <vt:lpstr>Arial</vt:lpstr>
      <vt:lpstr>Calibri</vt:lpstr>
      <vt:lpstr>Times New Roman</vt:lpstr>
      <vt:lpstr>Tema de Office</vt:lpstr>
      <vt:lpstr>Friedrich Nietzsche (1844-1900)</vt:lpstr>
      <vt:lpstr>Presentación de PowerPoint</vt:lpstr>
      <vt:lpstr>Sobre verdad y mentira en sentido extramoral  (1873)</vt:lpstr>
      <vt:lpstr>Presentación de PowerPoint</vt:lpstr>
      <vt:lpstr>Presentación de PowerPoint</vt:lpstr>
      <vt:lpstr>La gaya ciencia 1882</vt:lpstr>
      <vt:lpstr>Presentación de PowerPoint</vt:lpstr>
      <vt:lpstr>Así habló Zaratustra (1883-1885)     Capítulo: “Del inmaculado conocimiento”</vt:lpstr>
      <vt:lpstr>Presentación de PowerPoint</vt:lpstr>
      <vt:lpstr>Presentación de PowerPoint</vt:lpstr>
      <vt:lpstr>Más allá del bien y del mal (1886)</vt:lpstr>
      <vt:lpstr>Presentación de PowerPoint</vt:lpstr>
      <vt:lpstr>Presentación de PowerPoint</vt:lpstr>
      <vt:lpstr>El anticristo (1888)</vt:lpstr>
      <vt:lpstr>Presentación de PowerPoint</vt:lpstr>
      <vt:lpstr>Presentación de PowerPoint</vt:lpstr>
      <vt:lpstr>El ocaso de los ídolos (1888)</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Friedrich Nietzsche (1844-1900)</dc:title>
  <dc:creator>Capelari Luis Gabriel</dc:creator>
  <cp:lastModifiedBy>aula29</cp:lastModifiedBy>
  <cp:revision>4</cp:revision>
  <dcterms:created xsi:type="dcterms:W3CDTF">2024-09-23T11:03:30Z</dcterms:created>
  <dcterms:modified xsi:type="dcterms:W3CDTF">2024-09-23T18:52:21Z</dcterms:modified>
</cp:coreProperties>
</file>