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4/26/2024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220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ujervirtuosamoderna.blogspot.com/2019/06/origen-y-etimologia-del-divorcio-segu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rresaltaycuidate.blogspot.com/2012/02/divorcio-de-los-grandes-tarea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ronoabogados.com/consejos-conducir-buen-divorcio-express-ex-pareja-tips-divorcios-felic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22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24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6" name="Group 26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Group 32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8" name="Rectangle 36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es-ES" sz="4700">
                <a:cs typeface="Calibri Light"/>
              </a:rPr>
              <a:t>DIVORCIO DIFICIL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286683"/>
            <a:ext cx="4324642" cy="1199392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9" name="Freeform: Shape 3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40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4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44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2AF12B37-1C10-98EE-DE43-F16F38D0C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976" r="3" b="3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7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A73C22E-819F-5D05-2416-A72BE4900ABC}"/>
              </a:ext>
            </a:extLst>
          </p:cNvPr>
          <p:cNvSpPr txBox="1"/>
          <p:nvPr/>
        </p:nvSpPr>
        <p:spPr>
          <a:xfrm>
            <a:off x="8601733" y="5331916"/>
            <a:ext cx="29209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E68CD7-A612-6340-EFB8-2A7AB243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s-ES">
                <a:ea typeface="Source Sans Pro"/>
              </a:rPr>
              <a:t>El divorcio plantea exigencias...</a:t>
            </a:r>
            <a:endParaRPr lang="es-E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56DFA-84AF-EA5A-48E6-E7D8CC93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02092"/>
            <a:ext cx="5504720" cy="4380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ea typeface="Source Sans Pro"/>
              </a:rPr>
              <a:t>Reorganización de las relaciones</a:t>
            </a:r>
          </a:p>
          <a:p>
            <a:r>
              <a:rPr lang="es-ES">
                <a:ea typeface="Source Sans Pro"/>
              </a:rPr>
              <a:t>Hacer frente a sentimientos intensos y negativos</a:t>
            </a:r>
          </a:p>
          <a:p>
            <a:r>
              <a:rPr lang="es-ES">
                <a:ea typeface="Source Sans Pro"/>
              </a:rPr>
              <a:t>Modificar relaciones con las redes sociales</a:t>
            </a:r>
          </a:p>
          <a:p>
            <a:r>
              <a:rPr lang="es-ES">
                <a:ea typeface="Source Sans Pro"/>
              </a:rPr>
              <a:t>Cambio posición socioeconómica</a:t>
            </a:r>
          </a:p>
          <a:p>
            <a:endParaRPr lang="es-ES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56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78" y="5188770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40A09D2-1CEA-2383-1D5C-3AD43F5E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txBody>
          <a:bodyPr>
            <a:normAutofit/>
          </a:bodyPr>
          <a:lstStyle/>
          <a:p>
            <a:pPr algn="ctr"/>
            <a:r>
              <a:rPr lang="es-ES">
                <a:ea typeface="Source Sans Pro"/>
              </a:rPr>
              <a:t>PRINCIPIOS PARA EL TRATAMIENTO DEL DIVORCIO DIFICIL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23DC8-6282-72A6-DA2B-1474CD31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600">
                <a:ea typeface="Source Sans Pro"/>
              </a:rPr>
              <a:t>Centrar los esfuerzos  en que el padre y la madre puedan reorganizar sus relaciones reciprocas y con sus hijos</a:t>
            </a:r>
          </a:p>
          <a:p>
            <a:r>
              <a:rPr lang="es-ES" sz="2600">
                <a:ea typeface="Source Sans Pro"/>
              </a:rPr>
              <a:t>Dar prioridad al bienestar de los hijos</a:t>
            </a:r>
          </a:p>
          <a:p>
            <a:r>
              <a:rPr lang="es-ES" sz="2600">
                <a:ea typeface="Source Sans Pro"/>
              </a:rPr>
              <a:t>La terapia trabajara con subsistemas dentro de la familia</a:t>
            </a:r>
          </a:p>
          <a:p>
            <a:r>
              <a:rPr lang="es-ES" sz="2600">
                <a:ea typeface="Source Sans Pro"/>
              </a:rPr>
              <a:t>Evaluar la entrevista con progenitores hostiles </a:t>
            </a:r>
          </a:p>
        </p:txBody>
      </p:sp>
    </p:spTree>
    <p:extLst>
      <p:ext uri="{BB962C8B-B14F-4D97-AF65-F5344CB8AC3E}">
        <p14:creationId xmlns:p14="http://schemas.microsoft.com/office/powerpoint/2010/main" val="78055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1944D5-B932-C691-3EDA-321543C4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923293"/>
            <a:ext cx="4030132" cy="4641720"/>
          </a:xfrm>
        </p:spPr>
        <p:txBody>
          <a:bodyPr>
            <a:normAutofit/>
          </a:bodyPr>
          <a:lstStyle/>
          <a:p>
            <a:pPr algn="ctr"/>
            <a:r>
              <a:rPr lang="es-ES">
                <a:ea typeface="Source Sans Pro"/>
              </a:rPr>
              <a:t>PONER ATENCION EN LOS FOCOS DE ESTRES</a:t>
            </a:r>
            <a:endParaRPr lang="es-E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37C5B-15DB-BDDE-B9A7-B544B975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964732"/>
            <a:ext cx="5217173" cy="35174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ea typeface="Source Sans Pro"/>
              </a:rPr>
              <a:t>Descuido de las responsabilidades parentales</a:t>
            </a:r>
          </a:p>
          <a:p>
            <a:r>
              <a:rPr lang="es-ES">
                <a:ea typeface="Source Sans Pro"/>
              </a:rPr>
              <a:t>Disputas desenfrenadas</a:t>
            </a:r>
          </a:p>
          <a:p>
            <a:r>
              <a:rPr lang="es-ES">
                <a:ea typeface="Source Sans Pro"/>
              </a:rPr>
              <a:t>Reclutamiento de los hijos haciendo que tomen partido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9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1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persona, hombre, ropa, posando&#10;&#10;Descripción generada automáticamente">
            <a:extLst>
              <a:ext uri="{FF2B5EF4-FFF2-40B4-BE49-F238E27FC236}">
                <a16:creationId xmlns:a16="http://schemas.microsoft.com/office/drawing/2014/main" id="{A7447EAE-6A8B-5EA6-F23D-9B4B30B4E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69471" y="1260050"/>
            <a:ext cx="2601592" cy="19642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AA01AE-D863-D34B-1386-F55F01F4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s-ES" sz="3400">
                <a:ea typeface="Source Sans Pro"/>
              </a:rPr>
              <a:t>REORGANIZACION DE LAS RELACIONES</a:t>
            </a:r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4" y="4748270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DE034B2-E29E-2C73-DF8C-2158BC0C0F1A}"/>
              </a:ext>
            </a:extLst>
          </p:cNvPr>
          <p:cNvSpPr txBox="1"/>
          <p:nvPr/>
        </p:nvSpPr>
        <p:spPr>
          <a:xfrm>
            <a:off x="9271009" y="6657945"/>
            <a:ext cx="292099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004EE905-FF1C-9E88-33A8-BB90F31E4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275" y="589173"/>
            <a:ext cx="5080958" cy="5587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ea typeface="Source Sans Pro"/>
              </a:rPr>
              <a:t>El nivel de ajuste refleja la historia previa</a:t>
            </a:r>
          </a:p>
          <a:p>
            <a:r>
              <a:rPr lang="es-ES">
                <a:ea typeface="Source Sans Pro"/>
              </a:rPr>
              <a:t>Negociar cambiar resguardando el desarrollo de sus miembros</a:t>
            </a:r>
          </a:p>
          <a:p>
            <a:r>
              <a:rPr lang="es-ES">
                <a:ea typeface="Source Sans Pro"/>
              </a:rPr>
              <a:t>Resolución de problemas</a:t>
            </a:r>
          </a:p>
          <a:p>
            <a:r>
              <a:rPr lang="es-ES">
                <a:ea typeface="Source Sans Pro"/>
              </a:rPr>
              <a:t>Unidad de intervención: familia directa</a:t>
            </a:r>
          </a:p>
          <a:p>
            <a:r>
              <a:rPr lang="es-ES">
                <a:ea typeface="Source Sans Pro"/>
              </a:rPr>
              <a:t>Necesidad de que participen ambos progenitores</a:t>
            </a:r>
          </a:p>
        </p:txBody>
      </p:sp>
    </p:spTree>
    <p:extLst>
      <p:ext uri="{BB962C8B-B14F-4D97-AF65-F5344CB8AC3E}">
        <p14:creationId xmlns:p14="http://schemas.microsoft.com/office/powerpoint/2010/main" val="243051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10625D-76E6-102C-03F7-72D9481D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s-ES">
                <a:ea typeface="Source Sans Pro"/>
              </a:rPr>
              <a:t>PRIORIDAD DE LOS HIJOS</a:t>
            </a:r>
            <a:endParaRPr lang="es-E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99B5A6-8514-1A4A-9F54-4B0F07CB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200">
                <a:ea typeface="Source Sans Pro"/>
              </a:rPr>
              <a:t>Si los adultos hacen terapia individual existe la posibilidad de pasar por alto las necesidades de los hijos</a:t>
            </a:r>
          </a:p>
          <a:p>
            <a:r>
              <a:rPr lang="es-ES" sz="2200">
                <a:ea typeface="Source Sans Pro"/>
              </a:rPr>
              <a:t>Amplificar procesos de realimentación de hijos a progenitores sobre los aspectos que resultan especialmente difíciles a sus hijos</a:t>
            </a:r>
          </a:p>
          <a:p>
            <a:r>
              <a:rPr lang="es-ES" sz="2200">
                <a:ea typeface="Source Sans Pro"/>
              </a:rPr>
              <a:t>La probabilidad de recuperarse del estrés es menos en los hijos</a:t>
            </a:r>
          </a:p>
          <a:p>
            <a:r>
              <a:rPr lang="es-ES" sz="2200">
                <a:ea typeface="Source Sans Pro"/>
              </a:rPr>
              <a:t>Mejorar la relación de progenitores contraponiéndola a su relación de cónyuges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9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9D063-740D-F5A8-5E07-E7CF68CB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es-ES">
                <a:ea typeface="Source Sans Pro"/>
              </a:rPr>
              <a:t>TRABAJAR CON SUBSISTEMAS</a:t>
            </a:r>
            <a:endParaRPr lang="es-ES"/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38">
            <a:extLst>
              <a:ext uri="{FF2B5EF4-FFF2-40B4-BE49-F238E27FC236}">
                <a16:creationId xmlns:a16="http://schemas.microsoft.com/office/drawing/2014/main" id="{4E397AA7-9FED-4566-9071-A53B2765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10B472-2416-4C1E-B5BE-4DE472BC9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71BEA-702C-4316-BD48-AFE9D8462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5887" y="2203009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86F04-6CAF-1EAC-6EEA-E897EBC7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170" y="397601"/>
            <a:ext cx="6051059" cy="59040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>
                <a:ea typeface="Source Sans Pro"/>
              </a:rPr>
              <a:t>Tratarlos como una unidad dividida</a:t>
            </a:r>
          </a:p>
          <a:p>
            <a:r>
              <a:rPr lang="es-ES">
                <a:ea typeface="Source Sans Pro"/>
              </a:rPr>
              <a:t>El divorcio disuelve la antigua familia y crea nuevos subgrupos</a:t>
            </a:r>
          </a:p>
          <a:p>
            <a:r>
              <a:rPr lang="es-ES">
                <a:ea typeface="Source Sans Pro"/>
              </a:rPr>
              <a:t>Entrevistas con cada progenitor por separado</a:t>
            </a:r>
          </a:p>
          <a:p>
            <a:r>
              <a:rPr lang="es-ES">
                <a:ea typeface="Source Sans Pro"/>
              </a:rPr>
              <a:t>Entrevistas con cada progenitor acompañado de los hijos</a:t>
            </a:r>
          </a:p>
          <a:p>
            <a:r>
              <a:rPr lang="es-ES">
                <a:ea typeface="Source Sans Pro"/>
              </a:rPr>
              <a:t>Entrevistas con los hijos como unidad fraterna</a:t>
            </a:r>
          </a:p>
          <a:p>
            <a:r>
              <a:rPr lang="es-ES">
                <a:ea typeface="Source Sans Pro"/>
              </a:rPr>
              <a:t>Entrevistas con ambos progenitores</a:t>
            </a:r>
          </a:p>
          <a:p>
            <a:r>
              <a:rPr lang="es-ES">
                <a:ea typeface="Source Sans Pro"/>
              </a:rPr>
              <a:t>Entrevistas con toda la familia</a:t>
            </a:r>
          </a:p>
          <a:p>
            <a:r>
              <a:rPr lang="es-ES">
                <a:ea typeface="Source Sans Pro"/>
              </a:rPr>
              <a:t>APOYAR SUBSISTEMAS QUE AYUDEN A LA FAMILIA  A CUMPLIR CON SUS FUNCIONES</a:t>
            </a:r>
          </a:p>
          <a:p>
            <a:endParaRPr lang="es-ES" sz="18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455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A9D6C1-DAD0-B226-6CC2-A377217B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82" y="396117"/>
            <a:ext cx="5945200" cy="1158857"/>
          </a:xfrm>
        </p:spPr>
        <p:txBody>
          <a:bodyPr anchor="b">
            <a:noAutofit/>
          </a:bodyPr>
          <a:lstStyle/>
          <a:p>
            <a:r>
              <a:rPr lang="es-ES" dirty="0">
                <a:ea typeface="Source Sans Pro"/>
              </a:rPr>
              <a:t>EL ENCUENTRO CONTROLADO</a:t>
            </a:r>
            <a:endParaRPr lang="es-E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5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37B94B-5EA0-FE9B-38DA-46882CE3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81" y="1718838"/>
            <a:ext cx="5763512" cy="4380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dirty="0">
                <a:ea typeface="Source Sans Pro"/>
              </a:rPr>
              <a:t>Calculan mal los efectos que sus acciones tendrán en su cónyuge</a:t>
            </a:r>
          </a:p>
          <a:p>
            <a:r>
              <a:rPr lang="es-AR" dirty="0">
                <a:ea typeface="Source Sans Pro"/>
              </a:rPr>
              <a:t>Reducir errores de cálculo  prestando atención a los temas a discutir, fijando límites a la discusión, prevenir decisiones apresuradas</a:t>
            </a:r>
          </a:p>
          <a:p>
            <a:r>
              <a:rPr lang="es-AR" dirty="0">
                <a:ea typeface="Source Sans Pro"/>
              </a:rPr>
              <a:t>Ayudar a los padres a anticipar las consecuencias de su conducta sobre los hijos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9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" name="Imagen 4">
            <a:extLst>
              <a:ext uri="{FF2B5EF4-FFF2-40B4-BE49-F238E27FC236}">
                <a16:creationId xmlns:a16="http://schemas.microsoft.com/office/drawing/2014/main" id="{624ECAE1-EA71-23D7-708B-DD1566A3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3021" y="2118078"/>
            <a:ext cx="3555043" cy="26218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4" y="4452523"/>
            <a:ext cx="1443404" cy="1443428"/>
            <a:chOff x="10154384" y="4452523"/>
            <a:chExt cx="1443404" cy="1443428"/>
          </a:xfrm>
          <a:solidFill>
            <a:schemeClr val="tx1"/>
          </a:solidFill>
        </p:grpSpPr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4" y="4452523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4" y="4452523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EB93147-835D-92F2-20A6-E8CB641C3A27}"/>
              </a:ext>
            </a:extLst>
          </p:cNvPr>
          <p:cNvSpPr txBox="1"/>
          <p:nvPr/>
        </p:nvSpPr>
        <p:spPr>
          <a:xfrm>
            <a:off x="7887073" y="4539867"/>
            <a:ext cx="292099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33106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342</Words>
  <Application>Microsoft Office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Source Sans Pro</vt:lpstr>
      <vt:lpstr>FunkyShapesDarkVTI</vt:lpstr>
      <vt:lpstr>DIVORCIO DIFICIL</vt:lpstr>
      <vt:lpstr>El divorcio plantea exigencias...</vt:lpstr>
      <vt:lpstr>PRINCIPIOS PARA EL TRATAMIENTO DEL DIVORCIO DIFICIL</vt:lpstr>
      <vt:lpstr>PONER ATENCION EN LOS FOCOS DE ESTRES</vt:lpstr>
      <vt:lpstr>REORGANIZACION DE LAS RELACIONES</vt:lpstr>
      <vt:lpstr>PRIORIDAD DE LOS HIJOS</vt:lpstr>
      <vt:lpstr>TRABAJAR CON SUBSISTEMAS</vt:lpstr>
      <vt:lpstr>EL ENCUENTRO CONTROLADO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vanina vianco</dc:creator>
  <cp:lastModifiedBy>VIANCO VANINA</cp:lastModifiedBy>
  <cp:revision>4</cp:revision>
  <dcterms:created xsi:type="dcterms:W3CDTF">2023-06-09T09:45:53Z</dcterms:created>
  <dcterms:modified xsi:type="dcterms:W3CDTF">2024-04-28T23:22:00Z</dcterms:modified>
</cp:coreProperties>
</file>