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4"/>
  </p:sldMasterIdLst>
  <p:notesMasterIdLst>
    <p:notesMasterId r:id="rId23"/>
  </p:notesMasterIdLst>
  <p:handoutMasterIdLst>
    <p:handoutMasterId r:id="rId24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</p:sldIdLst>
  <p:sldSz cx="12192000" cy="6858000"/>
  <p:notesSz cx="6858000" cy="9144000"/>
  <p:defaultTextStyle>
    <a:defPPr rtl="0"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A0F89F4-4BD5-4B68-8E61-16136F5D70AB}" v="3" dt="2023-05-24T23:08:44.6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 autoAdjust="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5" d="100"/>
          <a:sy n="85" d="100"/>
        </p:scale>
        <p:origin x="3870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EE18FA9B-3E06-41AF-BDF7-6710797097D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0F9B942-99CF-4AC4-9F77-E625D2C71C6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3E5C380F-B986-440E-A941-F81B9E0984E3}" type="datetime1">
              <a:rPr lang="es-ES" smtClean="0"/>
              <a:t>24/05/2023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CAD4C1D-64AA-4DA1-8A75-FCF5ECA4501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D886DA9-2A38-4F39-B33B-4F7B5E44448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4775EF03-110B-4710-A708-FEF1927612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3232140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noProof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78ED417-72B0-400E-9505-0FABEF441596}" type="datetime1">
              <a:rPr lang="es-ES" noProof="0" smtClean="0"/>
              <a:t>24/05/2023</a:t>
            </a:fld>
            <a:endParaRPr lang="es-ES" noProof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ES" noProof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noProof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18CCA95-4F40-4CDD-BF1E-B8C9EB86EE73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56629591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918CCA95-4F40-4CDD-BF1E-B8C9EB86EE73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1805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EF58D-B62B-40BB-83AA-9D07CFC4ED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AC06D3-F571-4213-A2A4-6A1915120C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10580-AD31-4B8F-8448-55A666AC1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5/24/2023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C99C8-515A-4FEA-9CD2-6D0BF46CF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2AF1B-1868-4C05-B6C3-9EBF29A50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237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170B0-C1C5-4976-80E8-6B4F90EB3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7593EE-493E-4BCE-8992-24CA63E1E0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80919F-FDDD-42FB-8422-A0665D558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6D38A-35F8-4667-A1F4-49644471E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CC230-78B7-487B-9C95-CB00868F6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844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4CB826-D9AA-4689-B8C0-38D999F0D0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1F1CDD-16FB-45E0-9887-24374C5676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46397-BBD2-4426-B1F5-FD6EA3CDC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B91E4-73D0-4ACD-8F54-00EE6FB1D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28C61-59FE-44D6-A7D6-AAD292232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252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6D384-B2C5-42A4-9774-A931C39BA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D736C-5FCC-43BC-B824-A90F2CC5D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A3A50-B922-45BE-945D-7ED3EBD83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41F78-20DE-4D53-BB25-79E5C4E1A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43084-C669-4FDF-87D4-F22D36BB8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539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6C559-800C-489A-9174-7901F92B0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42B5C3-320B-4CFD-B6A7-A28C7E435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FCA372-3F42-4113-A73B-5FDCF93CB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A1197-0C78-4878-B086-5D206EA49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B83D8-FD42-44FF-AA20-944A519CC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19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685AA-B5C7-4E3D-85FA-94F3C73E5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AFEEA-6F3F-4630-A950-61C05D2FAF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C36817-B869-4D19-9EE8-A3166B0E1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74146-2374-4321-AEBB-3E9B09D77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42337B-B902-4DC2-BB94-02B8A754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4AD585-B83C-4ECF-AF42-8DDF6996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104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A9ADB-3495-481F-BB4E-9C7128B17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D6FF4C-26CB-4281-A2F7-6CBE45186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2E72A9-F222-45B4-9355-C04C05864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699F6E-77AD-4EBC-BAF9-5A43CDEC4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F77677-7169-4591-B047-0678815F48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82A6EB-0285-4FA4-A00C-A7F716084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D39526-82B8-402C-8A2B-82EF8F3F3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5EC9E6-6FF1-4541-9CB1-A2FF9D852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263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70F54-6CED-4251-A0A6-32CCD1213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72C8E6-49D6-46A5-8DC3-B0D8E683C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883CBA-77CD-4490-A5F3-BAA8FC25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A5FF79-61B6-4693-8547-95B1F2F7A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565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BDCB94-13E9-41CB-88F0-D30A1791D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4795A4-736C-426D-8559-5AD589275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A2ACD-17F3-4C16-8E77-86EC92CCD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760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FCB2E-B68A-48F9-8B20-CDED818FB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81C83-64B5-4BFD-A163-75C2EA7F8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5D44AD-E361-48A3-936D-DDA0D5144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EED06C-E016-489C-8863-EA1BE998B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9161F0-D253-49A7-9A08-7A0A22814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42C61A-B326-40A7-A286-90D0544BB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863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2DF6F-D00F-4CE4-8701-B00627346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0FF7AB-F851-4425-8407-996C920E68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D6CF5-154F-4615-8CDC-E2BFA61FA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5C400-0D13-495F-8C4E-EC3CDF5F2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B290D7-98AC-45E5-A7D6-73520AFC7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94276C-2BD2-4C4F-AC04-DD3D73768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42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47A131F-D5DE-41A5-B4CF-4F345319B40B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AF4666D-BD98-40A5-A75F-478B982010B2}"/>
              </a:ext>
            </a:extLst>
          </p:cNvPr>
          <p:cNvSpPr/>
          <p:nvPr/>
        </p:nvSpPr>
        <p:spPr>
          <a:xfrm rot="10800000">
            <a:off x="692844" y="-3086"/>
            <a:ext cx="1326111" cy="59760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68680585-71F9-4721-A998-4974171D2EB4}"/>
              </a:ext>
            </a:extLst>
          </p:cNvPr>
          <p:cNvSpPr/>
          <p:nvPr/>
        </p:nvSpPr>
        <p:spPr>
          <a:xfrm>
            <a:off x="10439256" y="6172200"/>
            <a:ext cx="1482102" cy="67936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2BC95C2-2EEC-4F59-ABA8-660B0D059CCF}"/>
              </a:ext>
            </a:extLst>
          </p:cNvPr>
          <p:cNvSpPr/>
          <p:nvPr/>
        </p:nvSpPr>
        <p:spPr>
          <a:xfrm>
            <a:off x="7977352" y="5197178"/>
            <a:ext cx="4211600" cy="1660822"/>
          </a:xfrm>
          <a:custGeom>
            <a:avLst/>
            <a:gdLst>
              <a:gd name="connsiteX0" fmla="*/ 4211600 w 4211600"/>
              <a:gd name="connsiteY0" fmla="*/ 0 h 1660822"/>
              <a:gd name="connsiteX1" fmla="*/ 4211600 w 4211600"/>
              <a:gd name="connsiteY1" fmla="*/ 58430 h 1660822"/>
              <a:gd name="connsiteX2" fmla="*/ 4136524 w 4211600"/>
              <a:gd name="connsiteY2" fmla="*/ 208808 h 1660822"/>
              <a:gd name="connsiteX3" fmla="*/ 3973354 w 4211600"/>
              <a:gd name="connsiteY3" fmla="*/ 437313 h 1660822"/>
              <a:gd name="connsiteX4" fmla="*/ 3884746 w 4211600"/>
              <a:gd name="connsiteY4" fmla="*/ 553613 h 1660822"/>
              <a:gd name="connsiteX5" fmla="*/ 3849435 w 4211600"/>
              <a:gd name="connsiteY5" fmla="*/ 603143 h 1660822"/>
              <a:gd name="connsiteX6" fmla="*/ 3661849 w 4211600"/>
              <a:gd name="connsiteY6" fmla="*/ 819075 h 1660822"/>
              <a:gd name="connsiteX7" fmla="*/ 3402589 w 4211600"/>
              <a:gd name="connsiteY7" fmla="*/ 952996 h 1660822"/>
              <a:gd name="connsiteX8" fmla="*/ 3130202 w 4211600"/>
              <a:gd name="connsiteY8" fmla="*/ 1023386 h 1660822"/>
              <a:gd name="connsiteX9" fmla="*/ 2914657 w 4211600"/>
              <a:gd name="connsiteY9" fmla="*/ 1068058 h 1660822"/>
              <a:gd name="connsiteX10" fmla="*/ 2582149 w 4211600"/>
              <a:gd name="connsiteY10" fmla="*/ 1138924 h 1660822"/>
              <a:gd name="connsiteX11" fmla="*/ 2483958 w 4211600"/>
              <a:gd name="connsiteY11" fmla="*/ 1162356 h 1660822"/>
              <a:gd name="connsiteX12" fmla="*/ 2123750 w 4211600"/>
              <a:gd name="connsiteY12" fmla="*/ 1238651 h 1660822"/>
              <a:gd name="connsiteX13" fmla="*/ 1761444 w 4211600"/>
              <a:gd name="connsiteY13" fmla="*/ 1273417 h 1660822"/>
              <a:gd name="connsiteX14" fmla="*/ 1608382 w 4211600"/>
              <a:gd name="connsiteY14" fmla="*/ 1284466 h 1660822"/>
              <a:gd name="connsiteX15" fmla="*/ 999942 w 4211600"/>
              <a:gd name="connsiteY15" fmla="*/ 1354284 h 1660822"/>
              <a:gd name="connsiteX16" fmla="*/ 484705 w 4211600"/>
              <a:gd name="connsiteY16" fmla="*/ 1450487 h 1660822"/>
              <a:gd name="connsiteX17" fmla="*/ 113310 w 4211600"/>
              <a:gd name="connsiteY17" fmla="*/ 1613700 h 1660822"/>
              <a:gd name="connsiteX18" fmla="*/ 39668 w 4211600"/>
              <a:gd name="connsiteY18" fmla="*/ 1660822 h 1660822"/>
              <a:gd name="connsiteX19" fmla="*/ 0 w 4211600"/>
              <a:gd name="connsiteY19" fmla="*/ 1660822 h 1660822"/>
              <a:gd name="connsiteX20" fmla="*/ 96701 w 4211600"/>
              <a:gd name="connsiteY20" fmla="*/ 1598934 h 1660822"/>
              <a:gd name="connsiteX21" fmla="*/ 474335 w 4211600"/>
              <a:gd name="connsiteY21" fmla="*/ 1433056 h 1660822"/>
              <a:gd name="connsiteX22" fmla="*/ 994299 w 4211600"/>
              <a:gd name="connsiteY22" fmla="*/ 1335806 h 1660822"/>
              <a:gd name="connsiteX23" fmla="*/ 1605231 w 4211600"/>
              <a:gd name="connsiteY23" fmla="*/ 1265702 h 1660822"/>
              <a:gd name="connsiteX24" fmla="*/ 1758819 w 4211600"/>
              <a:gd name="connsiteY24" fmla="*/ 1254558 h 1660822"/>
              <a:gd name="connsiteX25" fmla="*/ 2118106 w 4211600"/>
              <a:gd name="connsiteY25" fmla="*/ 1220077 h 1660822"/>
              <a:gd name="connsiteX26" fmla="*/ 2475557 w 4211600"/>
              <a:gd name="connsiteY26" fmla="*/ 1144353 h 1660822"/>
              <a:gd name="connsiteX27" fmla="*/ 2573878 w 4211600"/>
              <a:gd name="connsiteY27" fmla="*/ 1120827 h 1660822"/>
              <a:gd name="connsiteX28" fmla="*/ 2907437 w 4211600"/>
              <a:gd name="connsiteY28" fmla="*/ 1049675 h 1660822"/>
              <a:gd name="connsiteX29" fmla="*/ 3122589 w 4211600"/>
              <a:gd name="connsiteY29" fmla="*/ 1005098 h 1660822"/>
              <a:gd name="connsiteX30" fmla="*/ 3391169 w 4211600"/>
              <a:gd name="connsiteY30" fmla="*/ 935756 h 1660822"/>
              <a:gd name="connsiteX31" fmla="*/ 3642290 w 4211600"/>
              <a:gd name="connsiteY31" fmla="*/ 806216 h 1660822"/>
              <a:gd name="connsiteX32" fmla="*/ 3825937 w 4211600"/>
              <a:gd name="connsiteY32" fmla="*/ 594475 h 1660822"/>
              <a:gd name="connsiteX33" fmla="*/ 3861381 w 4211600"/>
              <a:gd name="connsiteY33" fmla="*/ 544755 h 1660822"/>
              <a:gd name="connsiteX34" fmla="*/ 3950381 w 4211600"/>
              <a:gd name="connsiteY34" fmla="*/ 427978 h 1660822"/>
              <a:gd name="connsiteX35" fmla="*/ 4112370 w 4211600"/>
              <a:gd name="connsiteY35" fmla="*/ 201378 h 1660822"/>
              <a:gd name="connsiteX36" fmla="*/ 4195989 w 4211600"/>
              <a:gd name="connsiteY36" fmla="*/ 33834 h 1660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4211600" h="1660822">
                <a:moveTo>
                  <a:pt x="4211600" y="0"/>
                </a:moveTo>
                <a:lnTo>
                  <a:pt x="4211600" y="58430"/>
                </a:lnTo>
                <a:lnTo>
                  <a:pt x="4136524" y="208808"/>
                </a:lnTo>
                <a:cubicBezTo>
                  <a:pt x="4089791" y="287770"/>
                  <a:pt x="4030588" y="363780"/>
                  <a:pt x="3973354" y="437313"/>
                </a:cubicBezTo>
                <a:cubicBezTo>
                  <a:pt x="3943819" y="475222"/>
                  <a:pt x="3913231" y="514465"/>
                  <a:pt x="3884746" y="553613"/>
                </a:cubicBezTo>
                <a:cubicBezTo>
                  <a:pt x="3872801" y="569996"/>
                  <a:pt x="3861119" y="586569"/>
                  <a:pt x="3849435" y="603143"/>
                </a:cubicBezTo>
                <a:cubicBezTo>
                  <a:pt x="3796665" y="678009"/>
                  <a:pt x="3742187" y="755352"/>
                  <a:pt x="3661849" y="819075"/>
                </a:cubicBezTo>
                <a:cubicBezTo>
                  <a:pt x="3596214" y="871176"/>
                  <a:pt x="3509050" y="916230"/>
                  <a:pt x="3402589" y="952996"/>
                </a:cubicBezTo>
                <a:cubicBezTo>
                  <a:pt x="3312406" y="984048"/>
                  <a:pt x="3215660" y="1005003"/>
                  <a:pt x="3130202" y="1023386"/>
                </a:cubicBezTo>
                <a:cubicBezTo>
                  <a:pt x="3058529" y="1038816"/>
                  <a:pt x="2985412" y="1053675"/>
                  <a:pt x="2914657" y="1068058"/>
                </a:cubicBezTo>
                <a:cubicBezTo>
                  <a:pt x="2805176" y="1090251"/>
                  <a:pt x="2692021" y="1113207"/>
                  <a:pt x="2582149" y="1138924"/>
                </a:cubicBezTo>
                <a:cubicBezTo>
                  <a:pt x="2549330" y="1146639"/>
                  <a:pt x="2516644" y="1154450"/>
                  <a:pt x="2483958" y="1162356"/>
                </a:cubicBezTo>
                <a:cubicBezTo>
                  <a:pt x="2367257" y="1190550"/>
                  <a:pt x="2246621" y="1219601"/>
                  <a:pt x="2123750" y="1238651"/>
                </a:cubicBezTo>
                <a:cubicBezTo>
                  <a:pt x="2004294" y="1257129"/>
                  <a:pt x="1880769" y="1265416"/>
                  <a:pt x="1761444" y="1273417"/>
                </a:cubicBezTo>
                <a:cubicBezTo>
                  <a:pt x="1711167" y="1276751"/>
                  <a:pt x="1659184" y="1280275"/>
                  <a:pt x="1608382" y="1284466"/>
                </a:cubicBezTo>
                <a:cubicBezTo>
                  <a:pt x="1408589" y="1300944"/>
                  <a:pt x="1214570" y="1325805"/>
                  <a:pt x="999942" y="1354284"/>
                </a:cubicBezTo>
                <a:cubicBezTo>
                  <a:pt x="826403" y="1377240"/>
                  <a:pt x="647744" y="1400957"/>
                  <a:pt x="484705" y="1450487"/>
                </a:cubicBezTo>
                <a:cubicBezTo>
                  <a:pt x="355831" y="1489635"/>
                  <a:pt x="231387" y="1544374"/>
                  <a:pt x="113310" y="1613700"/>
                </a:cubicBezTo>
                <a:lnTo>
                  <a:pt x="39668" y="1660822"/>
                </a:lnTo>
                <a:lnTo>
                  <a:pt x="0" y="1660822"/>
                </a:lnTo>
                <a:lnTo>
                  <a:pt x="96701" y="1598934"/>
                </a:lnTo>
                <a:cubicBezTo>
                  <a:pt x="216635" y="1528533"/>
                  <a:pt x="343196" y="1472919"/>
                  <a:pt x="474335" y="1433056"/>
                </a:cubicBezTo>
                <a:cubicBezTo>
                  <a:pt x="639999" y="1382669"/>
                  <a:pt x="820102" y="1358856"/>
                  <a:pt x="994299" y="1335806"/>
                </a:cubicBezTo>
                <a:cubicBezTo>
                  <a:pt x="1210239" y="1307231"/>
                  <a:pt x="1404650" y="1282275"/>
                  <a:pt x="1605231" y="1265702"/>
                </a:cubicBezTo>
                <a:cubicBezTo>
                  <a:pt x="1656428" y="1261511"/>
                  <a:pt x="1708411" y="1257987"/>
                  <a:pt x="1758819" y="1254558"/>
                </a:cubicBezTo>
                <a:cubicBezTo>
                  <a:pt x="1877487" y="1246557"/>
                  <a:pt x="2000094" y="1238365"/>
                  <a:pt x="2118106" y="1220077"/>
                </a:cubicBezTo>
                <a:cubicBezTo>
                  <a:pt x="2239531" y="1201313"/>
                  <a:pt x="2359513" y="1172357"/>
                  <a:pt x="2475557" y="1144353"/>
                </a:cubicBezTo>
                <a:cubicBezTo>
                  <a:pt x="2508243" y="1136448"/>
                  <a:pt x="2541060" y="1128542"/>
                  <a:pt x="2573878" y="1120827"/>
                </a:cubicBezTo>
                <a:cubicBezTo>
                  <a:pt x="2684276" y="1094919"/>
                  <a:pt x="2797694" y="1071963"/>
                  <a:pt x="2907437" y="1049675"/>
                </a:cubicBezTo>
                <a:cubicBezTo>
                  <a:pt x="2978061" y="1035387"/>
                  <a:pt x="3051178" y="1020528"/>
                  <a:pt x="3122589" y="1005098"/>
                </a:cubicBezTo>
                <a:cubicBezTo>
                  <a:pt x="3206997" y="986810"/>
                  <a:pt x="3302823" y="966141"/>
                  <a:pt x="3391169" y="935756"/>
                </a:cubicBezTo>
                <a:cubicBezTo>
                  <a:pt x="3494479" y="900132"/>
                  <a:pt x="3578886" y="856508"/>
                  <a:pt x="3642290" y="806216"/>
                </a:cubicBezTo>
                <a:cubicBezTo>
                  <a:pt x="3720133" y="744303"/>
                  <a:pt x="3773953" y="668103"/>
                  <a:pt x="3825937" y="594475"/>
                </a:cubicBezTo>
                <a:cubicBezTo>
                  <a:pt x="3837621" y="577902"/>
                  <a:pt x="3849435" y="561233"/>
                  <a:pt x="3861381" y="544755"/>
                </a:cubicBezTo>
                <a:cubicBezTo>
                  <a:pt x="3889997" y="505416"/>
                  <a:pt x="3920715" y="465983"/>
                  <a:pt x="3950381" y="427978"/>
                </a:cubicBezTo>
                <a:cubicBezTo>
                  <a:pt x="4007353" y="354921"/>
                  <a:pt x="4066163" y="279388"/>
                  <a:pt x="4112370" y="201378"/>
                </a:cubicBezTo>
                <a:cubicBezTo>
                  <a:pt x="4144662" y="146800"/>
                  <a:pt x="4170785" y="89364"/>
                  <a:pt x="4195989" y="3383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11" name="Graphic 141">
            <a:extLst>
              <a:ext uri="{FF2B5EF4-FFF2-40B4-BE49-F238E27FC236}">
                <a16:creationId xmlns:a16="http://schemas.microsoft.com/office/drawing/2014/main" id="{03E9870D-4BBA-43AF-8D44-BBADF020CFF6}"/>
              </a:ext>
            </a:extLst>
          </p:cNvPr>
          <p:cNvGrpSpPr/>
          <p:nvPr/>
        </p:nvGrpSpPr>
        <p:grpSpPr>
          <a:xfrm>
            <a:off x="10849" y="15178"/>
            <a:ext cx="2198951" cy="3331254"/>
            <a:chOff x="4473129" y="923925"/>
            <a:chExt cx="3308947" cy="5012817"/>
          </a:xfrm>
          <a:noFill/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34BC5055-C77D-43CD-BB1D-A77B6779CDAD}"/>
                </a:ext>
              </a:extLst>
            </p:cNvPr>
            <p:cNvSpPr/>
            <p:nvPr/>
          </p:nvSpPr>
          <p:spPr>
            <a:xfrm>
              <a:off x="4485988" y="924020"/>
              <a:ext cx="3296088" cy="5012722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B12D0B8-9385-489A-85AE-3D14AD0BA2FC}"/>
                </a:ext>
              </a:extLst>
            </p:cNvPr>
            <p:cNvSpPr/>
            <p:nvPr/>
          </p:nvSpPr>
          <p:spPr>
            <a:xfrm>
              <a:off x="4473129" y="923925"/>
              <a:ext cx="2977477" cy="462714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D158A14A-147E-4130-A5E2-38FD84B181AF}"/>
                </a:ext>
              </a:extLst>
            </p:cNvPr>
            <p:cNvSpPr/>
            <p:nvPr/>
          </p:nvSpPr>
          <p:spPr>
            <a:xfrm>
              <a:off x="4494561" y="923925"/>
              <a:ext cx="2356712" cy="4118991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75B8B1EB-5E2B-472C-AE60-2EC5961F16F9}"/>
                </a:ext>
              </a:extLst>
            </p:cNvPr>
            <p:cNvSpPr/>
            <p:nvPr/>
          </p:nvSpPr>
          <p:spPr>
            <a:xfrm>
              <a:off x="4473129" y="923925"/>
              <a:ext cx="2059193" cy="3980116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B4F5BD77-58D7-4B61-A666-1B4139A63A28}"/>
                </a:ext>
              </a:extLst>
            </p:cNvPr>
            <p:cNvSpPr/>
            <p:nvPr/>
          </p:nvSpPr>
          <p:spPr>
            <a:xfrm>
              <a:off x="4485131" y="1719357"/>
              <a:ext cx="743796" cy="2867501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F5CBEC6B-EDB6-40B8-8771-E5AF41B8D698}"/>
                </a:ext>
              </a:extLst>
            </p:cNvPr>
            <p:cNvSpPr/>
            <p:nvPr/>
          </p:nvSpPr>
          <p:spPr>
            <a:xfrm>
              <a:off x="4473129" y="1912731"/>
              <a:ext cx="597294" cy="2543540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91BD0EE8-AA47-4044-9251-9F5A4B820120}"/>
                </a:ext>
              </a:extLst>
            </p:cNvPr>
            <p:cNvSpPr/>
            <p:nvPr/>
          </p:nvSpPr>
          <p:spPr>
            <a:xfrm>
              <a:off x="4491417" y="2227197"/>
              <a:ext cx="389425" cy="2011236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19" name="Graphic 157">
            <a:extLst>
              <a:ext uri="{FF2B5EF4-FFF2-40B4-BE49-F238E27FC236}">
                <a16:creationId xmlns:a16="http://schemas.microsoft.com/office/drawing/2014/main" id="{C3279E8D-2BAA-4CB1-834B-09FADD54DE56}"/>
              </a:ext>
            </a:extLst>
          </p:cNvPr>
          <p:cNvGrpSpPr/>
          <p:nvPr/>
        </p:nvGrpSpPr>
        <p:grpSpPr>
          <a:xfrm>
            <a:off x="8610600" y="3276600"/>
            <a:ext cx="3529260" cy="3581399"/>
            <a:chOff x="4114800" y="1423987"/>
            <a:chExt cx="3961542" cy="4007547"/>
          </a:xfrm>
          <a:noFill/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456F18E-4F61-486D-9CD6-65B30372C534}"/>
                </a:ext>
              </a:extLst>
            </p:cNvPr>
            <p:cNvSpPr/>
            <p:nvPr/>
          </p:nvSpPr>
          <p:spPr>
            <a:xfrm>
              <a:off x="4114800" y="1423987"/>
              <a:ext cx="3946874" cy="3989641"/>
            </a:xfrm>
            <a:custGeom>
              <a:avLst/>
              <a:gdLst>
                <a:gd name="connsiteX0" fmla="*/ 0 w 3946874"/>
                <a:gd name="connsiteY0" fmla="*/ 3989641 h 3989641"/>
                <a:gd name="connsiteX1" fmla="*/ 79439 w 3946874"/>
                <a:gd name="connsiteY1" fmla="*/ 3891153 h 3989641"/>
                <a:gd name="connsiteX2" fmla="*/ 297371 w 3946874"/>
                <a:gd name="connsiteY2" fmla="*/ 3626930 h 3989641"/>
                <a:gd name="connsiteX3" fmla="*/ 454343 w 3946874"/>
                <a:gd name="connsiteY3" fmla="*/ 3440335 h 3989641"/>
                <a:gd name="connsiteX4" fmla="*/ 622363 w 3946874"/>
                <a:gd name="connsiteY4" fmla="*/ 3290697 h 3989641"/>
                <a:gd name="connsiteX5" fmla="*/ 927068 w 3946874"/>
                <a:gd name="connsiteY5" fmla="*/ 3087434 h 3989641"/>
                <a:gd name="connsiteX6" fmla="*/ 1176338 w 3946874"/>
                <a:gd name="connsiteY6" fmla="*/ 2915603 h 3989641"/>
                <a:gd name="connsiteX7" fmla="*/ 1394270 w 3946874"/>
                <a:gd name="connsiteY7" fmla="*/ 2780729 h 3989641"/>
                <a:gd name="connsiteX8" fmla="*/ 1601057 w 3946874"/>
                <a:gd name="connsiteY8" fmla="*/ 2723483 h 3989641"/>
                <a:gd name="connsiteX9" fmla="*/ 1756220 w 3946874"/>
                <a:gd name="connsiteY9" fmla="*/ 2743772 h 3989641"/>
                <a:gd name="connsiteX10" fmla="*/ 1889189 w 3946874"/>
                <a:gd name="connsiteY10" fmla="*/ 2765965 h 3989641"/>
                <a:gd name="connsiteX11" fmla="*/ 2007394 w 3946874"/>
                <a:gd name="connsiteY11" fmla="*/ 2765965 h 3989641"/>
                <a:gd name="connsiteX12" fmla="*/ 2184654 w 3946874"/>
                <a:gd name="connsiteY12" fmla="*/ 2671763 h 3989641"/>
                <a:gd name="connsiteX13" fmla="*/ 2372773 w 3946874"/>
                <a:gd name="connsiteY13" fmla="*/ 2538984 h 3989641"/>
                <a:gd name="connsiteX14" fmla="*/ 2439543 w 3946874"/>
                <a:gd name="connsiteY14" fmla="*/ 2510504 h 3989641"/>
                <a:gd name="connsiteX15" fmla="*/ 2650617 w 3946874"/>
                <a:gd name="connsiteY15" fmla="*/ 2434781 h 3989641"/>
                <a:gd name="connsiteX16" fmla="*/ 2785110 w 3946874"/>
                <a:gd name="connsiteY16" fmla="*/ 2383060 h 3989641"/>
                <a:gd name="connsiteX17" fmla="*/ 2897315 w 3946874"/>
                <a:gd name="connsiteY17" fmla="*/ 2318861 h 3989641"/>
                <a:gd name="connsiteX18" fmla="*/ 2997994 w 3946874"/>
                <a:gd name="connsiteY18" fmla="*/ 2226183 h 3989641"/>
                <a:gd name="connsiteX19" fmla="*/ 3061240 w 3946874"/>
                <a:gd name="connsiteY19" fmla="*/ 2141506 h 3989641"/>
                <a:gd name="connsiteX20" fmla="*/ 3152108 w 3946874"/>
                <a:gd name="connsiteY20" fmla="*/ 2005203 h 3989641"/>
                <a:gd name="connsiteX21" fmla="*/ 3274124 w 3946874"/>
                <a:gd name="connsiteY21" fmla="*/ 1871567 h 3989641"/>
                <a:gd name="connsiteX22" fmla="*/ 3388138 w 3946874"/>
                <a:gd name="connsiteY22" fmla="*/ 1770888 h 3989641"/>
                <a:gd name="connsiteX23" fmla="*/ 3466529 w 3946874"/>
                <a:gd name="connsiteY23" fmla="*/ 1679162 h 3989641"/>
                <a:gd name="connsiteX24" fmla="*/ 3538633 w 3946874"/>
                <a:gd name="connsiteY24" fmla="*/ 1551718 h 3989641"/>
                <a:gd name="connsiteX25" fmla="*/ 3588544 w 3946874"/>
                <a:gd name="connsiteY25" fmla="*/ 1376172 h 3989641"/>
                <a:gd name="connsiteX26" fmla="*/ 3597402 w 3946874"/>
                <a:gd name="connsiteY26" fmla="*/ 1293305 h 3989641"/>
                <a:gd name="connsiteX27" fmla="*/ 3721227 w 3946874"/>
                <a:gd name="connsiteY27" fmla="*/ 880491 h 3989641"/>
                <a:gd name="connsiteX28" fmla="*/ 3761137 w 3946874"/>
                <a:gd name="connsiteY28" fmla="*/ 463677 h 3989641"/>
                <a:gd name="connsiteX29" fmla="*/ 3946874 w 3946874"/>
                <a:gd name="connsiteY29" fmla="*/ 0 h 39896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3946874" h="3989641">
                  <a:moveTo>
                    <a:pt x="0" y="3989641"/>
                  </a:moveTo>
                  <a:cubicBezTo>
                    <a:pt x="19050" y="3957257"/>
                    <a:pt x="50959" y="3916013"/>
                    <a:pt x="79439" y="3891153"/>
                  </a:cubicBezTo>
                  <a:cubicBezTo>
                    <a:pt x="165544" y="3815906"/>
                    <a:pt x="227933" y="3717989"/>
                    <a:pt x="297371" y="3626930"/>
                  </a:cubicBezTo>
                  <a:cubicBezTo>
                    <a:pt x="346615" y="3562255"/>
                    <a:pt x="398050" y="3499009"/>
                    <a:pt x="454343" y="3440335"/>
                  </a:cubicBezTo>
                  <a:cubicBezTo>
                    <a:pt x="506349" y="3386042"/>
                    <a:pt x="562642" y="3336227"/>
                    <a:pt x="622363" y="3290697"/>
                  </a:cubicBezTo>
                  <a:cubicBezTo>
                    <a:pt x="719519" y="3216688"/>
                    <a:pt x="824960" y="3154585"/>
                    <a:pt x="927068" y="3087434"/>
                  </a:cubicBezTo>
                  <a:cubicBezTo>
                    <a:pt x="1011365" y="3031998"/>
                    <a:pt x="1093565" y="2973324"/>
                    <a:pt x="1176338" y="2915603"/>
                  </a:cubicBezTo>
                  <a:cubicBezTo>
                    <a:pt x="1246537" y="2866644"/>
                    <a:pt x="1317308" y="2818066"/>
                    <a:pt x="1394270" y="2780729"/>
                  </a:cubicBezTo>
                  <a:cubicBezTo>
                    <a:pt x="1459421" y="2749106"/>
                    <a:pt x="1528763" y="2724436"/>
                    <a:pt x="1601057" y="2723483"/>
                  </a:cubicBezTo>
                  <a:cubicBezTo>
                    <a:pt x="1653350" y="2722721"/>
                    <a:pt x="1704785" y="2733485"/>
                    <a:pt x="1756220" y="2743772"/>
                  </a:cubicBezTo>
                  <a:cubicBezTo>
                    <a:pt x="1800320" y="2752630"/>
                    <a:pt x="1844612" y="2760250"/>
                    <a:pt x="1889189" y="2765965"/>
                  </a:cubicBezTo>
                  <a:cubicBezTo>
                    <a:pt x="1928622" y="2771013"/>
                    <a:pt x="1968437" y="2773299"/>
                    <a:pt x="2007394" y="2765965"/>
                  </a:cubicBezTo>
                  <a:cubicBezTo>
                    <a:pt x="2073878" y="2753487"/>
                    <a:pt x="2130647" y="2712911"/>
                    <a:pt x="2184654" y="2671763"/>
                  </a:cubicBezTo>
                  <a:cubicBezTo>
                    <a:pt x="2245900" y="2625090"/>
                    <a:pt x="2304002" y="2573465"/>
                    <a:pt x="2372773" y="2538984"/>
                  </a:cubicBezTo>
                  <a:cubicBezTo>
                    <a:pt x="2394395" y="2528126"/>
                    <a:pt x="2416874" y="2518982"/>
                    <a:pt x="2439543" y="2510504"/>
                  </a:cubicBezTo>
                  <a:cubicBezTo>
                    <a:pt x="2509552" y="2484215"/>
                    <a:pt x="2580037" y="2459450"/>
                    <a:pt x="2650617" y="2434781"/>
                  </a:cubicBezTo>
                  <a:cubicBezTo>
                    <a:pt x="2695956" y="2418874"/>
                    <a:pt x="2741295" y="2402872"/>
                    <a:pt x="2785110" y="2383060"/>
                  </a:cubicBezTo>
                  <a:cubicBezTo>
                    <a:pt x="2824448" y="2365248"/>
                    <a:pt x="2862358" y="2344198"/>
                    <a:pt x="2897315" y="2318861"/>
                  </a:cubicBezTo>
                  <a:cubicBezTo>
                    <a:pt x="2934367" y="2292096"/>
                    <a:pt x="2968085" y="2260854"/>
                    <a:pt x="2997994" y="2226183"/>
                  </a:cubicBezTo>
                  <a:cubicBezTo>
                    <a:pt x="3020949" y="2199513"/>
                    <a:pt x="3041714" y="2170938"/>
                    <a:pt x="3061240" y="2141506"/>
                  </a:cubicBezTo>
                  <a:cubicBezTo>
                    <a:pt x="3091529" y="2095976"/>
                    <a:pt x="3119533" y="2049018"/>
                    <a:pt x="3152108" y="2005203"/>
                  </a:cubicBezTo>
                  <a:cubicBezTo>
                    <a:pt x="3188113" y="1956626"/>
                    <a:pt x="3229261" y="1912144"/>
                    <a:pt x="3274124" y="1871567"/>
                  </a:cubicBezTo>
                  <a:cubicBezTo>
                    <a:pt x="3311747" y="1837563"/>
                    <a:pt x="3351848" y="1806321"/>
                    <a:pt x="3388138" y="1770888"/>
                  </a:cubicBezTo>
                  <a:cubicBezTo>
                    <a:pt x="3416999" y="1742694"/>
                    <a:pt x="3443002" y="1711833"/>
                    <a:pt x="3466529" y="1679162"/>
                  </a:cubicBezTo>
                  <a:cubicBezTo>
                    <a:pt x="3495008" y="1639348"/>
                    <a:pt x="3519392" y="1596771"/>
                    <a:pt x="3538633" y="1551718"/>
                  </a:cubicBezTo>
                  <a:cubicBezTo>
                    <a:pt x="3562731" y="1495616"/>
                    <a:pt x="3578924" y="1436465"/>
                    <a:pt x="3588544" y="1376172"/>
                  </a:cubicBezTo>
                  <a:cubicBezTo>
                    <a:pt x="3592925" y="1348740"/>
                    <a:pt x="3595688" y="1321022"/>
                    <a:pt x="3597402" y="1293305"/>
                  </a:cubicBezTo>
                  <a:cubicBezTo>
                    <a:pt x="3605974" y="1155859"/>
                    <a:pt x="3717703" y="1018127"/>
                    <a:pt x="3721227" y="880491"/>
                  </a:cubicBezTo>
                  <a:cubicBezTo>
                    <a:pt x="3724751" y="740855"/>
                    <a:pt x="3743135" y="602171"/>
                    <a:pt x="3761137" y="463677"/>
                  </a:cubicBezTo>
                  <a:cubicBezTo>
                    <a:pt x="3776186" y="347758"/>
                    <a:pt x="3934968" y="116205"/>
                    <a:pt x="3946874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318DDF45-08F0-46B6-A0B7-133735C94F47}"/>
                </a:ext>
              </a:extLst>
            </p:cNvPr>
            <p:cNvSpPr/>
            <p:nvPr/>
          </p:nvSpPr>
          <p:spPr>
            <a:xfrm>
              <a:off x="4395978" y="2441733"/>
              <a:ext cx="3665410" cy="2985611"/>
            </a:xfrm>
            <a:custGeom>
              <a:avLst/>
              <a:gdLst>
                <a:gd name="connsiteX0" fmla="*/ 0 w 3665410"/>
                <a:gd name="connsiteY0" fmla="*/ 2985611 h 2985611"/>
                <a:gd name="connsiteX1" fmla="*/ 166211 w 3665410"/>
                <a:gd name="connsiteY1" fmla="*/ 2699766 h 2985611"/>
                <a:gd name="connsiteX2" fmla="*/ 397002 w 3665410"/>
                <a:gd name="connsiteY2" fmla="*/ 2414969 h 2985611"/>
                <a:gd name="connsiteX3" fmla="*/ 620173 w 3665410"/>
                <a:gd name="connsiteY3" fmla="*/ 2237899 h 2985611"/>
                <a:gd name="connsiteX4" fmla="*/ 823341 w 3665410"/>
                <a:gd name="connsiteY4" fmla="*/ 2085499 h 2985611"/>
                <a:gd name="connsiteX5" fmla="*/ 1089565 w 3665410"/>
                <a:gd name="connsiteY5" fmla="*/ 1911477 h 2985611"/>
                <a:gd name="connsiteX6" fmla="*/ 1145000 w 3665410"/>
                <a:gd name="connsiteY6" fmla="*/ 1886807 h 2985611"/>
                <a:gd name="connsiteX7" fmla="*/ 1375791 w 3665410"/>
                <a:gd name="connsiteY7" fmla="*/ 1842135 h 2985611"/>
                <a:gd name="connsiteX8" fmla="*/ 1486567 w 3665410"/>
                <a:gd name="connsiteY8" fmla="*/ 1857566 h 2985611"/>
                <a:gd name="connsiteX9" fmla="*/ 1568101 w 3665410"/>
                <a:gd name="connsiteY9" fmla="*/ 1871377 h 2985611"/>
                <a:gd name="connsiteX10" fmla="*/ 1810607 w 3665410"/>
                <a:gd name="connsiteY10" fmla="*/ 1871377 h 2985611"/>
                <a:gd name="connsiteX11" fmla="*/ 1997964 w 3665410"/>
                <a:gd name="connsiteY11" fmla="*/ 1790605 h 2985611"/>
                <a:gd name="connsiteX12" fmla="*/ 2109883 w 3665410"/>
                <a:gd name="connsiteY12" fmla="*/ 1702784 h 2985611"/>
                <a:gd name="connsiteX13" fmla="*/ 2321433 w 3665410"/>
                <a:gd name="connsiteY13" fmla="*/ 1552384 h 2985611"/>
                <a:gd name="connsiteX14" fmla="*/ 2558891 w 3665410"/>
                <a:gd name="connsiteY14" fmla="*/ 1453420 h 2985611"/>
                <a:gd name="connsiteX15" fmla="*/ 2709767 w 3665410"/>
                <a:gd name="connsiteY15" fmla="*/ 1377887 h 2985611"/>
                <a:gd name="connsiteX16" fmla="*/ 2885408 w 3665410"/>
                <a:gd name="connsiteY16" fmla="*/ 1237393 h 2985611"/>
                <a:gd name="connsiteX17" fmla="*/ 3017711 w 3665410"/>
                <a:gd name="connsiteY17" fmla="*/ 1072229 h 2985611"/>
                <a:gd name="connsiteX18" fmla="*/ 3150680 w 3665410"/>
                <a:gd name="connsiteY18" fmla="*/ 921830 h 2985611"/>
                <a:gd name="connsiteX19" fmla="*/ 3255169 w 3665410"/>
                <a:gd name="connsiteY19" fmla="*/ 801815 h 2985611"/>
                <a:gd name="connsiteX20" fmla="*/ 3339275 w 3665410"/>
                <a:gd name="connsiteY20" fmla="*/ 694182 h 2985611"/>
                <a:gd name="connsiteX21" fmla="*/ 3409188 w 3665410"/>
                <a:gd name="connsiteY21" fmla="*/ 546926 h 2985611"/>
                <a:gd name="connsiteX22" fmla="*/ 3464243 w 3665410"/>
                <a:gd name="connsiteY22" fmla="*/ 347663 h 2985611"/>
                <a:gd name="connsiteX23" fmla="*/ 3665411 w 3665410"/>
                <a:gd name="connsiteY23" fmla="*/ 0 h 29856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665410" h="2985611">
                  <a:moveTo>
                    <a:pt x="0" y="2985611"/>
                  </a:moveTo>
                  <a:cubicBezTo>
                    <a:pt x="0" y="2985611"/>
                    <a:pt x="86773" y="2802827"/>
                    <a:pt x="166211" y="2699766"/>
                  </a:cubicBezTo>
                  <a:cubicBezTo>
                    <a:pt x="240983" y="2602706"/>
                    <a:pt x="309182" y="2500122"/>
                    <a:pt x="397002" y="2414969"/>
                  </a:cubicBezTo>
                  <a:cubicBezTo>
                    <a:pt x="465296" y="2348865"/>
                    <a:pt x="543592" y="2294477"/>
                    <a:pt x="620173" y="2237899"/>
                  </a:cubicBezTo>
                  <a:cubicBezTo>
                    <a:pt x="688277" y="2187607"/>
                    <a:pt x="755333" y="2135886"/>
                    <a:pt x="823341" y="2085499"/>
                  </a:cubicBezTo>
                  <a:cubicBezTo>
                    <a:pt x="908685" y="2022253"/>
                    <a:pt x="994791" y="1959197"/>
                    <a:pt x="1089565" y="1911477"/>
                  </a:cubicBezTo>
                  <a:cubicBezTo>
                    <a:pt x="1107662" y="1902428"/>
                    <a:pt x="1126141" y="1894141"/>
                    <a:pt x="1145000" y="1886807"/>
                  </a:cubicBezTo>
                  <a:cubicBezTo>
                    <a:pt x="1218819" y="1858232"/>
                    <a:pt x="1296924" y="1838611"/>
                    <a:pt x="1375791" y="1842135"/>
                  </a:cubicBezTo>
                  <a:cubicBezTo>
                    <a:pt x="1413129" y="1843754"/>
                    <a:pt x="1449896" y="1850422"/>
                    <a:pt x="1486567" y="1857566"/>
                  </a:cubicBezTo>
                  <a:cubicBezTo>
                    <a:pt x="1513618" y="1862804"/>
                    <a:pt x="1540859" y="1867376"/>
                    <a:pt x="1568101" y="1871377"/>
                  </a:cubicBezTo>
                  <a:cubicBezTo>
                    <a:pt x="1648778" y="1883188"/>
                    <a:pt x="1730978" y="1887665"/>
                    <a:pt x="1810607" y="1871377"/>
                  </a:cubicBezTo>
                  <a:cubicBezTo>
                    <a:pt x="1877854" y="1857661"/>
                    <a:pt x="1941100" y="1829086"/>
                    <a:pt x="1997964" y="1790605"/>
                  </a:cubicBezTo>
                  <a:cubicBezTo>
                    <a:pt x="2037302" y="1764030"/>
                    <a:pt x="2073497" y="1733264"/>
                    <a:pt x="2109883" y="1702784"/>
                  </a:cubicBezTo>
                  <a:cubicBezTo>
                    <a:pt x="2176367" y="1647063"/>
                    <a:pt x="2244852" y="1593151"/>
                    <a:pt x="2321433" y="1552384"/>
                  </a:cubicBezTo>
                  <a:cubicBezTo>
                    <a:pt x="2397157" y="1512094"/>
                    <a:pt x="2479548" y="1486281"/>
                    <a:pt x="2558891" y="1453420"/>
                  </a:cubicBezTo>
                  <a:cubicBezTo>
                    <a:pt x="2610898" y="1431798"/>
                    <a:pt x="2661571" y="1407033"/>
                    <a:pt x="2709767" y="1377887"/>
                  </a:cubicBezTo>
                  <a:cubicBezTo>
                    <a:pt x="2774252" y="1338929"/>
                    <a:pt x="2834069" y="1292447"/>
                    <a:pt x="2885408" y="1237393"/>
                  </a:cubicBezTo>
                  <a:cubicBezTo>
                    <a:pt x="2933605" y="1185767"/>
                    <a:pt x="2973324" y="1127093"/>
                    <a:pt x="3017711" y="1072229"/>
                  </a:cubicBezTo>
                  <a:cubicBezTo>
                    <a:pt x="3059811" y="1020223"/>
                    <a:pt x="3105912" y="971645"/>
                    <a:pt x="3150680" y="921830"/>
                  </a:cubicBezTo>
                  <a:cubicBezTo>
                    <a:pt x="3186113" y="882396"/>
                    <a:pt x="3220593" y="842010"/>
                    <a:pt x="3255169" y="801815"/>
                  </a:cubicBezTo>
                  <a:cubicBezTo>
                    <a:pt x="3284887" y="767239"/>
                    <a:pt x="3314605" y="732473"/>
                    <a:pt x="3339275" y="694182"/>
                  </a:cubicBezTo>
                  <a:cubicBezTo>
                    <a:pt x="3368707" y="648367"/>
                    <a:pt x="3390138" y="597980"/>
                    <a:pt x="3409188" y="546926"/>
                  </a:cubicBezTo>
                  <a:cubicBezTo>
                    <a:pt x="3433382" y="482156"/>
                    <a:pt x="3453384" y="415861"/>
                    <a:pt x="3464243" y="347663"/>
                  </a:cubicBezTo>
                  <a:cubicBezTo>
                    <a:pt x="3476244" y="272224"/>
                    <a:pt x="3661696" y="76295"/>
                    <a:pt x="366541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9D0CC0F-710D-43F4-BC86-763767420133}"/>
                </a:ext>
              </a:extLst>
            </p:cNvPr>
            <p:cNvSpPr/>
            <p:nvPr/>
          </p:nvSpPr>
          <p:spPr>
            <a:xfrm>
              <a:off x="7790402" y="5229700"/>
              <a:ext cx="285940" cy="199072"/>
            </a:xfrm>
            <a:custGeom>
              <a:avLst/>
              <a:gdLst>
                <a:gd name="connsiteX0" fmla="*/ 0 w 285940"/>
                <a:gd name="connsiteY0" fmla="*/ 199073 h 199072"/>
                <a:gd name="connsiteX1" fmla="*/ 285940 w 285940"/>
                <a:gd name="connsiteY1" fmla="*/ 0 h 199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85940" h="199072">
                  <a:moveTo>
                    <a:pt x="0" y="199073"/>
                  </a:moveTo>
                  <a:cubicBezTo>
                    <a:pt x="0" y="199073"/>
                    <a:pt x="242125" y="39243"/>
                    <a:pt x="28594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6FB36AB6-CB81-495A-8A33-C0BCE67D6F23}"/>
                </a:ext>
              </a:extLst>
            </p:cNvPr>
            <p:cNvSpPr/>
            <p:nvPr/>
          </p:nvSpPr>
          <p:spPr>
            <a:xfrm>
              <a:off x="7393114" y="5049773"/>
              <a:ext cx="655796" cy="381190"/>
            </a:xfrm>
            <a:custGeom>
              <a:avLst/>
              <a:gdLst>
                <a:gd name="connsiteX0" fmla="*/ 0 w 655796"/>
                <a:gd name="connsiteY0" fmla="*/ 381190 h 381190"/>
                <a:gd name="connsiteX1" fmla="*/ 655796 w 655796"/>
                <a:gd name="connsiteY1" fmla="*/ 0 h 381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55796" h="381190">
                  <a:moveTo>
                    <a:pt x="0" y="381190"/>
                  </a:moveTo>
                  <a:cubicBezTo>
                    <a:pt x="0" y="381190"/>
                    <a:pt x="461105" y="172117"/>
                    <a:pt x="65579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993F7E6-ABF6-482D-BEA5-B4E607DDB433}"/>
                </a:ext>
              </a:extLst>
            </p:cNvPr>
            <p:cNvSpPr/>
            <p:nvPr/>
          </p:nvSpPr>
          <p:spPr>
            <a:xfrm>
              <a:off x="5154072" y="3867816"/>
              <a:ext cx="2907315" cy="1544764"/>
            </a:xfrm>
            <a:custGeom>
              <a:avLst/>
              <a:gdLst>
                <a:gd name="connsiteX0" fmla="*/ 0 w 2907315"/>
                <a:gd name="connsiteY0" fmla="*/ 1544764 h 1544764"/>
                <a:gd name="connsiteX1" fmla="*/ 201644 w 2907315"/>
                <a:gd name="connsiteY1" fmla="*/ 1352550 h 1544764"/>
                <a:gd name="connsiteX2" fmla="*/ 423196 w 2907315"/>
                <a:gd name="connsiteY2" fmla="*/ 1196054 h 1544764"/>
                <a:gd name="connsiteX3" fmla="*/ 782193 w 2907315"/>
                <a:gd name="connsiteY3" fmla="*/ 1099947 h 1544764"/>
                <a:gd name="connsiteX4" fmla="*/ 1052513 w 2907315"/>
                <a:gd name="connsiteY4" fmla="*/ 1042321 h 1544764"/>
                <a:gd name="connsiteX5" fmla="*/ 1311783 w 2907315"/>
                <a:gd name="connsiteY5" fmla="*/ 1056037 h 1544764"/>
                <a:gd name="connsiteX6" fmla="*/ 1484662 w 2907315"/>
                <a:gd name="connsiteY6" fmla="*/ 1083469 h 1544764"/>
                <a:gd name="connsiteX7" fmla="*/ 1788224 w 2907315"/>
                <a:gd name="connsiteY7" fmla="*/ 1023080 h 1544764"/>
                <a:gd name="connsiteX8" fmla="*/ 2269045 w 2907315"/>
                <a:gd name="connsiteY8" fmla="*/ 734758 h 1544764"/>
                <a:gd name="connsiteX9" fmla="*/ 2534984 w 2907315"/>
                <a:gd name="connsiteY9" fmla="*/ 572738 h 1544764"/>
                <a:gd name="connsiteX10" fmla="*/ 2907316 w 2907315"/>
                <a:gd name="connsiteY10" fmla="*/ 0 h 15447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07315" h="1544764">
                  <a:moveTo>
                    <a:pt x="0" y="1544764"/>
                  </a:moveTo>
                  <a:cubicBezTo>
                    <a:pt x="0" y="1544764"/>
                    <a:pt x="98012" y="1443990"/>
                    <a:pt x="201644" y="1352550"/>
                  </a:cubicBezTo>
                  <a:cubicBezTo>
                    <a:pt x="271272" y="1291209"/>
                    <a:pt x="343662" y="1234249"/>
                    <a:pt x="423196" y="1196054"/>
                  </a:cubicBezTo>
                  <a:cubicBezTo>
                    <a:pt x="537591" y="1141095"/>
                    <a:pt x="661226" y="1127189"/>
                    <a:pt x="782193" y="1099947"/>
                  </a:cubicBezTo>
                  <a:cubicBezTo>
                    <a:pt x="872300" y="1079659"/>
                    <a:pt x="961358" y="1051370"/>
                    <a:pt x="1052513" y="1042321"/>
                  </a:cubicBezTo>
                  <a:cubicBezTo>
                    <a:pt x="1139000" y="1033653"/>
                    <a:pt x="1225868" y="1040321"/>
                    <a:pt x="1311783" y="1056037"/>
                  </a:cubicBezTo>
                  <a:cubicBezTo>
                    <a:pt x="1369314" y="1066609"/>
                    <a:pt x="1426559" y="1079373"/>
                    <a:pt x="1484662" y="1083469"/>
                  </a:cubicBezTo>
                  <a:cubicBezTo>
                    <a:pt x="1587913" y="1090803"/>
                    <a:pt x="1690402" y="1064800"/>
                    <a:pt x="1788224" y="1023080"/>
                  </a:cubicBezTo>
                  <a:cubicBezTo>
                    <a:pt x="1956721" y="951262"/>
                    <a:pt x="2106549" y="825722"/>
                    <a:pt x="2269045" y="734758"/>
                  </a:cubicBezTo>
                  <a:cubicBezTo>
                    <a:pt x="2359438" y="684181"/>
                    <a:pt x="2452497" y="640556"/>
                    <a:pt x="2534984" y="572738"/>
                  </a:cubicBezTo>
                  <a:cubicBezTo>
                    <a:pt x="2673001" y="459391"/>
                    <a:pt x="2847023" y="191453"/>
                    <a:pt x="290731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DCA0B097-C21A-40B4-95E4-2FFA9697F824}"/>
                </a:ext>
              </a:extLst>
            </p:cNvPr>
            <p:cNvSpPr/>
            <p:nvPr/>
          </p:nvSpPr>
          <p:spPr>
            <a:xfrm>
              <a:off x="4907946" y="3479100"/>
              <a:ext cx="3168300" cy="1952434"/>
            </a:xfrm>
            <a:custGeom>
              <a:avLst/>
              <a:gdLst>
                <a:gd name="connsiteX0" fmla="*/ 0 w 3168300"/>
                <a:gd name="connsiteY0" fmla="*/ 1952435 h 1952434"/>
                <a:gd name="connsiteX1" fmla="*/ 202121 w 3168300"/>
                <a:gd name="connsiteY1" fmla="*/ 1687068 h 1952434"/>
                <a:gd name="connsiteX2" fmla="*/ 545116 w 3168300"/>
                <a:gd name="connsiteY2" fmla="*/ 1450277 h 1952434"/>
                <a:gd name="connsiteX3" fmla="*/ 906780 w 3168300"/>
                <a:gd name="connsiteY3" fmla="*/ 1354455 h 1952434"/>
                <a:gd name="connsiteX4" fmla="*/ 1332262 w 3168300"/>
                <a:gd name="connsiteY4" fmla="*/ 1285304 h 1952434"/>
                <a:gd name="connsiteX5" fmla="*/ 1691259 w 3168300"/>
                <a:gd name="connsiteY5" fmla="*/ 1240060 h 1952434"/>
                <a:gd name="connsiteX6" fmla="*/ 2010346 w 3168300"/>
                <a:gd name="connsiteY6" fmla="*/ 1141667 h 1952434"/>
                <a:gd name="connsiteX7" fmla="*/ 2393252 w 3168300"/>
                <a:gd name="connsiteY7" fmla="*/ 1027271 h 1952434"/>
                <a:gd name="connsiteX8" fmla="*/ 2582037 w 3168300"/>
                <a:gd name="connsiteY8" fmla="*/ 958120 h 1952434"/>
                <a:gd name="connsiteX9" fmla="*/ 2760155 w 3168300"/>
                <a:gd name="connsiteY9" fmla="*/ 827723 h 1952434"/>
                <a:gd name="connsiteX10" fmla="*/ 2914364 w 3168300"/>
                <a:gd name="connsiteY10" fmla="*/ 567023 h 1952434"/>
                <a:gd name="connsiteX11" fmla="*/ 3168301 w 3168300"/>
                <a:gd name="connsiteY11" fmla="*/ 0 h 195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68300" h="1952434">
                  <a:moveTo>
                    <a:pt x="0" y="1952435"/>
                  </a:moveTo>
                  <a:cubicBezTo>
                    <a:pt x="0" y="1952435"/>
                    <a:pt x="91059" y="1796415"/>
                    <a:pt x="202121" y="1687068"/>
                  </a:cubicBezTo>
                  <a:cubicBezTo>
                    <a:pt x="301943" y="1588675"/>
                    <a:pt x="416528" y="1505617"/>
                    <a:pt x="545116" y="1450277"/>
                  </a:cubicBezTo>
                  <a:cubicBezTo>
                    <a:pt x="659987" y="1400747"/>
                    <a:pt x="783622" y="1377601"/>
                    <a:pt x="906780" y="1354455"/>
                  </a:cubicBezTo>
                  <a:cubicBezTo>
                    <a:pt x="1048036" y="1327976"/>
                    <a:pt x="1189482" y="1301972"/>
                    <a:pt x="1332262" y="1285304"/>
                  </a:cubicBezTo>
                  <a:cubicBezTo>
                    <a:pt x="1452182" y="1271302"/>
                    <a:pt x="1573340" y="1265873"/>
                    <a:pt x="1691259" y="1240060"/>
                  </a:cubicBezTo>
                  <a:cubicBezTo>
                    <a:pt x="1800035" y="1216247"/>
                    <a:pt x="1904619" y="1176718"/>
                    <a:pt x="2010346" y="1141667"/>
                  </a:cubicBezTo>
                  <a:cubicBezTo>
                    <a:pt x="2136743" y="1099661"/>
                    <a:pt x="2265902" y="1066229"/>
                    <a:pt x="2393252" y="1027271"/>
                  </a:cubicBezTo>
                  <a:cubicBezTo>
                    <a:pt x="2457450" y="1007650"/>
                    <a:pt x="2521744" y="987552"/>
                    <a:pt x="2582037" y="958120"/>
                  </a:cubicBezTo>
                  <a:cubicBezTo>
                    <a:pt x="2648807" y="925449"/>
                    <a:pt x="2710815" y="883349"/>
                    <a:pt x="2760155" y="827723"/>
                  </a:cubicBezTo>
                  <a:cubicBezTo>
                    <a:pt x="2827496" y="751904"/>
                    <a:pt x="2867978" y="657511"/>
                    <a:pt x="2914364" y="567023"/>
                  </a:cubicBezTo>
                  <a:cubicBezTo>
                    <a:pt x="2972753" y="453200"/>
                    <a:pt x="3119152" y="118015"/>
                    <a:pt x="316830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AB2AF0F5-7EAA-4BAB-8DE2-D84E124170FA}"/>
                </a:ext>
              </a:extLst>
            </p:cNvPr>
            <p:cNvSpPr/>
            <p:nvPr/>
          </p:nvSpPr>
          <p:spPr>
            <a:xfrm>
              <a:off x="4704778" y="2976752"/>
              <a:ext cx="3356800" cy="2452020"/>
            </a:xfrm>
            <a:custGeom>
              <a:avLst/>
              <a:gdLst>
                <a:gd name="connsiteX0" fmla="*/ 0 w 3356800"/>
                <a:gd name="connsiteY0" fmla="*/ 2452021 h 2452020"/>
                <a:gd name="connsiteX1" fmla="*/ 130874 w 3356800"/>
                <a:gd name="connsiteY1" fmla="*/ 2247710 h 2452020"/>
                <a:gd name="connsiteX2" fmla="*/ 437197 w 3356800"/>
                <a:gd name="connsiteY2" fmla="*/ 1941195 h 2452020"/>
                <a:gd name="connsiteX3" fmla="*/ 737140 w 3356800"/>
                <a:gd name="connsiteY3" fmla="*/ 1736884 h 2452020"/>
                <a:gd name="connsiteX4" fmla="*/ 1031843 w 3356800"/>
                <a:gd name="connsiteY4" fmla="*/ 1685068 h 2452020"/>
                <a:gd name="connsiteX5" fmla="*/ 1287304 w 3356800"/>
                <a:gd name="connsiteY5" fmla="*/ 1655826 h 2452020"/>
                <a:gd name="connsiteX6" fmla="*/ 1471994 w 3356800"/>
                <a:gd name="connsiteY6" fmla="*/ 1634300 h 2452020"/>
                <a:gd name="connsiteX7" fmla="*/ 1898237 w 3356800"/>
                <a:gd name="connsiteY7" fmla="*/ 1512665 h 2452020"/>
                <a:gd name="connsiteX8" fmla="*/ 2229136 w 3356800"/>
                <a:gd name="connsiteY8" fmla="*/ 1355598 h 2452020"/>
                <a:gd name="connsiteX9" fmla="*/ 2512314 w 3356800"/>
                <a:gd name="connsiteY9" fmla="*/ 1238631 h 2452020"/>
                <a:gd name="connsiteX10" fmla="*/ 2758535 w 3356800"/>
                <a:gd name="connsiteY10" fmla="*/ 1096994 h 2452020"/>
                <a:gd name="connsiteX11" fmla="*/ 2935510 w 3356800"/>
                <a:gd name="connsiteY11" fmla="*/ 919925 h 2452020"/>
                <a:gd name="connsiteX12" fmla="*/ 3081719 w 3356800"/>
                <a:gd name="connsiteY12" fmla="*/ 687419 h 2452020"/>
                <a:gd name="connsiteX13" fmla="*/ 3356800 w 3356800"/>
                <a:gd name="connsiteY13" fmla="*/ 0 h 2452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356800" h="2452020">
                  <a:moveTo>
                    <a:pt x="0" y="2452021"/>
                  </a:moveTo>
                  <a:cubicBezTo>
                    <a:pt x="0" y="2452021"/>
                    <a:pt x="57150" y="2344198"/>
                    <a:pt x="130874" y="2247710"/>
                  </a:cubicBezTo>
                  <a:cubicBezTo>
                    <a:pt x="218694" y="2132648"/>
                    <a:pt x="328136" y="2036635"/>
                    <a:pt x="437197" y="1941195"/>
                  </a:cubicBezTo>
                  <a:cubicBezTo>
                    <a:pt x="529304" y="1860709"/>
                    <a:pt x="623030" y="1779556"/>
                    <a:pt x="737140" y="1736884"/>
                  </a:cubicBezTo>
                  <a:cubicBezTo>
                    <a:pt x="830866" y="1701736"/>
                    <a:pt x="932021" y="1695450"/>
                    <a:pt x="1031843" y="1685068"/>
                  </a:cubicBezTo>
                  <a:cubicBezTo>
                    <a:pt x="1117092" y="1676210"/>
                    <a:pt x="1202055" y="1665160"/>
                    <a:pt x="1287304" y="1655826"/>
                  </a:cubicBezTo>
                  <a:cubicBezTo>
                    <a:pt x="1348931" y="1649063"/>
                    <a:pt x="1410653" y="1643539"/>
                    <a:pt x="1471994" y="1634300"/>
                  </a:cubicBezTo>
                  <a:cubicBezTo>
                    <a:pt x="1618679" y="1612011"/>
                    <a:pt x="1761935" y="1571149"/>
                    <a:pt x="1898237" y="1512665"/>
                  </a:cubicBezTo>
                  <a:cubicBezTo>
                    <a:pt x="2010442" y="1464564"/>
                    <a:pt x="2117503" y="1405128"/>
                    <a:pt x="2229136" y="1355598"/>
                  </a:cubicBezTo>
                  <a:cubicBezTo>
                    <a:pt x="2322481" y="1314164"/>
                    <a:pt x="2418969" y="1280160"/>
                    <a:pt x="2512314" y="1238631"/>
                  </a:cubicBezTo>
                  <a:cubicBezTo>
                    <a:pt x="2599087" y="1199960"/>
                    <a:pt x="2683193" y="1154811"/>
                    <a:pt x="2758535" y="1096994"/>
                  </a:cubicBezTo>
                  <a:cubicBezTo>
                    <a:pt x="2825020" y="1046035"/>
                    <a:pt x="2883789" y="985837"/>
                    <a:pt x="2935510" y="919925"/>
                  </a:cubicBezTo>
                  <a:cubicBezTo>
                    <a:pt x="2992184" y="847725"/>
                    <a:pt x="3039904" y="769144"/>
                    <a:pt x="3081719" y="687419"/>
                  </a:cubicBezTo>
                  <a:cubicBezTo>
                    <a:pt x="3138297" y="576739"/>
                    <a:pt x="3314129" y="116776"/>
                    <a:pt x="335680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60C036-BBCE-4F9E-AD56-DD36D4407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5D7EC-1E6A-473F-B5A4-18CDFB6CF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9981C7-34D5-49A4-949D-715FD4BD8F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900" kern="1200" cap="all" spc="200" smtClean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0DAF61AA-5A98-4049-A93E-477E5505141A}" type="datetimeFigureOut">
              <a:rPr lang="en-US" smtClean="0"/>
              <a:pPr/>
              <a:t>5/24/2023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85CE6E-733D-4C60-B40B-C7C10CB5A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900" kern="1200" cap="all" spc="200" dirty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80D8B-7909-4114-8EBA-C3086DC62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06000" y="6356350"/>
            <a:ext cx="1447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US" sz="900" kern="1200" cap="all" spc="200" smtClean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73B850FF-6169-4056-8077-06FFA93A536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23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1" r:id="rId6"/>
    <p:sldLayoutId id="2147483687" r:id="rId7"/>
    <p:sldLayoutId id="2147483688" r:id="rId8"/>
    <p:sldLayoutId id="2147483689" r:id="rId9"/>
    <p:sldLayoutId id="2147483690" r:id="rId10"/>
    <p:sldLayoutId id="2147483692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5"/>
        </a:buClr>
        <a:buFont typeface="Avenir Next LT Pro" panose="020B0504020202020204" pitchFamily="34" charset="0"/>
        <a:buChar char="+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1174801-1395-44C5-9B00-CCAC45C05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96DFAFB-BCE1-4BEC-82FB-D574234DEF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0E728E6-A07E-4A6C-AB92-D56E1402F6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01CF3E1-1DD2-70F8-54E1-AFA08A7BADD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70000"/>
          </a:blip>
          <a:srcRect l="3116" r="-1" b="-1"/>
          <a:stretch/>
        </p:blipFill>
        <p:spPr>
          <a:xfrm>
            <a:off x="20" y="10"/>
            <a:ext cx="12188932" cy="6856614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9FB28281-3783-403A-B1AB-0182A003DF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6275" y="744909"/>
            <a:ext cx="10190071" cy="3145855"/>
          </a:xfrm>
        </p:spPr>
        <p:txBody>
          <a:bodyPr rtlCol="0" anchor="b">
            <a:normAutofit/>
          </a:bodyPr>
          <a:lstStyle/>
          <a:p>
            <a:pPr rtl="0"/>
            <a:r>
              <a:rPr lang="es-ES" sz="5400" b="1" dirty="0">
                <a:solidFill>
                  <a:srgbClr val="FFFFFF"/>
                </a:solidFill>
              </a:rPr>
              <a:t>INFIDELIDAD CONYUGAL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4542EAC-8BF3-4BFD-9891-145BC49409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8708" y="4069780"/>
            <a:ext cx="9781327" cy="2056617"/>
          </a:xfrm>
        </p:spPr>
        <p:txBody>
          <a:bodyPr rtlCol="0" anchor="t">
            <a:normAutofit/>
          </a:bodyPr>
          <a:lstStyle/>
          <a:p>
            <a:pPr rtl="0"/>
            <a:r>
              <a:rPr lang="es-ES" sz="2200">
                <a:solidFill>
                  <a:srgbClr val="FFFFFF"/>
                </a:solidFill>
              </a:rPr>
              <a:t>PROPUESTA DE UN MODELO TERAPEUTICO</a:t>
            </a:r>
          </a:p>
        </p:txBody>
      </p:sp>
      <p:grpSp>
        <p:nvGrpSpPr>
          <p:cNvPr id="15" name="Top Left">
            <a:extLst>
              <a:ext uri="{FF2B5EF4-FFF2-40B4-BE49-F238E27FC236}">
                <a16:creationId xmlns:a16="http://schemas.microsoft.com/office/drawing/2014/main" id="{18579DB9-24B0-487B-81E3-8D02AD5F8C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849" y="15178"/>
            <a:ext cx="2198951" cy="3331254"/>
            <a:chOff x="4473129" y="923925"/>
            <a:chExt cx="3308947" cy="5012817"/>
          </a:xfrm>
          <a:noFill/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7180CB2C-161F-4538-9214-24AF97B01A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85988" y="924020"/>
              <a:ext cx="3296088" cy="5012722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E25AFBE-8731-4348-B66F-FD7E38F76A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73129" y="923925"/>
              <a:ext cx="2977477" cy="462714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F6C27D8-4E47-470F-B6B5-407CE7D1D7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94561" y="923925"/>
              <a:ext cx="2356712" cy="4118991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bg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6348964-B561-445E-A6A4-730FBA4285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73129" y="923925"/>
              <a:ext cx="2059193" cy="3980116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C5D1A3FD-B031-4670-8F09-29E8E38D45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85131" y="1719357"/>
              <a:ext cx="743796" cy="2867501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bg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80BD3287-1860-4987-8CA5-8728EDBB6B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73129" y="1912731"/>
              <a:ext cx="597294" cy="2543540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E1FEEEA6-82B5-4005-A3D5-FC2A152FDD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91417" y="2227197"/>
              <a:ext cx="389425" cy="2011236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bg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5C0E6139-8A19-4905-87E2-E547D7B7F1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023216" y="3924272"/>
            <a:ext cx="118872" cy="118872"/>
            <a:chOff x="1175347" y="3733800"/>
            <a:chExt cx="118872" cy="118872"/>
          </a:xfrm>
        </p:grpSpPr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BC05FFBD-B86A-4BD3-A147-FA95CE03CF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34783" y="3733800"/>
              <a:ext cx="0" cy="118872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EB69F8B1-78FB-4562-8A0D-8D29636755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347" y="3793236"/>
              <a:ext cx="118872" cy="0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28" name="Bottom Right">
            <a:extLst>
              <a:ext uri="{FF2B5EF4-FFF2-40B4-BE49-F238E27FC236}">
                <a16:creationId xmlns:a16="http://schemas.microsoft.com/office/drawing/2014/main" id="{8F281804-17FE-49B9-9065-1A44CD473C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grpSp>
          <p:nvGrpSpPr>
            <p:cNvPr id="29" name="Graphic 157">
              <a:extLst>
                <a:ext uri="{FF2B5EF4-FFF2-40B4-BE49-F238E27FC236}">
                  <a16:creationId xmlns:a16="http://schemas.microsoft.com/office/drawing/2014/main" id="{737BB70B-7AAF-4229-8400-5AFF12A236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9B992201-AA48-4BE7-ADC2-908B16934F4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id="{840E3649-4ED2-4501-AF92-DEC3DFF5C8D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3" name="Freeform: Shape 32">
                <a:extLst>
                  <a:ext uri="{FF2B5EF4-FFF2-40B4-BE49-F238E27FC236}">
                    <a16:creationId xmlns:a16="http://schemas.microsoft.com/office/drawing/2014/main" id="{68B38FD5-4195-4693-8AB7-D01C58D21E3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4" name="Freeform: Shape 33">
                <a:extLst>
                  <a:ext uri="{FF2B5EF4-FFF2-40B4-BE49-F238E27FC236}">
                    <a16:creationId xmlns:a16="http://schemas.microsoft.com/office/drawing/2014/main" id="{F0635352-3FD2-43A8-832C-705F1CB9173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5" name="Freeform: Shape 34">
                <a:extLst>
                  <a:ext uri="{FF2B5EF4-FFF2-40B4-BE49-F238E27FC236}">
                    <a16:creationId xmlns:a16="http://schemas.microsoft.com/office/drawing/2014/main" id="{FBEAF61E-74F7-41BA-9576-39B19615014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6" name="Freeform: Shape 35">
                <a:extLst>
                  <a:ext uri="{FF2B5EF4-FFF2-40B4-BE49-F238E27FC236}">
                    <a16:creationId xmlns:a16="http://schemas.microsoft.com/office/drawing/2014/main" id="{AB31D9B5-1401-4F40-BEE6-D4929199543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7" name="Freeform: Shape 36">
                <a:extLst>
                  <a:ext uri="{FF2B5EF4-FFF2-40B4-BE49-F238E27FC236}">
                    <a16:creationId xmlns:a16="http://schemas.microsoft.com/office/drawing/2014/main" id="{8EDD38F5-BC63-401D-8C72-8D41A360A9F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05CE5B18-7300-438F-80EB-4F4E431C80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537265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C530E7-0B78-C9B8-8272-65F1104EC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Sesión individual con el cónyuge transgresor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79A1BEB-8AFB-701D-15BB-C4ECFBA5FE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Estado actual de la relación extraconyugal</a:t>
            </a:r>
          </a:p>
          <a:p>
            <a:pPr lvl="1"/>
            <a:r>
              <a:rPr lang="es-AR" dirty="0"/>
              <a:t>No puede comunicar la decisión de reparar el vinculo conyugal</a:t>
            </a:r>
          </a:p>
          <a:p>
            <a:pPr lvl="1"/>
            <a:r>
              <a:rPr lang="es-AR" dirty="0"/>
              <a:t>No ha podido tomar una decisión</a:t>
            </a:r>
          </a:p>
          <a:p>
            <a:pPr lvl="2"/>
            <a:r>
              <a:rPr lang="es-AR" dirty="0"/>
              <a:t>Interrupción provisional del vinculo</a:t>
            </a:r>
          </a:p>
          <a:p>
            <a:pPr lvl="2"/>
            <a:r>
              <a:rPr lang="es-AR" dirty="0"/>
              <a:t>La terapia queda en suspenso</a:t>
            </a:r>
          </a:p>
          <a:p>
            <a:pPr lvl="2"/>
            <a:r>
              <a:rPr lang="es-AR" dirty="0"/>
              <a:t>Las sesiones individuales evalúan pros y contras</a:t>
            </a:r>
          </a:p>
        </p:txBody>
      </p:sp>
    </p:spTree>
    <p:extLst>
      <p:ext uri="{BB962C8B-B14F-4D97-AF65-F5344CB8AC3E}">
        <p14:creationId xmlns:p14="http://schemas.microsoft.com/office/powerpoint/2010/main" val="14623057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145D79-F5CB-A797-372A-31CA19FF3C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/>
              <a:t>Sesión individual con el cónyuge traicionado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7C63BBC-0C70-93D9-5DF7-4F98DE9A68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Mantener la calma y tomar decisiones coherentes con los deseos</a:t>
            </a:r>
          </a:p>
          <a:p>
            <a:r>
              <a:rPr lang="es-AR" dirty="0"/>
              <a:t>Necesidades y que está dispuesto a hacer</a:t>
            </a:r>
          </a:p>
          <a:p>
            <a:r>
              <a:rPr lang="es-AR" dirty="0"/>
              <a:t>Valorar el efecto de sus acciones</a:t>
            </a:r>
          </a:p>
          <a:p>
            <a:r>
              <a:rPr lang="es-AR" dirty="0"/>
              <a:t>Acciones destinadas a retener al cónyuge no son recomendables</a:t>
            </a:r>
          </a:p>
        </p:txBody>
      </p:sp>
    </p:spTree>
    <p:extLst>
      <p:ext uri="{BB962C8B-B14F-4D97-AF65-F5344CB8AC3E}">
        <p14:creationId xmlns:p14="http://schemas.microsoft.com/office/powerpoint/2010/main" val="41885129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24492E-3E9E-B19C-678D-3BA697E59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DEVOLUCION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F279BD5-03D2-AEDF-410D-00708AE837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 En presencia de ambos cónyuges</a:t>
            </a:r>
          </a:p>
          <a:p>
            <a:r>
              <a:rPr lang="es-AR" dirty="0"/>
              <a:t>Posición relacional de impasse</a:t>
            </a:r>
          </a:p>
          <a:p>
            <a:r>
              <a:rPr lang="es-AR" dirty="0"/>
              <a:t>El terapeuta debe promover una salida de esa posición</a:t>
            </a:r>
          </a:p>
          <a:p>
            <a:r>
              <a:rPr lang="es-AR" dirty="0"/>
              <a:t>Contemplar la separación como una alternativa valida</a:t>
            </a:r>
          </a:p>
        </p:txBody>
      </p:sp>
    </p:spTree>
    <p:extLst>
      <p:ext uri="{BB962C8B-B14F-4D97-AF65-F5344CB8AC3E}">
        <p14:creationId xmlns:p14="http://schemas.microsoft.com/office/powerpoint/2010/main" val="26967610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846B71-C070-9D0B-C293-8765C129C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dirty="0"/>
              <a:t>DESACUERDOS EN TORNO A LA DEFINICION DE LA RELACION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F3CCFC3-0C1B-0667-6FC3-E167ED1BB63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s-AR" dirty="0"/>
              <a:t>VINCULO AMOROSO</a:t>
            </a:r>
          </a:p>
          <a:p>
            <a:r>
              <a:rPr lang="es-AR" dirty="0"/>
              <a:t>JERARQUIA INTERNA</a:t>
            </a:r>
          </a:p>
          <a:p>
            <a:r>
              <a:rPr lang="es-AR" dirty="0"/>
              <a:t>PROYECTOS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6436401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BA4B9F-FB49-5F7F-E7A3-AECCADBB2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VINCULO AMOROSO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AA91D5A-7809-359D-DF3D-34F54A1816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Deseo de un vínculo TOTAL por uno y apuesta interna a un vínculo PARCIAL por otro</a:t>
            </a:r>
          </a:p>
          <a:p>
            <a:r>
              <a:rPr lang="es-AR" dirty="0"/>
              <a:t>Infidelidad responde a características estructurales</a:t>
            </a:r>
          </a:p>
          <a:p>
            <a:r>
              <a:rPr lang="es-AR" dirty="0"/>
              <a:t>Clarificar si es factible un acuerdo</a:t>
            </a:r>
          </a:p>
        </p:txBody>
      </p:sp>
    </p:spTree>
    <p:extLst>
      <p:ext uri="{BB962C8B-B14F-4D97-AF65-F5344CB8AC3E}">
        <p14:creationId xmlns:p14="http://schemas.microsoft.com/office/powerpoint/2010/main" val="27365917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76BFA6-A575-4809-A3E3-65653847E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MANEJO DEL PODER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EFAB254-CC9C-5257-9966-460DFA8B89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364884"/>
          </a:xfrm>
        </p:spPr>
        <p:txBody>
          <a:bodyPr>
            <a:normAutofit fontScale="92500" lnSpcReduction="20000"/>
          </a:bodyPr>
          <a:lstStyle/>
          <a:p>
            <a:r>
              <a:rPr lang="es-AR" dirty="0"/>
              <a:t>Patrón complementario previo</a:t>
            </a:r>
          </a:p>
          <a:p>
            <a:pPr lvl="1"/>
            <a:r>
              <a:rPr lang="es-AR" dirty="0"/>
              <a:t>Inversión de roles posterior</a:t>
            </a:r>
          </a:p>
          <a:p>
            <a:pPr lvl="1"/>
            <a:r>
              <a:rPr lang="es-AR" dirty="0"/>
              <a:t>La expectativa de posición up puede derivarse de aspectos de la personalidad refrenados por el modelo social patriarcal</a:t>
            </a:r>
          </a:p>
          <a:p>
            <a:pPr lvl="1"/>
            <a:r>
              <a:rPr lang="es-AR" dirty="0"/>
              <a:t>Si la infidelidad la mantiene el cónyuge en posición up se refuerza la posición</a:t>
            </a:r>
          </a:p>
          <a:p>
            <a:pPr lvl="1"/>
            <a:r>
              <a:rPr lang="es-AR" dirty="0"/>
              <a:t>El apoyo de los hijos puede desestabilizar</a:t>
            </a:r>
          </a:p>
          <a:p>
            <a:r>
              <a:rPr lang="es-AR" dirty="0" err="1"/>
              <a:t>Patron</a:t>
            </a:r>
            <a:r>
              <a:rPr lang="es-AR" dirty="0"/>
              <a:t> previo simétrico</a:t>
            </a:r>
          </a:p>
          <a:p>
            <a:pPr lvl="1"/>
            <a:r>
              <a:rPr lang="es-AR" dirty="0"/>
              <a:t>Depende las alianzas que se consigan</a:t>
            </a:r>
          </a:p>
          <a:p>
            <a:pPr lvl="1"/>
            <a:r>
              <a:rPr lang="es-AR" dirty="0"/>
              <a:t>El cónyuge traicionado refuerza una posición up</a:t>
            </a:r>
          </a:p>
          <a:p>
            <a:pPr lvl="1"/>
            <a:r>
              <a:rPr lang="es-AR" dirty="0"/>
              <a:t>El cónyuge transgresor acepta la culpa</a:t>
            </a:r>
          </a:p>
          <a:p>
            <a:r>
              <a:rPr lang="es-AR" dirty="0"/>
              <a:t>Alianzas terapéuticas previas</a:t>
            </a:r>
          </a:p>
          <a:p>
            <a:pPr lvl="1"/>
            <a:r>
              <a:rPr lang="es-AR" dirty="0"/>
              <a:t>Orientadas a reforzar la autoestima</a:t>
            </a:r>
          </a:p>
          <a:p>
            <a:pPr lvl="1"/>
            <a:r>
              <a:rPr lang="es-AR" dirty="0"/>
              <a:t>No tienen en cuenta los efectos en la </a:t>
            </a:r>
            <a:r>
              <a:rPr lang="es-AR" dirty="0" err="1"/>
              <a:t>relacion</a:t>
            </a:r>
            <a:endParaRPr lang="es-AR" dirty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5995605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7BB302-6789-83D9-B3CC-DF5953B69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PROYECTOS BASICOS COMPARTIDOS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2367E9C-4F17-6A61-B844-E11DA07EB6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Pueden quedar en stand </a:t>
            </a:r>
            <a:r>
              <a:rPr lang="es-AR" dirty="0" err="1"/>
              <a:t>by</a:t>
            </a:r>
            <a:r>
              <a:rPr lang="es-AR" dirty="0"/>
              <a:t> o implicar diferencias</a:t>
            </a:r>
          </a:p>
          <a:p>
            <a:r>
              <a:rPr lang="es-AR" dirty="0"/>
              <a:t>El cónyuge traicionado se siente con derecho a realizar proyectos postergados</a:t>
            </a:r>
          </a:p>
          <a:p>
            <a:r>
              <a:rPr lang="es-AR" dirty="0"/>
              <a:t>Valorar la posible incompatibilidad de los proyectos</a:t>
            </a:r>
          </a:p>
          <a:p>
            <a:r>
              <a:rPr lang="es-AR" dirty="0"/>
              <a:t>Consecuencias de mantener la convivencia si no se dan los mínimos requisitos</a:t>
            </a:r>
          </a:p>
        </p:txBody>
      </p:sp>
    </p:spTree>
    <p:extLst>
      <p:ext uri="{BB962C8B-B14F-4D97-AF65-F5344CB8AC3E}">
        <p14:creationId xmlns:p14="http://schemas.microsoft.com/office/powerpoint/2010/main" val="41786153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5" name="Rectangle 9">
            <a:extLst>
              <a:ext uri="{FF2B5EF4-FFF2-40B4-BE49-F238E27FC236}">
                <a16:creationId xmlns:a16="http://schemas.microsoft.com/office/drawing/2014/main" id="{81BC67A1-175E-439E-85E2-88911C1198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56" name="Rectangle 11">
            <a:extLst>
              <a:ext uri="{FF2B5EF4-FFF2-40B4-BE49-F238E27FC236}">
                <a16:creationId xmlns:a16="http://schemas.microsoft.com/office/drawing/2014/main" id="{94A7B82C-30F1-42B4-BE36-3DB42DD517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57" name="Top Left">
            <a:extLst>
              <a:ext uri="{FF2B5EF4-FFF2-40B4-BE49-F238E27FC236}">
                <a16:creationId xmlns:a16="http://schemas.microsoft.com/office/drawing/2014/main" id="{019E22E7-A14F-465E-A704-1E81AFD8DF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3086"/>
            <a:ext cx="4853749" cy="5127923"/>
            <a:chOff x="0" y="-3086"/>
            <a:chExt cx="4853749" cy="5127923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EA2AE61-06D9-484D-8DD1-BACA157CCA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692844" y="-3086"/>
              <a:ext cx="1326111" cy="59760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sp>
          <p:nvSpPr>
            <p:cNvPr id="58" name="Freeform: Shape 15">
              <a:extLst>
                <a:ext uri="{FF2B5EF4-FFF2-40B4-BE49-F238E27FC236}">
                  <a16:creationId xmlns:a16="http://schemas.microsoft.com/office/drawing/2014/main" id="{454C1B16-3C93-4003-88AD-F74DAD18C8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-110962" y="150592"/>
              <a:ext cx="5085197" cy="4844224"/>
            </a:xfrm>
            <a:custGeom>
              <a:avLst/>
              <a:gdLst>
                <a:gd name="connsiteX0" fmla="*/ 425663 w 5085197"/>
                <a:gd name="connsiteY0" fmla="*/ 0 h 4844224"/>
                <a:gd name="connsiteX1" fmla="*/ 277263 w 5085197"/>
                <a:gd name="connsiteY1" fmla="*/ 200882 h 4844224"/>
                <a:gd name="connsiteX2" fmla="*/ 155629 w 5085197"/>
                <a:gd name="connsiteY2" fmla="*/ 472154 h 4844224"/>
                <a:gd name="connsiteX3" fmla="*/ 55998 w 5085197"/>
                <a:gd name="connsiteY3" fmla="*/ 785336 h 4844224"/>
                <a:gd name="connsiteX4" fmla="*/ 6182 w 5085197"/>
                <a:gd name="connsiteY4" fmla="*/ 1154335 h 4844224"/>
                <a:gd name="connsiteX5" fmla="*/ 6182 w 5085197"/>
                <a:gd name="connsiteY5" fmla="*/ 1577245 h 4844224"/>
                <a:gd name="connsiteX6" fmla="*/ 59998 w 5085197"/>
                <a:gd name="connsiteY6" fmla="*/ 1960245 h 4844224"/>
                <a:gd name="connsiteX7" fmla="*/ 187633 w 5085197"/>
                <a:gd name="connsiteY7" fmla="*/ 2261426 h 4844224"/>
                <a:gd name="connsiteX8" fmla="*/ 365084 w 5085197"/>
                <a:gd name="connsiteY8" fmla="*/ 2474881 h 4844224"/>
                <a:gd name="connsiteX9" fmla="*/ 642261 w 5085197"/>
                <a:gd name="connsiteY9" fmla="*/ 2658428 h 4844224"/>
                <a:gd name="connsiteX10" fmla="*/ 965254 w 5085197"/>
                <a:gd name="connsiteY10" fmla="*/ 2770156 h 4844224"/>
                <a:gd name="connsiteX11" fmla="*/ 1312155 w 5085197"/>
                <a:gd name="connsiteY11" fmla="*/ 2812066 h 4844224"/>
                <a:gd name="connsiteX12" fmla="*/ 1493606 w 5085197"/>
                <a:gd name="connsiteY12" fmla="*/ 2877884 h 4844224"/>
                <a:gd name="connsiteX13" fmla="*/ 1700965 w 5085197"/>
                <a:gd name="connsiteY13" fmla="*/ 3085338 h 4844224"/>
                <a:gd name="connsiteX14" fmla="*/ 1856508 w 5085197"/>
                <a:gd name="connsiteY14" fmla="*/ 3320701 h 4844224"/>
                <a:gd name="connsiteX15" fmla="*/ 1968141 w 5085197"/>
                <a:gd name="connsiteY15" fmla="*/ 3460337 h 4844224"/>
                <a:gd name="connsiteX16" fmla="*/ 2147593 w 5085197"/>
                <a:gd name="connsiteY16" fmla="*/ 3544157 h 4844224"/>
                <a:gd name="connsiteX17" fmla="*/ 2492493 w 5085197"/>
                <a:gd name="connsiteY17" fmla="*/ 3544157 h 4844224"/>
                <a:gd name="connsiteX18" fmla="*/ 2729760 w 5085197"/>
                <a:gd name="connsiteY18" fmla="*/ 3544157 h 4844224"/>
                <a:gd name="connsiteX19" fmla="*/ 2865301 w 5085197"/>
                <a:gd name="connsiteY19" fmla="*/ 3627978 h 4844224"/>
                <a:gd name="connsiteX20" fmla="*/ 2984935 w 5085197"/>
                <a:gd name="connsiteY20" fmla="*/ 3773615 h 4844224"/>
                <a:gd name="connsiteX21" fmla="*/ 3126477 w 5085197"/>
                <a:gd name="connsiteY21" fmla="*/ 3995071 h 4844224"/>
                <a:gd name="connsiteX22" fmla="*/ 3293926 w 5085197"/>
                <a:gd name="connsiteY22" fmla="*/ 4348163 h 4844224"/>
                <a:gd name="connsiteX23" fmla="*/ 3445469 w 5085197"/>
                <a:gd name="connsiteY23" fmla="*/ 4623435 h 4844224"/>
                <a:gd name="connsiteX24" fmla="*/ 3549196 w 5085197"/>
                <a:gd name="connsiteY24" fmla="*/ 4727163 h 4844224"/>
                <a:gd name="connsiteX25" fmla="*/ 3953913 w 5085197"/>
                <a:gd name="connsiteY25" fmla="*/ 4773073 h 4844224"/>
                <a:gd name="connsiteX26" fmla="*/ 4406542 w 5085197"/>
                <a:gd name="connsiteY26" fmla="*/ 4729163 h 4844224"/>
                <a:gd name="connsiteX27" fmla="*/ 4573991 w 5085197"/>
                <a:gd name="connsiteY27" fmla="*/ 4709256 h 4844224"/>
                <a:gd name="connsiteX28" fmla="*/ 5085198 w 5085197"/>
                <a:gd name="connsiteY28" fmla="*/ 4844225 h 48442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5085197" h="4844224">
                  <a:moveTo>
                    <a:pt x="425663" y="0"/>
                  </a:moveTo>
                  <a:cubicBezTo>
                    <a:pt x="425663" y="0"/>
                    <a:pt x="309172" y="142875"/>
                    <a:pt x="277263" y="200882"/>
                  </a:cubicBezTo>
                  <a:cubicBezTo>
                    <a:pt x="229448" y="287846"/>
                    <a:pt x="191253" y="379571"/>
                    <a:pt x="155629" y="472154"/>
                  </a:cubicBezTo>
                  <a:cubicBezTo>
                    <a:pt x="116291" y="574548"/>
                    <a:pt x="80953" y="678561"/>
                    <a:pt x="55998" y="785336"/>
                  </a:cubicBezTo>
                  <a:cubicBezTo>
                    <a:pt x="27804" y="906399"/>
                    <a:pt x="13707" y="1030224"/>
                    <a:pt x="6182" y="1154335"/>
                  </a:cubicBezTo>
                  <a:cubicBezTo>
                    <a:pt x="-2391" y="1295114"/>
                    <a:pt x="-1724" y="1436370"/>
                    <a:pt x="6182" y="1577245"/>
                  </a:cubicBezTo>
                  <a:cubicBezTo>
                    <a:pt x="13421" y="1706309"/>
                    <a:pt x="26851" y="1835372"/>
                    <a:pt x="59998" y="1960245"/>
                  </a:cubicBezTo>
                  <a:cubicBezTo>
                    <a:pt x="88097" y="2066258"/>
                    <a:pt x="130007" y="2168176"/>
                    <a:pt x="187633" y="2261426"/>
                  </a:cubicBezTo>
                  <a:cubicBezTo>
                    <a:pt x="236496" y="2340578"/>
                    <a:pt x="296028" y="2412587"/>
                    <a:pt x="365084" y="2474881"/>
                  </a:cubicBezTo>
                  <a:cubicBezTo>
                    <a:pt x="447761" y="2549366"/>
                    <a:pt x="542439" y="2609088"/>
                    <a:pt x="642261" y="2658428"/>
                  </a:cubicBezTo>
                  <a:cubicBezTo>
                    <a:pt x="744941" y="2709196"/>
                    <a:pt x="852573" y="2749963"/>
                    <a:pt x="965254" y="2770156"/>
                  </a:cubicBezTo>
                  <a:cubicBezTo>
                    <a:pt x="1080030" y="2790635"/>
                    <a:pt x="1197664" y="2789778"/>
                    <a:pt x="1312155" y="2812066"/>
                  </a:cubicBezTo>
                  <a:cubicBezTo>
                    <a:pt x="1375877" y="2824448"/>
                    <a:pt x="1437980" y="2844641"/>
                    <a:pt x="1493606" y="2877884"/>
                  </a:cubicBezTo>
                  <a:cubicBezTo>
                    <a:pt x="1578283" y="2928366"/>
                    <a:pt x="1643053" y="3005138"/>
                    <a:pt x="1700965" y="3085338"/>
                  </a:cubicBezTo>
                  <a:cubicBezTo>
                    <a:pt x="1756020" y="3161538"/>
                    <a:pt x="1805645" y="3241548"/>
                    <a:pt x="1856508" y="3320701"/>
                  </a:cubicBezTo>
                  <a:cubicBezTo>
                    <a:pt x="1888893" y="3371183"/>
                    <a:pt x="1922707" y="3421380"/>
                    <a:pt x="1968141" y="3460337"/>
                  </a:cubicBezTo>
                  <a:cubicBezTo>
                    <a:pt x="2019005" y="3503962"/>
                    <a:pt x="2082060" y="3529679"/>
                    <a:pt x="2147593" y="3544157"/>
                  </a:cubicBezTo>
                  <a:cubicBezTo>
                    <a:pt x="2260559" y="3569018"/>
                    <a:pt x="2377526" y="3558445"/>
                    <a:pt x="2492493" y="3544157"/>
                  </a:cubicBezTo>
                  <a:cubicBezTo>
                    <a:pt x="2572122" y="3534251"/>
                    <a:pt x="2653370" y="3521012"/>
                    <a:pt x="2729760" y="3544157"/>
                  </a:cubicBezTo>
                  <a:cubicBezTo>
                    <a:pt x="2781291" y="3559778"/>
                    <a:pt x="2826249" y="3590735"/>
                    <a:pt x="2865301" y="3627978"/>
                  </a:cubicBezTo>
                  <a:cubicBezTo>
                    <a:pt x="2910831" y="3671411"/>
                    <a:pt x="2948550" y="3722180"/>
                    <a:pt x="2984935" y="3773615"/>
                  </a:cubicBezTo>
                  <a:cubicBezTo>
                    <a:pt x="3035608" y="3845147"/>
                    <a:pt x="3084471" y="3918109"/>
                    <a:pt x="3126477" y="3995071"/>
                  </a:cubicBezTo>
                  <a:cubicBezTo>
                    <a:pt x="3188961" y="4109371"/>
                    <a:pt x="3239729" y="4229576"/>
                    <a:pt x="3293926" y="4348163"/>
                  </a:cubicBezTo>
                  <a:cubicBezTo>
                    <a:pt x="3337646" y="4443698"/>
                    <a:pt x="3384318" y="4538187"/>
                    <a:pt x="3445469" y="4623435"/>
                  </a:cubicBezTo>
                  <a:cubicBezTo>
                    <a:pt x="3474330" y="4663631"/>
                    <a:pt x="3507858" y="4700207"/>
                    <a:pt x="3549196" y="4727163"/>
                  </a:cubicBezTo>
                  <a:cubicBezTo>
                    <a:pt x="3665401" y="4802886"/>
                    <a:pt x="3813896" y="4783931"/>
                    <a:pt x="3953913" y="4773073"/>
                  </a:cubicBezTo>
                  <a:cubicBezTo>
                    <a:pt x="4105170" y="4761262"/>
                    <a:pt x="4256904" y="4753928"/>
                    <a:pt x="4406542" y="4729163"/>
                  </a:cubicBezTo>
                  <a:cubicBezTo>
                    <a:pt x="4462168" y="4720019"/>
                    <a:pt x="4517698" y="4709256"/>
                    <a:pt x="4573991" y="4709256"/>
                  </a:cubicBezTo>
                  <a:cubicBezTo>
                    <a:pt x="4675813" y="4709065"/>
                    <a:pt x="4891841" y="4844225"/>
                    <a:pt x="5085198" y="4844225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9" name="Freeform: Shape 16">
              <a:extLst>
                <a:ext uri="{FF2B5EF4-FFF2-40B4-BE49-F238E27FC236}">
                  <a16:creationId xmlns:a16="http://schemas.microsoft.com/office/drawing/2014/main" id="{2E65E8AD-ED51-4874-AABA-DDA0C15978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-170994" y="210625"/>
              <a:ext cx="5010476" cy="4649438"/>
            </a:xfrm>
            <a:custGeom>
              <a:avLst/>
              <a:gdLst>
                <a:gd name="connsiteX0" fmla="*/ 454193 w 5010476"/>
                <a:gd name="connsiteY0" fmla="*/ 0 h 4649438"/>
                <a:gd name="connsiteX1" fmla="*/ 352085 w 5010476"/>
                <a:gd name="connsiteY1" fmla="*/ 92869 h 4649438"/>
                <a:gd name="connsiteX2" fmla="*/ 242452 w 5010476"/>
                <a:gd name="connsiteY2" fmla="*/ 260414 h 4649438"/>
                <a:gd name="connsiteX3" fmla="*/ 130819 w 5010476"/>
                <a:gd name="connsiteY3" fmla="*/ 535686 h 4649438"/>
                <a:gd name="connsiteX4" fmla="*/ 57000 w 5010476"/>
                <a:gd name="connsiteY4" fmla="*/ 761143 h 4649438"/>
                <a:gd name="connsiteX5" fmla="*/ 3184 w 5010476"/>
                <a:gd name="connsiteY5" fmla="*/ 1140143 h 4649438"/>
                <a:gd name="connsiteX6" fmla="*/ 3184 w 5010476"/>
                <a:gd name="connsiteY6" fmla="*/ 1439704 h 4649438"/>
                <a:gd name="connsiteX7" fmla="*/ 60524 w 5010476"/>
                <a:gd name="connsiteY7" fmla="*/ 1905953 h 4649438"/>
                <a:gd name="connsiteX8" fmla="*/ 213686 w 5010476"/>
                <a:gd name="connsiteY8" fmla="*/ 2269808 h 4649438"/>
                <a:gd name="connsiteX9" fmla="*/ 373325 w 5010476"/>
                <a:gd name="connsiteY9" fmla="*/ 2455926 h 4649438"/>
                <a:gd name="connsiteX10" fmla="*/ 644502 w 5010476"/>
                <a:gd name="connsiteY10" fmla="*/ 2625662 h 4649438"/>
                <a:gd name="connsiteX11" fmla="*/ 902915 w 5010476"/>
                <a:gd name="connsiteY11" fmla="*/ 2697195 h 4649438"/>
                <a:gd name="connsiteX12" fmla="*/ 1224860 w 5010476"/>
                <a:gd name="connsiteY12" fmla="*/ 2719102 h 4649438"/>
                <a:gd name="connsiteX13" fmla="*/ 1430315 w 5010476"/>
                <a:gd name="connsiteY13" fmla="*/ 2731008 h 4649438"/>
                <a:gd name="connsiteX14" fmla="*/ 1652914 w 5010476"/>
                <a:gd name="connsiteY14" fmla="*/ 2852642 h 4649438"/>
                <a:gd name="connsiteX15" fmla="*/ 1739306 w 5010476"/>
                <a:gd name="connsiteY15" fmla="*/ 2985611 h 4649438"/>
                <a:gd name="connsiteX16" fmla="*/ 1848938 w 5010476"/>
                <a:gd name="connsiteY16" fmla="*/ 3155156 h 4649438"/>
                <a:gd name="connsiteX17" fmla="*/ 2015054 w 5010476"/>
                <a:gd name="connsiteY17" fmla="*/ 3294793 h 4649438"/>
                <a:gd name="connsiteX18" fmla="*/ 2231082 w 5010476"/>
                <a:gd name="connsiteY18" fmla="*/ 3336322 h 4649438"/>
                <a:gd name="connsiteX19" fmla="*/ 2427106 w 5010476"/>
                <a:gd name="connsiteY19" fmla="*/ 3278124 h 4649438"/>
                <a:gd name="connsiteX20" fmla="*/ 2531786 w 5010476"/>
                <a:gd name="connsiteY20" fmla="*/ 3151823 h 4649438"/>
                <a:gd name="connsiteX21" fmla="*/ 2520165 w 5010476"/>
                <a:gd name="connsiteY21" fmla="*/ 2907411 h 4649438"/>
                <a:gd name="connsiteX22" fmla="*/ 2481970 w 5010476"/>
                <a:gd name="connsiteY22" fmla="*/ 2648045 h 4649438"/>
                <a:gd name="connsiteX23" fmla="*/ 2458729 w 5010476"/>
                <a:gd name="connsiteY23" fmla="*/ 2513362 h 4649438"/>
                <a:gd name="connsiteX24" fmla="*/ 2458729 w 5010476"/>
                <a:gd name="connsiteY24" fmla="*/ 2408587 h 4649438"/>
                <a:gd name="connsiteX25" fmla="*/ 2581697 w 5010476"/>
                <a:gd name="connsiteY25" fmla="*/ 2310479 h 4649438"/>
                <a:gd name="connsiteX26" fmla="*/ 2762767 w 5010476"/>
                <a:gd name="connsiteY26" fmla="*/ 2325434 h 4649438"/>
                <a:gd name="connsiteX27" fmla="*/ 2872400 w 5010476"/>
                <a:gd name="connsiteY27" fmla="*/ 2410206 h 4649438"/>
                <a:gd name="connsiteX28" fmla="*/ 2925549 w 5010476"/>
                <a:gd name="connsiteY28" fmla="*/ 2637949 h 4649438"/>
                <a:gd name="connsiteX29" fmla="*/ 2820869 w 5010476"/>
                <a:gd name="connsiteY29" fmla="*/ 2968752 h 4649438"/>
                <a:gd name="connsiteX30" fmla="*/ 2789342 w 5010476"/>
                <a:gd name="connsiteY30" fmla="*/ 3194876 h 4649438"/>
                <a:gd name="connsiteX31" fmla="*/ 2889069 w 5010476"/>
                <a:gd name="connsiteY31" fmla="*/ 3447574 h 4649438"/>
                <a:gd name="connsiteX32" fmla="*/ 3070139 w 5010476"/>
                <a:gd name="connsiteY32" fmla="*/ 3783330 h 4649438"/>
                <a:gd name="connsiteX33" fmla="*/ 3181486 w 5010476"/>
                <a:gd name="connsiteY33" fmla="*/ 4014407 h 4649438"/>
                <a:gd name="connsiteX34" fmla="*/ 3351888 w 5010476"/>
                <a:gd name="connsiteY34" fmla="*/ 4312539 h 4649438"/>
                <a:gd name="connsiteX35" fmla="*/ 3512194 w 5010476"/>
                <a:gd name="connsiteY35" fmla="*/ 4504087 h 4649438"/>
                <a:gd name="connsiteX36" fmla="*/ 3670119 w 5010476"/>
                <a:gd name="connsiteY36" fmla="*/ 4595051 h 4649438"/>
                <a:gd name="connsiteX37" fmla="*/ 3909386 w 5010476"/>
                <a:gd name="connsiteY37" fmla="*/ 4623816 h 4649438"/>
                <a:gd name="connsiteX38" fmla="*/ 4136653 w 5010476"/>
                <a:gd name="connsiteY38" fmla="*/ 4623816 h 4649438"/>
                <a:gd name="connsiteX39" fmla="*/ 4435071 w 5010476"/>
                <a:gd name="connsiteY39" fmla="*/ 4599432 h 4649438"/>
                <a:gd name="connsiteX40" fmla="*/ 4562992 w 5010476"/>
                <a:gd name="connsiteY40" fmla="*/ 4599432 h 4649438"/>
                <a:gd name="connsiteX41" fmla="*/ 5010477 w 5010476"/>
                <a:gd name="connsiteY41" fmla="*/ 4649439 h 4649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</a:cxnLst>
              <a:rect l="l" t="t" r="r" b="b"/>
              <a:pathLst>
                <a:path w="5010476" h="4649438">
                  <a:moveTo>
                    <a:pt x="454193" y="0"/>
                  </a:moveTo>
                  <a:cubicBezTo>
                    <a:pt x="448478" y="9811"/>
                    <a:pt x="357800" y="83153"/>
                    <a:pt x="352085" y="92869"/>
                  </a:cubicBezTo>
                  <a:cubicBezTo>
                    <a:pt x="318271" y="150495"/>
                    <a:pt x="275694" y="202597"/>
                    <a:pt x="242452" y="260414"/>
                  </a:cubicBezTo>
                  <a:cubicBezTo>
                    <a:pt x="192922" y="346424"/>
                    <a:pt x="162632" y="441484"/>
                    <a:pt x="130819" y="535686"/>
                  </a:cubicBezTo>
                  <a:cubicBezTo>
                    <a:pt x="105482" y="610648"/>
                    <a:pt x="77574" y="684752"/>
                    <a:pt x="57000" y="761143"/>
                  </a:cubicBezTo>
                  <a:cubicBezTo>
                    <a:pt x="23853" y="884682"/>
                    <a:pt x="8994" y="1012222"/>
                    <a:pt x="3184" y="1140143"/>
                  </a:cubicBezTo>
                  <a:cubicBezTo>
                    <a:pt x="-1388" y="1239964"/>
                    <a:pt x="-721" y="1339882"/>
                    <a:pt x="3184" y="1439704"/>
                  </a:cubicBezTo>
                  <a:cubicBezTo>
                    <a:pt x="9280" y="1596676"/>
                    <a:pt x="22805" y="1753553"/>
                    <a:pt x="60524" y="1905953"/>
                  </a:cubicBezTo>
                  <a:cubicBezTo>
                    <a:pt x="92433" y="2034635"/>
                    <a:pt x="141106" y="2158937"/>
                    <a:pt x="213686" y="2269808"/>
                  </a:cubicBezTo>
                  <a:cubicBezTo>
                    <a:pt x="258644" y="2338483"/>
                    <a:pt x="312080" y="2401253"/>
                    <a:pt x="373325" y="2455926"/>
                  </a:cubicBezTo>
                  <a:cubicBezTo>
                    <a:pt x="453431" y="2527459"/>
                    <a:pt x="545252" y="2584514"/>
                    <a:pt x="644502" y="2625662"/>
                  </a:cubicBezTo>
                  <a:cubicBezTo>
                    <a:pt x="727370" y="2660047"/>
                    <a:pt x="814428" y="2683002"/>
                    <a:pt x="902915" y="2697195"/>
                  </a:cubicBezTo>
                  <a:cubicBezTo>
                    <a:pt x="1009310" y="2714244"/>
                    <a:pt x="1117133" y="2718911"/>
                    <a:pt x="1224860" y="2719102"/>
                  </a:cubicBezTo>
                  <a:cubicBezTo>
                    <a:pt x="1293726" y="2719292"/>
                    <a:pt x="1362878" y="2717673"/>
                    <a:pt x="1430315" y="2731008"/>
                  </a:cubicBezTo>
                  <a:cubicBezTo>
                    <a:pt x="1515563" y="2747867"/>
                    <a:pt x="1595383" y="2787872"/>
                    <a:pt x="1652914" y="2852642"/>
                  </a:cubicBezTo>
                  <a:cubicBezTo>
                    <a:pt x="1688061" y="2892266"/>
                    <a:pt x="1713398" y="2939320"/>
                    <a:pt x="1739306" y="2985611"/>
                  </a:cubicBezTo>
                  <a:cubicBezTo>
                    <a:pt x="1772167" y="3044476"/>
                    <a:pt x="1806743" y="3102578"/>
                    <a:pt x="1848938" y="3155156"/>
                  </a:cubicBezTo>
                  <a:cubicBezTo>
                    <a:pt x="1894754" y="3212306"/>
                    <a:pt x="1949427" y="3262503"/>
                    <a:pt x="2015054" y="3294793"/>
                  </a:cubicBezTo>
                  <a:cubicBezTo>
                    <a:pt x="2081825" y="3327749"/>
                    <a:pt x="2156596" y="3340037"/>
                    <a:pt x="2231082" y="3336322"/>
                  </a:cubicBezTo>
                  <a:cubicBezTo>
                    <a:pt x="2300423" y="3332893"/>
                    <a:pt x="2368813" y="3315557"/>
                    <a:pt x="2427106" y="3278124"/>
                  </a:cubicBezTo>
                  <a:cubicBezTo>
                    <a:pt x="2474541" y="3247644"/>
                    <a:pt x="2513403" y="3204877"/>
                    <a:pt x="2531786" y="3151823"/>
                  </a:cubicBezTo>
                  <a:cubicBezTo>
                    <a:pt x="2558837" y="3073622"/>
                    <a:pt x="2535691" y="2989707"/>
                    <a:pt x="2520165" y="2907411"/>
                  </a:cubicBezTo>
                  <a:cubicBezTo>
                    <a:pt x="2503973" y="2821496"/>
                    <a:pt x="2495781" y="2734342"/>
                    <a:pt x="2481970" y="2648045"/>
                  </a:cubicBezTo>
                  <a:cubicBezTo>
                    <a:pt x="2474731" y="2603087"/>
                    <a:pt x="2466159" y="2558320"/>
                    <a:pt x="2458729" y="2513362"/>
                  </a:cubicBezTo>
                  <a:cubicBezTo>
                    <a:pt x="2452919" y="2478310"/>
                    <a:pt x="2447870" y="2442305"/>
                    <a:pt x="2458729" y="2408587"/>
                  </a:cubicBezTo>
                  <a:cubicBezTo>
                    <a:pt x="2475779" y="2355628"/>
                    <a:pt x="2527119" y="2324481"/>
                    <a:pt x="2581697" y="2310479"/>
                  </a:cubicBezTo>
                  <a:cubicBezTo>
                    <a:pt x="2641990" y="2295049"/>
                    <a:pt x="2705617" y="2300954"/>
                    <a:pt x="2762767" y="2325434"/>
                  </a:cubicBezTo>
                  <a:cubicBezTo>
                    <a:pt x="2806011" y="2343912"/>
                    <a:pt x="2844206" y="2372582"/>
                    <a:pt x="2872400" y="2410206"/>
                  </a:cubicBezTo>
                  <a:cubicBezTo>
                    <a:pt x="2920787" y="2474595"/>
                    <a:pt x="2933931" y="2557463"/>
                    <a:pt x="2925549" y="2637949"/>
                  </a:cubicBezTo>
                  <a:cubicBezTo>
                    <a:pt x="2913548" y="2753392"/>
                    <a:pt x="2857636" y="2858262"/>
                    <a:pt x="2820869" y="2968752"/>
                  </a:cubicBezTo>
                  <a:cubicBezTo>
                    <a:pt x="2796486" y="3041904"/>
                    <a:pt x="2780388" y="3118390"/>
                    <a:pt x="2789342" y="3194876"/>
                  </a:cubicBezTo>
                  <a:cubicBezTo>
                    <a:pt x="2799914" y="3285554"/>
                    <a:pt x="2844587" y="3367373"/>
                    <a:pt x="2889069" y="3447574"/>
                  </a:cubicBezTo>
                  <a:cubicBezTo>
                    <a:pt x="2950695" y="3558826"/>
                    <a:pt x="3013560" y="3669506"/>
                    <a:pt x="3070139" y="3783330"/>
                  </a:cubicBezTo>
                  <a:cubicBezTo>
                    <a:pt x="3108239" y="3859911"/>
                    <a:pt x="3143481" y="3937826"/>
                    <a:pt x="3181486" y="4014407"/>
                  </a:cubicBezTo>
                  <a:cubicBezTo>
                    <a:pt x="3232445" y="4116991"/>
                    <a:pt x="3288452" y="4217099"/>
                    <a:pt x="3351888" y="4312539"/>
                  </a:cubicBezTo>
                  <a:cubicBezTo>
                    <a:pt x="3398180" y="4382262"/>
                    <a:pt x="3448567" y="4449795"/>
                    <a:pt x="3512194" y="4504087"/>
                  </a:cubicBezTo>
                  <a:cubicBezTo>
                    <a:pt x="3558867" y="4543901"/>
                    <a:pt x="3611826" y="4575906"/>
                    <a:pt x="3670119" y="4595051"/>
                  </a:cubicBezTo>
                  <a:cubicBezTo>
                    <a:pt x="3746795" y="4620292"/>
                    <a:pt x="3828519" y="4621911"/>
                    <a:pt x="3909386" y="4623816"/>
                  </a:cubicBezTo>
                  <a:cubicBezTo>
                    <a:pt x="3985205" y="4625531"/>
                    <a:pt x="4061025" y="4627436"/>
                    <a:pt x="4136653" y="4623816"/>
                  </a:cubicBezTo>
                  <a:cubicBezTo>
                    <a:pt x="4236380" y="4619054"/>
                    <a:pt x="4335345" y="4605052"/>
                    <a:pt x="4435071" y="4599432"/>
                  </a:cubicBezTo>
                  <a:cubicBezTo>
                    <a:pt x="4477648" y="4597051"/>
                    <a:pt x="4520415" y="4596194"/>
                    <a:pt x="4562992" y="4599432"/>
                  </a:cubicBezTo>
                  <a:cubicBezTo>
                    <a:pt x="4649765" y="4606005"/>
                    <a:pt x="4925799" y="4629150"/>
                    <a:pt x="5010477" y="4649439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0" name="Freeform: Shape 17">
              <a:extLst>
                <a:ext uri="{FF2B5EF4-FFF2-40B4-BE49-F238E27FC236}">
                  <a16:creationId xmlns:a16="http://schemas.microsoft.com/office/drawing/2014/main" id="{78E5C306-3C29-4BD3-97E1-DCA86FF3E0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-181127" y="220663"/>
              <a:ext cx="4933777" cy="4552473"/>
            </a:xfrm>
            <a:custGeom>
              <a:avLst/>
              <a:gdLst>
                <a:gd name="connsiteX0" fmla="*/ 4933778 w 4933777"/>
                <a:gd name="connsiteY0" fmla="*/ 4552474 h 4552473"/>
                <a:gd name="connsiteX1" fmla="*/ 4020997 w 4933777"/>
                <a:gd name="connsiteY1" fmla="*/ 4493324 h 4552473"/>
                <a:gd name="connsiteX2" fmla="*/ 3777538 w 4933777"/>
                <a:gd name="connsiteY2" fmla="*/ 4468273 h 4552473"/>
                <a:gd name="connsiteX3" fmla="*/ 3411207 w 4933777"/>
                <a:gd name="connsiteY3" fmla="*/ 4277868 h 4552473"/>
                <a:gd name="connsiteX4" fmla="*/ 3215944 w 4933777"/>
                <a:gd name="connsiteY4" fmla="*/ 3958971 h 4552473"/>
                <a:gd name="connsiteX5" fmla="*/ 3056400 w 4933777"/>
                <a:gd name="connsiteY5" fmla="*/ 3618548 h 4552473"/>
                <a:gd name="connsiteX6" fmla="*/ 2963341 w 4933777"/>
                <a:gd name="connsiteY6" fmla="*/ 3314319 h 4552473"/>
                <a:gd name="connsiteX7" fmla="*/ 3029825 w 4933777"/>
                <a:gd name="connsiteY7" fmla="*/ 2870454 h 4552473"/>
                <a:gd name="connsiteX8" fmla="*/ 3094595 w 4933777"/>
                <a:gd name="connsiteY8" fmla="*/ 2449830 h 4552473"/>
                <a:gd name="connsiteX9" fmla="*/ 2979915 w 4933777"/>
                <a:gd name="connsiteY9" fmla="*/ 2245328 h 4552473"/>
                <a:gd name="connsiteX10" fmla="*/ 2843707 w 4933777"/>
                <a:gd name="connsiteY10" fmla="*/ 2162175 h 4552473"/>
                <a:gd name="connsiteX11" fmla="*/ 2529668 w 4933777"/>
                <a:gd name="connsiteY11" fmla="*/ 2080736 h 4552473"/>
                <a:gd name="connsiteX12" fmla="*/ 2336977 w 4933777"/>
                <a:gd name="connsiteY12" fmla="*/ 2125599 h 4552473"/>
                <a:gd name="connsiteX13" fmla="*/ 2044559 w 4933777"/>
                <a:gd name="connsiteY13" fmla="*/ 2271903 h 4552473"/>
                <a:gd name="connsiteX14" fmla="*/ 2007317 w 4933777"/>
                <a:gd name="connsiteY14" fmla="*/ 2312099 h 4552473"/>
                <a:gd name="connsiteX15" fmla="*/ 1999030 w 4933777"/>
                <a:gd name="connsiteY15" fmla="*/ 2371916 h 4552473"/>
                <a:gd name="connsiteX16" fmla="*/ 2129427 w 4933777"/>
                <a:gd name="connsiteY16" fmla="*/ 2502408 h 4552473"/>
                <a:gd name="connsiteX17" fmla="*/ 2226582 w 4933777"/>
                <a:gd name="connsiteY17" fmla="*/ 2627948 h 4552473"/>
                <a:gd name="connsiteX18" fmla="*/ 2273064 w 4933777"/>
                <a:gd name="connsiteY18" fmla="*/ 2782538 h 4552473"/>
                <a:gd name="connsiteX19" fmla="*/ 2203246 w 4933777"/>
                <a:gd name="connsiteY19" fmla="*/ 2993612 h 4552473"/>
                <a:gd name="connsiteX20" fmla="*/ 2115140 w 4933777"/>
                <a:gd name="connsiteY20" fmla="*/ 3048476 h 4552473"/>
                <a:gd name="connsiteX21" fmla="*/ 1952262 w 4933777"/>
                <a:gd name="connsiteY21" fmla="*/ 3025235 h 4552473"/>
                <a:gd name="connsiteX22" fmla="*/ 1801100 w 4933777"/>
                <a:gd name="connsiteY22" fmla="*/ 2888933 h 4552473"/>
                <a:gd name="connsiteX23" fmla="*/ 1722995 w 4933777"/>
                <a:gd name="connsiteY23" fmla="*/ 2689479 h 4552473"/>
                <a:gd name="connsiteX24" fmla="*/ 1653177 w 4933777"/>
                <a:gd name="connsiteY24" fmla="*/ 2574798 h 4552473"/>
                <a:gd name="connsiteX25" fmla="*/ 1500301 w 4933777"/>
                <a:gd name="connsiteY25" fmla="*/ 2531555 h 4552473"/>
                <a:gd name="connsiteX26" fmla="*/ 1364093 w 4933777"/>
                <a:gd name="connsiteY26" fmla="*/ 2583085 h 4552473"/>
                <a:gd name="connsiteX27" fmla="*/ 1191310 w 4933777"/>
                <a:gd name="connsiteY27" fmla="*/ 2618041 h 4552473"/>
                <a:gd name="connsiteX28" fmla="*/ 759351 w 4933777"/>
                <a:gd name="connsiteY28" fmla="*/ 2618041 h 4552473"/>
                <a:gd name="connsiteX29" fmla="*/ 506843 w 4933777"/>
                <a:gd name="connsiteY29" fmla="*/ 2521649 h 4552473"/>
                <a:gd name="connsiteX30" fmla="*/ 290816 w 4933777"/>
                <a:gd name="connsiteY30" fmla="*/ 2343817 h 4552473"/>
                <a:gd name="connsiteX31" fmla="*/ 126320 w 4933777"/>
                <a:gd name="connsiteY31" fmla="*/ 2062925 h 4552473"/>
                <a:gd name="connsiteX32" fmla="*/ 24021 w 4933777"/>
                <a:gd name="connsiteY32" fmla="*/ 1594295 h 4552473"/>
                <a:gd name="connsiteX33" fmla="*/ 1066 w 4933777"/>
                <a:gd name="connsiteY33" fmla="*/ 1140428 h 4552473"/>
                <a:gd name="connsiteX34" fmla="*/ 87172 w 4933777"/>
                <a:gd name="connsiteY34" fmla="*/ 617601 h 4552473"/>
                <a:gd name="connsiteX35" fmla="*/ 256526 w 4933777"/>
                <a:gd name="connsiteY35" fmla="*/ 249936 h 4552473"/>
                <a:gd name="connsiteX36" fmla="*/ 461504 w 4933777"/>
                <a:gd name="connsiteY36" fmla="*/ 0 h 45524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933777" h="4552473">
                  <a:moveTo>
                    <a:pt x="4933778" y="4552474"/>
                  </a:moveTo>
                  <a:cubicBezTo>
                    <a:pt x="4747183" y="4533519"/>
                    <a:pt x="4208735" y="4496562"/>
                    <a:pt x="4020997" y="4493324"/>
                  </a:cubicBezTo>
                  <a:cubicBezTo>
                    <a:pt x="3939273" y="4491895"/>
                    <a:pt x="3857548" y="4485323"/>
                    <a:pt x="3777538" y="4468273"/>
                  </a:cubicBezTo>
                  <a:cubicBezTo>
                    <a:pt x="3639807" y="4438936"/>
                    <a:pt x="3509028" y="4378738"/>
                    <a:pt x="3411207" y="4277868"/>
                  </a:cubicBezTo>
                  <a:cubicBezTo>
                    <a:pt x="3323958" y="4187857"/>
                    <a:pt x="3270236" y="4072414"/>
                    <a:pt x="3215944" y="3958971"/>
                  </a:cubicBezTo>
                  <a:cubicBezTo>
                    <a:pt x="3161842" y="3845909"/>
                    <a:pt x="3106407" y="3733419"/>
                    <a:pt x="3056400" y="3618548"/>
                  </a:cubicBezTo>
                  <a:cubicBezTo>
                    <a:pt x="3013728" y="3520631"/>
                    <a:pt x="2975152" y="3420237"/>
                    <a:pt x="2963341" y="3314319"/>
                  </a:cubicBezTo>
                  <a:cubicBezTo>
                    <a:pt x="2946672" y="3164205"/>
                    <a:pt x="2985249" y="3015329"/>
                    <a:pt x="3029825" y="2870454"/>
                  </a:cubicBezTo>
                  <a:cubicBezTo>
                    <a:pt x="3072498" y="2731865"/>
                    <a:pt x="3122790" y="2590895"/>
                    <a:pt x="3094595" y="2449830"/>
                  </a:cubicBezTo>
                  <a:cubicBezTo>
                    <a:pt x="3078879" y="2371154"/>
                    <a:pt x="3040112" y="2298383"/>
                    <a:pt x="2979915" y="2245328"/>
                  </a:cubicBezTo>
                  <a:cubicBezTo>
                    <a:pt x="2939814" y="2209991"/>
                    <a:pt x="2892094" y="2185035"/>
                    <a:pt x="2843707" y="2162175"/>
                  </a:cubicBezTo>
                  <a:cubicBezTo>
                    <a:pt x="2744075" y="2115312"/>
                    <a:pt x="2639110" y="2075212"/>
                    <a:pt x="2529668" y="2080736"/>
                  </a:cubicBezTo>
                  <a:cubicBezTo>
                    <a:pt x="2463469" y="2084070"/>
                    <a:pt x="2399651" y="2103882"/>
                    <a:pt x="2336977" y="2125599"/>
                  </a:cubicBezTo>
                  <a:cubicBezTo>
                    <a:pt x="2233059" y="2161604"/>
                    <a:pt x="2130094" y="2203133"/>
                    <a:pt x="2044559" y="2271903"/>
                  </a:cubicBezTo>
                  <a:cubicBezTo>
                    <a:pt x="2030177" y="2283524"/>
                    <a:pt x="2016175" y="2295906"/>
                    <a:pt x="2007317" y="2312099"/>
                  </a:cubicBezTo>
                  <a:cubicBezTo>
                    <a:pt x="1997315" y="2330291"/>
                    <a:pt x="1994934" y="2351532"/>
                    <a:pt x="1999030" y="2371916"/>
                  </a:cubicBezTo>
                  <a:cubicBezTo>
                    <a:pt x="2011508" y="2434019"/>
                    <a:pt x="2079040" y="2461165"/>
                    <a:pt x="2129427" y="2502408"/>
                  </a:cubicBezTo>
                  <a:cubicBezTo>
                    <a:pt x="2170766" y="2536222"/>
                    <a:pt x="2202103" y="2580418"/>
                    <a:pt x="2226582" y="2627948"/>
                  </a:cubicBezTo>
                  <a:cubicBezTo>
                    <a:pt x="2251538" y="2676335"/>
                    <a:pt x="2269254" y="2728341"/>
                    <a:pt x="2273064" y="2782538"/>
                  </a:cubicBezTo>
                  <a:cubicBezTo>
                    <a:pt x="2278589" y="2859786"/>
                    <a:pt x="2256395" y="2937605"/>
                    <a:pt x="2203246" y="2993612"/>
                  </a:cubicBezTo>
                  <a:cubicBezTo>
                    <a:pt x="2178957" y="3019235"/>
                    <a:pt x="2149144" y="3039047"/>
                    <a:pt x="2115140" y="3048476"/>
                  </a:cubicBezTo>
                  <a:cubicBezTo>
                    <a:pt x="2060752" y="3063526"/>
                    <a:pt x="2003507" y="3049905"/>
                    <a:pt x="1952262" y="3025235"/>
                  </a:cubicBezTo>
                  <a:cubicBezTo>
                    <a:pt x="1889873" y="2995136"/>
                    <a:pt x="1836724" y="2948369"/>
                    <a:pt x="1801100" y="2888933"/>
                  </a:cubicBezTo>
                  <a:cubicBezTo>
                    <a:pt x="1764239" y="2827591"/>
                    <a:pt x="1748237" y="2756630"/>
                    <a:pt x="1722995" y="2689479"/>
                  </a:cubicBezTo>
                  <a:cubicBezTo>
                    <a:pt x="1706993" y="2646903"/>
                    <a:pt x="1686896" y="2605088"/>
                    <a:pt x="1653177" y="2574798"/>
                  </a:cubicBezTo>
                  <a:cubicBezTo>
                    <a:pt x="1611839" y="2537555"/>
                    <a:pt x="1555260" y="2522315"/>
                    <a:pt x="1500301" y="2531555"/>
                  </a:cubicBezTo>
                  <a:cubicBezTo>
                    <a:pt x="1452295" y="2539651"/>
                    <a:pt x="1409718" y="2565749"/>
                    <a:pt x="1364093" y="2583085"/>
                  </a:cubicBezTo>
                  <a:cubicBezTo>
                    <a:pt x="1308944" y="2603945"/>
                    <a:pt x="1249984" y="2611374"/>
                    <a:pt x="1191310" y="2618041"/>
                  </a:cubicBezTo>
                  <a:cubicBezTo>
                    <a:pt x="1047197" y="2634424"/>
                    <a:pt x="901274" y="2646236"/>
                    <a:pt x="759351" y="2618041"/>
                  </a:cubicBezTo>
                  <a:cubicBezTo>
                    <a:pt x="670388" y="2600325"/>
                    <a:pt x="585329" y="2567083"/>
                    <a:pt x="506843" y="2521649"/>
                  </a:cubicBezTo>
                  <a:cubicBezTo>
                    <a:pt x="425595" y="2474595"/>
                    <a:pt x="352253" y="2414778"/>
                    <a:pt x="290816" y="2343817"/>
                  </a:cubicBezTo>
                  <a:cubicBezTo>
                    <a:pt x="219284" y="2261140"/>
                    <a:pt x="165753" y="2164937"/>
                    <a:pt x="126320" y="2062925"/>
                  </a:cubicBezTo>
                  <a:cubicBezTo>
                    <a:pt x="68503" y="1913192"/>
                    <a:pt x="42500" y="1753838"/>
                    <a:pt x="24021" y="1594295"/>
                  </a:cubicBezTo>
                  <a:cubicBezTo>
                    <a:pt x="6590" y="1443609"/>
                    <a:pt x="-3411" y="1292066"/>
                    <a:pt x="1066" y="1140428"/>
                  </a:cubicBezTo>
                  <a:cubicBezTo>
                    <a:pt x="6305" y="962882"/>
                    <a:pt x="31927" y="786289"/>
                    <a:pt x="87172" y="617601"/>
                  </a:cubicBezTo>
                  <a:cubicBezTo>
                    <a:pt x="129272" y="489014"/>
                    <a:pt x="190423" y="367951"/>
                    <a:pt x="256526" y="249936"/>
                  </a:cubicBezTo>
                  <a:cubicBezTo>
                    <a:pt x="281577" y="205645"/>
                    <a:pt x="431786" y="41243"/>
                    <a:pt x="461504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1" name="Freeform: Shape 18">
              <a:extLst>
                <a:ext uri="{FF2B5EF4-FFF2-40B4-BE49-F238E27FC236}">
                  <a16:creationId xmlns:a16="http://schemas.microsoft.com/office/drawing/2014/main" id="{0B2BA2F3-A842-4EA4-8CB8-FD66BD1CEE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-211647" y="267756"/>
              <a:ext cx="4844417" cy="4402074"/>
            </a:xfrm>
            <a:custGeom>
              <a:avLst/>
              <a:gdLst>
                <a:gd name="connsiteX0" fmla="*/ 486254 w 4844417"/>
                <a:gd name="connsiteY0" fmla="*/ 0 h 4402074"/>
                <a:gd name="connsiteX1" fmla="*/ 223364 w 4844417"/>
                <a:gd name="connsiteY1" fmla="*/ 286226 h 4402074"/>
                <a:gd name="connsiteX2" fmla="*/ 67821 w 4844417"/>
                <a:gd name="connsiteY2" fmla="*/ 699135 h 4402074"/>
                <a:gd name="connsiteX3" fmla="*/ 3 w 4844417"/>
                <a:gd name="connsiteY3" fmla="*/ 1273683 h 4402074"/>
                <a:gd name="connsiteX4" fmla="*/ 135543 w 4844417"/>
                <a:gd name="connsiteY4" fmla="*/ 2031683 h 4402074"/>
                <a:gd name="connsiteX5" fmla="*/ 297088 w 4844417"/>
                <a:gd name="connsiteY5" fmla="*/ 2312956 h 4402074"/>
                <a:gd name="connsiteX6" fmla="*/ 582171 w 4844417"/>
                <a:gd name="connsiteY6" fmla="*/ 2518410 h 4402074"/>
                <a:gd name="connsiteX7" fmla="*/ 972982 w 4844417"/>
                <a:gd name="connsiteY7" fmla="*/ 2518410 h 4402074"/>
                <a:gd name="connsiteX8" fmla="*/ 1389700 w 4844417"/>
                <a:gd name="connsiteY8" fmla="*/ 2350484 h 4402074"/>
                <a:gd name="connsiteX9" fmla="*/ 1665544 w 4844417"/>
                <a:gd name="connsiteY9" fmla="*/ 2204180 h 4402074"/>
                <a:gd name="connsiteX10" fmla="*/ 2180656 w 4844417"/>
                <a:gd name="connsiteY10" fmla="*/ 1966436 h 4402074"/>
                <a:gd name="connsiteX11" fmla="*/ 2499649 w 4844417"/>
                <a:gd name="connsiteY11" fmla="*/ 1926527 h 4402074"/>
                <a:gd name="connsiteX12" fmla="*/ 2867695 w 4844417"/>
                <a:gd name="connsiteY12" fmla="*/ 2041303 h 4402074"/>
                <a:gd name="connsiteX13" fmla="*/ 3100295 w 4844417"/>
                <a:gd name="connsiteY13" fmla="*/ 2147602 h 4402074"/>
                <a:gd name="connsiteX14" fmla="*/ 3275174 w 4844417"/>
                <a:gd name="connsiteY14" fmla="*/ 2370582 h 4402074"/>
                <a:gd name="connsiteX15" fmla="*/ 3246123 w 4844417"/>
                <a:gd name="connsiteY15" fmla="*/ 2631948 h 4402074"/>
                <a:gd name="connsiteX16" fmla="*/ 3102581 w 4844417"/>
                <a:gd name="connsiteY16" fmla="*/ 2947892 h 4402074"/>
                <a:gd name="connsiteX17" fmla="*/ 3070958 w 4844417"/>
                <a:gd name="connsiteY17" fmla="*/ 3462052 h 4402074"/>
                <a:gd name="connsiteX18" fmla="*/ 3194402 w 4844417"/>
                <a:gd name="connsiteY18" fmla="*/ 3792379 h 4402074"/>
                <a:gd name="connsiteX19" fmla="*/ 3329371 w 4844417"/>
                <a:gd name="connsiteY19" fmla="*/ 4048030 h 4402074"/>
                <a:gd name="connsiteX20" fmla="*/ 3539017 w 4844417"/>
                <a:gd name="connsiteY20" fmla="*/ 4257771 h 4402074"/>
                <a:gd name="connsiteX21" fmla="*/ 3911254 w 4844417"/>
                <a:gd name="connsiteY21" fmla="*/ 4353592 h 4402074"/>
                <a:gd name="connsiteX22" fmla="*/ 4272632 w 4844417"/>
                <a:gd name="connsiteY22" fmla="*/ 4353592 h 4402074"/>
                <a:gd name="connsiteX23" fmla="*/ 4528760 w 4844417"/>
                <a:gd name="connsiteY23" fmla="*/ 4368832 h 4402074"/>
                <a:gd name="connsiteX24" fmla="*/ 4844418 w 4844417"/>
                <a:gd name="connsiteY24" fmla="*/ 4402074 h 44020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4844417" h="4402074">
                  <a:moveTo>
                    <a:pt x="486254" y="0"/>
                  </a:moveTo>
                  <a:cubicBezTo>
                    <a:pt x="486254" y="0"/>
                    <a:pt x="289182" y="178689"/>
                    <a:pt x="223364" y="286226"/>
                  </a:cubicBezTo>
                  <a:cubicBezTo>
                    <a:pt x="146116" y="412337"/>
                    <a:pt x="101825" y="555022"/>
                    <a:pt x="67821" y="699135"/>
                  </a:cubicBezTo>
                  <a:cubicBezTo>
                    <a:pt x="23434" y="887540"/>
                    <a:pt x="289" y="1080135"/>
                    <a:pt x="3" y="1273683"/>
                  </a:cubicBezTo>
                  <a:cubicBezTo>
                    <a:pt x="-378" y="1532668"/>
                    <a:pt x="38865" y="1791748"/>
                    <a:pt x="135543" y="2031683"/>
                  </a:cubicBezTo>
                  <a:cubicBezTo>
                    <a:pt x="176215" y="2132648"/>
                    <a:pt x="227650" y="2229231"/>
                    <a:pt x="297088" y="2312956"/>
                  </a:cubicBezTo>
                  <a:cubicBezTo>
                    <a:pt x="373383" y="2404967"/>
                    <a:pt x="469014" y="2480882"/>
                    <a:pt x="582171" y="2518410"/>
                  </a:cubicBezTo>
                  <a:cubicBezTo>
                    <a:pt x="708091" y="2560130"/>
                    <a:pt x="843727" y="2550605"/>
                    <a:pt x="972982" y="2518410"/>
                  </a:cubicBezTo>
                  <a:cubicBezTo>
                    <a:pt x="1118714" y="2482120"/>
                    <a:pt x="1255874" y="2419160"/>
                    <a:pt x="1389700" y="2350484"/>
                  </a:cubicBezTo>
                  <a:cubicBezTo>
                    <a:pt x="1482283" y="2302955"/>
                    <a:pt x="1574104" y="2253996"/>
                    <a:pt x="1665544" y="2204180"/>
                  </a:cubicBezTo>
                  <a:cubicBezTo>
                    <a:pt x="1832137" y="2113407"/>
                    <a:pt x="1999586" y="2022348"/>
                    <a:pt x="2180656" y="1966436"/>
                  </a:cubicBezTo>
                  <a:cubicBezTo>
                    <a:pt x="2284288" y="1934432"/>
                    <a:pt x="2392016" y="1915478"/>
                    <a:pt x="2499649" y="1926527"/>
                  </a:cubicBezTo>
                  <a:cubicBezTo>
                    <a:pt x="2627950" y="1939671"/>
                    <a:pt x="2747108" y="1994535"/>
                    <a:pt x="2867695" y="2041303"/>
                  </a:cubicBezTo>
                  <a:cubicBezTo>
                    <a:pt x="2947514" y="2072259"/>
                    <a:pt x="3028667" y="2100929"/>
                    <a:pt x="3100295" y="2147602"/>
                  </a:cubicBezTo>
                  <a:cubicBezTo>
                    <a:pt x="3182401" y="2201037"/>
                    <a:pt x="3250980" y="2276189"/>
                    <a:pt x="3275174" y="2370582"/>
                  </a:cubicBezTo>
                  <a:cubicBezTo>
                    <a:pt x="3297367" y="2457450"/>
                    <a:pt x="3278508" y="2547747"/>
                    <a:pt x="3246123" y="2631948"/>
                  </a:cubicBezTo>
                  <a:cubicBezTo>
                    <a:pt x="3204403" y="2740057"/>
                    <a:pt x="3142872" y="2839307"/>
                    <a:pt x="3102581" y="2947892"/>
                  </a:cubicBezTo>
                  <a:cubicBezTo>
                    <a:pt x="3041621" y="3112103"/>
                    <a:pt x="3032668" y="3291173"/>
                    <a:pt x="3070958" y="3462052"/>
                  </a:cubicBezTo>
                  <a:cubicBezTo>
                    <a:pt x="3096771" y="3577019"/>
                    <a:pt x="3145063" y="3685223"/>
                    <a:pt x="3194402" y="3792379"/>
                  </a:cubicBezTo>
                  <a:cubicBezTo>
                    <a:pt x="3234788" y="3880104"/>
                    <a:pt x="3276127" y="3967639"/>
                    <a:pt x="3329371" y="4048030"/>
                  </a:cubicBezTo>
                  <a:cubicBezTo>
                    <a:pt x="3384712" y="4131564"/>
                    <a:pt x="3453196" y="4206335"/>
                    <a:pt x="3539017" y="4257771"/>
                  </a:cubicBezTo>
                  <a:cubicBezTo>
                    <a:pt x="3650364" y="4324541"/>
                    <a:pt x="3781142" y="4346924"/>
                    <a:pt x="3911254" y="4353592"/>
                  </a:cubicBezTo>
                  <a:cubicBezTo>
                    <a:pt x="4031554" y="4359783"/>
                    <a:pt x="4152141" y="4351878"/>
                    <a:pt x="4272632" y="4353592"/>
                  </a:cubicBezTo>
                  <a:cubicBezTo>
                    <a:pt x="4358167" y="4354830"/>
                    <a:pt x="4443511" y="4361593"/>
                    <a:pt x="4528760" y="4368832"/>
                  </a:cubicBezTo>
                  <a:cubicBezTo>
                    <a:pt x="4634201" y="4377785"/>
                    <a:pt x="4739738" y="4386644"/>
                    <a:pt x="4844418" y="4402074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2" name="Freeform: Shape 19">
              <a:extLst>
                <a:ext uri="{FF2B5EF4-FFF2-40B4-BE49-F238E27FC236}">
                  <a16:creationId xmlns:a16="http://schemas.microsoft.com/office/drawing/2014/main" id="{11968F54-9FAB-433B-B990-0552F58E04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-722281" y="1625540"/>
              <a:ext cx="3915933" cy="2452322"/>
            </a:xfrm>
            <a:custGeom>
              <a:avLst/>
              <a:gdLst>
                <a:gd name="connsiteX0" fmla="*/ 540651 w 3915933"/>
                <a:gd name="connsiteY0" fmla="*/ 0 h 2452322"/>
                <a:gd name="connsiteX1" fmla="*/ 235470 w 3915933"/>
                <a:gd name="connsiteY1" fmla="*/ 274320 h 2452322"/>
                <a:gd name="connsiteX2" fmla="*/ 103929 w 3915933"/>
                <a:gd name="connsiteY2" fmla="*/ 537496 h 2452322"/>
                <a:gd name="connsiteX3" fmla="*/ 2869 w 3915933"/>
                <a:gd name="connsiteY3" fmla="*/ 998792 h 2452322"/>
                <a:gd name="connsiteX4" fmla="*/ 59638 w 3915933"/>
                <a:gd name="connsiteY4" fmla="*/ 1582007 h 2452322"/>
                <a:gd name="connsiteX5" fmla="*/ 139934 w 3915933"/>
                <a:gd name="connsiteY5" fmla="*/ 1897856 h 2452322"/>
                <a:gd name="connsiteX6" fmla="*/ 258996 w 3915933"/>
                <a:gd name="connsiteY6" fmla="*/ 2195703 h 2452322"/>
                <a:gd name="connsiteX7" fmla="*/ 495788 w 3915933"/>
                <a:gd name="connsiteY7" fmla="*/ 2417350 h 2452322"/>
                <a:gd name="connsiteX8" fmla="*/ 627328 w 3915933"/>
                <a:gd name="connsiteY8" fmla="*/ 2450592 h 2452322"/>
                <a:gd name="connsiteX9" fmla="*/ 1170063 w 3915933"/>
                <a:gd name="connsiteY9" fmla="*/ 2249710 h 2452322"/>
                <a:gd name="connsiteX10" fmla="*/ 1352847 w 3915933"/>
                <a:gd name="connsiteY10" fmla="*/ 2102834 h 2452322"/>
                <a:gd name="connsiteX11" fmla="*/ 1978735 w 3915933"/>
                <a:gd name="connsiteY11" fmla="*/ 1834134 h 2452322"/>
                <a:gd name="connsiteX12" fmla="*/ 2306872 w 3915933"/>
                <a:gd name="connsiteY12" fmla="*/ 1789843 h 2452322"/>
                <a:gd name="connsiteX13" fmla="*/ 2731972 w 3915933"/>
                <a:gd name="connsiteY13" fmla="*/ 1870234 h 2452322"/>
                <a:gd name="connsiteX14" fmla="*/ 3172313 w 3915933"/>
                <a:gd name="connsiteY14" fmla="*/ 2021205 h 2452322"/>
                <a:gd name="connsiteX15" fmla="*/ 3573887 w 3915933"/>
                <a:gd name="connsiteY15" fmla="*/ 2010156 h 2452322"/>
                <a:gd name="connsiteX16" fmla="*/ 3860494 w 3915933"/>
                <a:gd name="connsiteY16" fmla="*/ 1867472 h 2452322"/>
                <a:gd name="connsiteX17" fmla="*/ 3913072 w 3915933"/>
                <a:gd name="connsiteY17" fmla="*/ 1652778 h 2452322"/>
                <a:gd name="connsiteX18" fmla="*/ 3681805 w 3915933"/>
                <a:gd name="connsiteY18" fmla="*/ 1295400 h 2452322"/>
                <a:gd name="connsiteX19" fmla="*/ 3029533 w 3915933"/>
                <a:gd name="connsiteY19" fmla="*/ 812197 h 2452322"/>
                <a:gd name="connsiteX20" fmla="*/ 2789789 w 3915933"/>
                <a:gd name="connsiteY20" fmla="*/ 668941 h 2452322"/>
                <a:gd name="connsiteX21" fmla="*/ 2510135 w 3915933"/>
                <a:gd name="connsiteY21" fmla="*/ 498539 h 2452322"/>
                <a:gd name="connsiteX22" fmla="*/ 2281630 w 3915933"/>
                <a:gd name="connsiteY22" fmla="*/ 355854 h 2452322"/>
                <a:gd name="connsiteX23" fmla="*/ 2002357 w 3915933"/>
                <a:gd name="connsiteY23" fmla="*/ 161544 h 2452322"/>
                <a:gd name="connsiteX24" fmla="*/ 1726037 w 3915933"/>
                <a:gd name="connsiteY24" fmla="*/ 0 h 24523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3915933" h="2452322">
                  <a:moveTo>
                    <a:pt x="540651" y="0"/>
                  </a:moveTo>
                  <a:cubicBezTo>
                    <a:pt x="540651" y="0"/>
                    <a:pt x="298906" y="176213"/>
                    <a:pt x="235470" y="274320"/>
                  </a:cubicBezTo>
                  <a:cubicBezTo>
                    <a:pt x="182130" y="356997"/>
                    <a:pt x="139172" y="445675"/>
                    <a:pt x="103929" y="537496"/>
                  </a:cubicBezTo>
                  <a:cubicBezTo>
                    <a:pt x="47160" y="685324"/>
                    <a:pt x="12585" y="840772"/>
                    <a:pt x="2869" y="998792"/>
                  </a:cubicBezTo>
                  <a:cubicBezTo>
                    <a:pt x="-9228" y="1194530"/>
                    <a:pt x="18300" y="1390079"/>
                    <a:pt x="59638" y="1582007"/>
                  </a:cubicBezTo>
                  <a:cubicBezTo>
                    <a:pt x="82498" y="1688211"/>
                    <a:pt x="110121" y="1793367"/>
                    <a:pt x="139934" y="1897856"/>
                  </a:cubicBezTo>
                  <a:cubicBezTo>
                    <a:pt x="169461" y="2001393"/>
                    <a:pt x="202894" y="2104073"/>
                    <a:pt x="258996" y="2195703"/>
                  </a:cubicBezTo>
                  <a:cubicBezTo>
                    <a:pt x="316623" y="2289810"/>
                    <a:pt x="395585" y="2371725"/>
                    <a:pt x="495788" y="2417350"/>
                  </a:cubicBezTo>
                  <a:cubicBezTo>
                    <a:pt x="537317" y="2436305"/>
                    <a:pt x="581799" y="2446973"/>
                    <a:pt x="627328" y="2450592"/>
                  </a:cubicBezTo>
                  <a:cubicBezTo>
                    <a:pt x="824686" y="2466404"/>
                    <a:pt x="1012233" y="2371820"/>
                    <a:pt x="1170063" y="2249710"/>
                  </a:cubicBezTo>
                  <a:cubicBezTo>
                    <a:pt x="1231975" y="2201894"/>
                    <a:pt x="1290554" y="2150174"/>
                    <a:pt x="1352847" y="2102834"/>
                  </a:cubicBezTo>
                  <a:cubicBezTo>
                    <a:pt x="1535346" y="1964246"/>
                    <a:pt x="1755564" y="1887760"/>
                    <a:pt x="1978735" y="1834134"/>
                  </a:cubicBezTo>
                  <a:cubicBezTo>
                    <a:pt x="2086558" y="1808226"/>
                    <a:pt x="2196096" y="1789462"/>
                    <a:pt x="2306872" y="1789843"/>
                  </a:cubicBezTo>
                  <a:cubicBezTo>
                    <a:pt x="2451842" y="1790319"/>
                    <a:pt x="2594812" y="1822514"/>
                    <a:pt x="2731972" y="1870234"/>
                  </a:cubicBezTo>
                  <a:cubicBezTo>
                    <a:pt x="2879038" y="1921383"/>
                    <a:pt x="3019627" y="1991963"/>
                    <a:pt x="3172313" y="2021205"/>
                  </a:cubicBezTo>
                  <a:cubicBezTo>
                    <a:pt x="3305091" y="2046732"/>
                    <a:pt x="3441204" y="2037017"/>
                    <a:pt x="3573887" y="2010156"/>
                  </a:cubicBezTo>
                  <a:cubicBezTo>
                    <a:pt x="3682567" y="1988153"/>
                    <a:pt x="3793724" y="1954435"/>
                    <a:pt x="3860494" y="1867472"/>
                  </a:cubicBezTo>
                  <a:cubicBezTo>
                    <a:pt x="3907167" y="1806607"/>
                    <a:pt x="3923073" y="1728978"/>
                    <a:pt x="3913072" y="1652778"/>
                  </a:cubicBezTo>
                  <a:cubicBezTo>
                    <a:pt x="3894118" y="1508570"/>
                    <a:pt x="3788866" y="1396079"/>
                    <a:pt x="3681805" y="1295400"/>
                  </a:cubicBezTo>
                  <a:cubicBezTo>
                    <a:pt x="3484162" y="1109472"/>
                    <a:pt x="3261277" y="953548"/>
                    <a:pt x="3029533" y="812197"/>
                  </a:cubicBezTo>
                  <a:cubicBezTo>
                    <a:pt x="2949999" y="763715"/>
                    <a:pt x="2869704" y="716661"/>
                    <a:pt x="2789789" y="668941"/>
                  </a:cubicBezTo>
                  <a:cubicBezTo>
                    <a:pt x="2696063" y="612934"/>
                    <a:pt x="2603289" y="555403"/>
                    <a:pt x="2510135" y="498539"/>
                  </a:cubicBezTo>
                  <a:cubicBezTo>
                    <a:pt x="2433459" y="451771"/>
                    <a:pt x="2356592" y="405384"/>
                    <a:pt x="2281630" y="355854"/>
                  </a:cubicBezTo>
                  <a:cubicBezTo>
                    <a:pt x="2187047" y="293370"/>
                    <a:pt x="2095988" y="225457"/>
                    <a:pt x="2002357" y="161544"/>
                  </a:cubicBezTo>
                  <a:cubicBezTo>
                    <a:pt x="1892439" y="86487"/>
                    <a:pt x="1726037" y="0"/>
                    <a:pt x="1726037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3" name="Freeform: Shape 20">
              <a:extLst>
                <a:ext uri="{FF2B5EF4-FFF2-40B4-BE49-F238E27FC236}">
                  <a16:creationId xmlns:a16="http://schemas.microsoft.com/office/drawing/2014/main" id="{F890D7E4-2E90-4189-AA14-2693B94739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0" y="5115312"/>
              <a:ext cx="9525" cy="9525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4" name="Freeform: Shape 21">
              <a:extLst>
                <a:ext uri="{FF2B5EF4-FFF2-40B4-BE49-F238E27FC236}">
                  <a16:creationId xmlns:a16="http://schemas.microsoft.com/office/drawing/2014/main" id="{3D53848D-8416-4C24-A2D1-CB2D5EF4B1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0" y="5115312"/>
              <a:ext cx="9525" cy="9525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" name="Freeform: Shape 22">
              <a:extLst>
                <a:ext uri="{FF2B5EF4-FFF2-40B4-BE49-F238E27FC236}">
                  <a16:creationId xmlns:a16="http://schemas.microsoft.com/office/drawing/2014/main" id="{D5C6ABEA-3701-4591-9F7A-DF96C707B2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0" y="5115312"/>
              <a:ext cx="9525" cy="9525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" name="Freeform: Shape 23">
              <a:extLst>
                <a:ext uri="{FF2B5EF4-FFF2-40B4-BE49-F238E27FC236}">
                  <a16:creationId xmlns:a16="http://schemas.microsoft.com/office/drawing/2014/main" id="{8BABF3D0-6D14-430A-8648-AA359FF6D4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-450974" y="2432177"/>
              <a:ext cx="2567851" cy="1647045"/>
            </a:xfrm>
            <a:custGeom>
              <a:avLst/>
              <a:gdLst>
                <a:gd name="connsiteX0" fmla="*/ 630083 w 2567851"/>
                <a:gd name="connsiteY0" fmla="*/ 95 h 1647045"/>
                <a:gd name="connsiteX1" fmla="*/ 124686 w 2567851"/>
                <a:gd name="connsiteY1" fmla="*/ 410718 h 1647045"/>
                <a:gd name="connsiteX2" fmla="*/ 26674 w 2567851"/>
                <a:gd name="connsiteY2" fmla="*/ 689991 h 1647045"/>
                <a:gd name="connsiteX3" fmla="*/ 1718 w 2567851"/>
                <a:gd name="connsiteY3" fmla="*/ 974217 h 1647045"/>
                <a:gd name="connsiteX4" fmla="*/ 56582 w 2567851"/>
                <a:gd name="connsiteY4" fmla="*/ 1208627 h 1647045"/>
                <a:gd name="connsiteX5" fmla="*/ 212792 w 2567851"/>
                <a:gd name="connsiteY5" fmla="*/ 1443038 h 1647045"/>
                <a:gd name="connsiteX6" fmla="*/ 385576 w 2567851"/>
                <a:gd name="connsiteY6" fmla="*/ 1590961 h 1647045"/>
                <a:gd name="connsiteX7" fmla="*/ 528451 w 2567851"/>
                <a:gd name="connsiteY7" fmla="*/ 1645825 h 1647045"/>
                <a:gd name="connsiteX8" fmla="*/ 739430 w 2567851"/>
                <a:gd name="connsiteY8" fmla="*/ 1604296 h 1647045"/>
                <a:gd name="connsiteX9" fmla="*/ 1023560 w 2567851"/>
                <a:gd name="connsiteY9" fmla="*/ 1517809 h 1647045"/>
                <a:gd name="connsiteX10" fmla="*/ 1384082 w 2567851"/>
                <a:gd name="connsiteY10" fmla="*/ 1394841 h 1647045"/>
                <a:gd name="connsiteX11" fmla="*/ 1872619 w 2567851"/>
                <a:gd name="connsiteY11" fmla="*/ 1318355 h 1647045"/>
                <a:gd name="connsiteX12" fmla="*/ 2169989 w 2567851"/>
                <a:gd name="connsiteY12" fmla="*/ 1359884 h 1647045"/>
                <a:gd name="connsiteX13" fmla="*/ 2331152 w 2567851"/>
                <a:gd name="connsiteY13" fmla="*/ 1359884 h 1647045"/>
                <a:gd name="connsiteX14" fmla="*/ 2500602 w 2567851"/>
                <a:gd name="connsiteY14" fmla="*/ 1351598 h 1647045"/>
                <a:gd name="connsiteX15" fmla="*/ 2557085 w 2567851"/>
                <a:gd name="connsiteY15" fmla="*/ 1316641 h 1647045"/>
                <a:gd name="connsiteX16" fmla="*/ 2533844 w 2567851"/>
                <a:gd name="connsiteY16" fmla="*/ 1195292 h 1647045"/>
                <a:gd name="connsiteX17" fmla="*/ 2312864 w 2567851"/>
                <a:gd name="connsiteY17" fmla="*/ 1005745 h 1647045"/>
                <a:gd name="connsiteX18" fmla="*/ 1980537 w 2567851"/>
                <a:gd name="connsiteY18" fmla="*/ 763048 h 1647045"/>
                <a:gd name="connsiteX19" fmla="*/ 1706408 w 2567851"/>
                <a:gd name="connsiteY19" fmla="*/ 548640 h 1647045"/>
                <a:gd name="connsiteX20" fmla="*/ 1422372 w 2567851"/>
                <a:gd name="connsiteY20" fmla="*/ 328803 h 1647045"/>
                <a:gd name="connsiteX21" fmla="*/ 960695 w 2567851"/>
                <a:gd name="connsiteY21" fmla="*/ 0 h 16470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567851" h="1647045">
                  <a:moveTo>
                    <a:pt x="630083" y="95"/>
                  </a:moveTo>
                  <a:cubicBezTo>
                    <a:pt x="431201" y="60008"/>
                    <a:pt x="185837" y="291751"/>
                    <a:pt x="124686" y="410718"/>
                  </a:cubicBezTo>
                  <a:cubicBezTo>
                    <a:pt x="79442" y="498920"/>
                    <a:pt x="47438" y="593027"/>
                    <a:pt x="26674" y="689991"/>
                  </a:cubicBezTo>
                  <a:cubicBezTo>
                    <a:pt x="6576" y="783431"/>
                    <a:pt x="-4473" y="878967"/>
                    <a:pt x="1718" y="974217"/>
                  </a:cubicBezTo>
                  <a:cubicBezTo>
                    <a:pt x="7052" y="1054894"/>
                    <a:pt x="24674" y="1134332"/>
                    <a:pt x="56582" y="1208627"/>
                  </a:cubicBezTo>
                  <a:cubicBezTo>
                    <a:pt x="93825" y="1295495"/>
                    <a:pt x="148975" y="1373219"/>
                    <a:pt x="212792" y="1443038"/>
                  </a:cubicBezTo>
                  <a:cubicBezTo>
                    <a:pt x="264227" y="1499330"/>
                    <a:pt x="320996" y="1550575"/>
                    <a:pt x="385576" y="1590961"/>
                  </a:cubicBezTo>
                  <a:cubicBezTo>
                    <a:pt x="429486" y="1618393"/>
                    <a:pt x="477111" y="1640681"/>
                    <a:pt x="528451" y="1645825"/>
                  </a:cubicBezTo>
                  <a:cubicBezTo>
                    <a:pt x="600460" y="1653064"/>
                    <a:pt x="670278" y="1626680"/>
                    <a:pt x="739430" y="1604296"/>
                  </a:cubicBezTo>
                  <a:cubicBezTo>
                    <a:pt x="833632" y="1573721"/>
                    <a:pt x="929453" y="1548479"/>
                    <a:pt x="1023560" y="1517809"/>
                  </a:cubicBezTo>
                  <a:cubicBezTo>
                    <a:pt x="1144337" y="1478471"/>
                    <a:pt x="1262924" y="1432846"/>
                    <a:pt x="1384082" y="1394841"/>
                  </a:cubicBezTo>
                  <a:cubicBezTo>
                    <a:pt x="1542959" y="1345025"/>
                    <a:pt x="1707074" y="1305497"/>
                    <a:pt x="1872619" y="1318355"/>
                  </a:cubicBezTo>
                  <a:cubicBezTo>
                    <a:pt x="1972536" y="1326071"/>
                    <a:pt x="2070072" y="1353312"/>
                    <a:pt x="2169989" y="1359884"/>
                  </a:cubicBezTo>
                  <a:cubicBezTo>
                    <a:pt x="2223615" y="1363409"/>
                    <a:pt x="2277431" y="1359503"/>
                    <a:pt x="2331152" y="1359884"/>
                  </a:cubicBezTo>
                  <a:cubicBezTo>
                    <a:pt x="2388112" y="1360265"/>
                    <a:pt x="2445738" y="1366076"/>
                    <a:pt x="2500602" y="1351598"/>
                  </a:cubicBezTo>
                  <a:cubicBezTo>
                    <a:pt x="2522986" y="1345692"/>
                    <a:pt x="2544322" y="1335691"/>
                    <a:pt x="2557085" y="1316641"/>
                  </a:cubicBezTo>
                  <a:cubicBezTo>
                    <a:pt x="2581850" y="1279874"/>
                    <a:pt x="2559562" y="1233202"/>
                    <a:pt x="2533844" y="1195292"/>
                  </a:cubicBezTo>
                  <a:cubicBezTo>
                    <a:pt x="2478790" y="1114330"/>
                    <a:pt x="2394208" y="1060990"/>
                    <a:pt x="2312864" y="1005745"/>
                  </a:cubicBezTo>
                  <a:cubicBezTo>
                    <a:pt x="2199326" y="928688"/>
                    <a:pt x="2089027" y="847058"/>
                    <a:pt x="1980537" y="763048"/>
                  </a:cubicBezTo>
                  <a:cubicBezTo>
                    <a:pt x="1888811" y="691991"/>
                    <a:pt x="1796514" y="621697"/>
                    <a:pt x="1706408" y="548640"/>
                  </a:cubicBezTo>
                  <a:cubicBezTo>
                    <a:pt x="1554865" y="425672"/>
                    <a:pt x="1572105" y="453866"/>
                    <a:pt x="1422372" y="328803"/>
                  </a:cubicBezTo>
                  <a:cubicBezTo>
                    <a:pt x="1381224" y="294418"/>
                    <a:pt x="1009749" y="21146"/>
                    <a:pt x="96069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" name="Freeform: Shape 24">
              <a:extLst>
                <a:ext uri="{FF2B5EF4-FFF2-40B4-BE49-F238E27FC236}">
                  <a16:creationId xmlns:a16="http://schemas.microsoft.com/office/drawing/2014/main" id="{7C04F5C9-F7C6-4B5D-AA5A-252D9DDBAB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-205503" y="1886195"/>
              <a:ext cx="1676495" cy="1223010"/>
            </a:xfrm>
            <a:custGeom>
              <a:avLst/>
              <a:gdLst>
                <a:gd name="connsiteX0" fmla="*/ 1676495 w 1676495"/>
                <a:gd name="connsiteY0" fmla="*/ 1223010 h 1223010"/>
                <a:gd name="connsiteX1" fmla="*/ 1421702 w 1676495"/>
                <a:gd name="connsiteY1" fmla="*/ 1000697 h 1223010"/>
                <a:gd name="connsiteX2" fmla="*/ 1024604 w 1676495"/>
                <a:gd name="connsiteY2" fmla="*/ 744665 h 1223010"/>
                <a:gd name="connsiteX3" fmla="*/ 444722 w 1676495"/>
                <a:gd name="connsiteY3" fmla="*/ 345758 h 1223010"/>
                <a:gd name="connsiteX4" fmla="*/ 0 w 1676495"/>
                <a:gd name="connsiteY4" fmla="*/ 0 h 12230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76495" h="1223010">
                  <a:moveTo>
                    <a:pt x="1676495" y="1223010"/>
                  </a:moveTo>
                  <a:cubicBezTo>
                    <a:pt x="1603724" y="1136428"/>
                    <a:pt x="1514094" y="1066229"/>
                    <a:pt x="1421702" y="1000697"/>
                  </a:cubicBezTo>
                  <a:cubicBezTo>
                    <a:pt x="1293209" y="909638"/>
                    <a:pt x="1158526" y="827627"/>
                    <a:pt x="1024604" y="744665"/>
                  </a:cubicBezTo>
                  <a:cubicBezTo>
                    <a:pt x="824770" y="620935"/>
                    <a:pt x="623792" y="497681"/>
                    <a:pt x="444722" y="345758"/>
                  </a:cubicBezTo>
                  <a:cubicBezTo>
                    <a:pt x="330517" y="248888"/>
                    <a:pt x="135731" y="61722"/>
                    <a:pt x="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" name="Freeform: Shape 25">
              <a:extLst>
                <a:ext uri="{FF2B5EF4-FFF2-40B4-BE49-F238E27FC236}">
                  <a16:creationId xmlns:a16="http://schemas.microsoft.com/office/drawing/2014/main" id="{7337B922-7D88-47CA-A9FD-0841B3735E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-472196" y="2084568"/>
              <a:ext cx="3028800" cy="2065359"/>
            </a:xfrm>
            <a:custGeom>
              <a:avLst/>
              <a:gdLst>
                <a:gd name="connsiteX0" fmla="*/ 525127 w 3028800"/>
                <a:gd name="connsiteY0" fmla="*/ 0 h 2065359"/>
                <a:gd name="connsiteX1" fmla="*/ 256141 w 3028800"/>
                <a:gd name="connsiteY1" fmla="*/ 229648 h 2065359"/>
                <a:gd name="connsiteX2" fmla="*/ 115552 w 3028800"/>
                <a:gd name="connsiteY2" fmla="*/ 438531 h 2065359"/>
                <a:gd name="connsiteX3" fmla="*/ 29446 w 3028800"/>
                <a:gd name="connsiteY3" fmla="*/ 723424 h 2065359"/>
                <a:gd name="connsiteX4" fmla="*/ 776 w 3028800"/>
                <a:gd name="connsiteY4" fmla="*/ 1034606 h 2065359"/>
                <a:gd name="connsiteX5" fmla="*/ 48592 w 3028800"/>
                <a:gd name="connsiteY5" fmla="*/ 1288352 h 2065359"/>
                <a:gd name="connsiteX6" fmla="*/ 146699 w 3028800"/>
                <a:gd name="connsiteY6" fmla="*/ 1496568 h 2065359"/>
                <a:gd name="connsiteX7" fmla="*/ 254332 w 3028800"/>
                <a:gd name="connsiteY7" fmla="*/ 1721549 h 2065359"/>
                <a:gd name="connsiteX8" fmla="*/ 338056 w 3028800"/>
                <a:gd name="connsiteY8" fmla="*/ 1905857 h 2065359"/>
                <a:gd name="connsiteX9" fmla="*/ 407398 w 3028800"/>
                <a:gd name="connsiteY9" fmla="*/ 2008823 h 2065359"/>
                <a:gd name="connsiteX10" fmla="*/ 476740 w 3028800"/>
                <a:gd name="connsiteY10" fmla="*/ 2059114 h 2065359"/>
                <a:gd name="connsiteX11" fmla="*/ 596374 w 3028800"/>
                <a:gd name="connsiteY11" fmla="*/ 2047113 h 2065359"/>
                <a:gd name="connsiteX12" fmla="*/ 804496 w 3028800"/>
                <a:gd name="connsiteY12" fmla="*/ 1903476 h 2065359"/>
                <a:gd name="connsiteX13" fmla="*/ 1084435 w 3028800"/>
                <a:gd name="connsiteY13" fmla="*/ 1721549 h 2065359"/>
                <a:gd name="connsiteX14" fmla="*/ 1369138 w 3028800"/>
                <a:gd name="connsiteY14" fmla="*/ 1611439 h 2065359"/>
                <a:gd name="connsiteX15" fmla="*/ 1603643 w 3028800"/>
                <a:gd name="connsiteY15" fmla="*/ 1554004 h 2065359"/>
                <a:gd name="connsiteX16" fmla="*/ 1897966 w 3028800"/>
                <a:gd name="connsiteY16" fmla="*/ 1498949 h 2065359"/>
                <a:gd name="connsiteX17" fmla="*/ 2146759 w 3028800"/>
                <a:gd name="connsiteY17" fmla="*/ 1513332 h 2065359"/>
                <a:gd name="connsiteX18" fmla="*/ 2292682 w 3028800"/>
                <a:gd name="connsiteY18" fmla="*/ 1537240 h 2065359"/>
                <a:gd name="connsiteX19" fmla="*/ 2584623 w 3028800"/>
                <a:gd name="connsiteY19" fmla="*/ 1594676 h 2065359"/>
                <a:gd name="connsiteX20" fmla="*/ 2795126 w 3028800"/>
                <a:gd name="connsiteY20" fmla="*/ 1620964 h 2065359"/>
                <a:gd name="connsiteX21" fmla="*/ 2972005 w 3028800"/>
                <a:gd name="connsiteY21" fmla="*/ 1234631 h 20653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028800" h="2065359">
                  <a:moveTo>
                    <a:pt x="525127" y="0"/>
                  </a:moveTo>
                  <a:cubicBezTo>
                    <a:pt x="525127" y="0"/>
                    <a:pt x="307386" y="172212"/>
                    <a:pt x="256141" y="229648"/>
                  </a:cubicBezTo>
                  <a:cubicBezTo>
                    <a:pt x="199944" y="292608"/>
                    <a:pt x="151843" y="362331"/>
                    <a:pt x="115552" y="438531"/>
                  </a:cubicBezTo>
                  <a:cubicBezTo>
                    <a:pt x="72785" y="528447"/>
                    <a:pt x="48115" y="625507"/>
                    <a:pt x="29446" y="723424"/>
                  </a:cubicBezTo>
                  <a:cubicBezTo>
                    <a:pt x="9825" y="826103"/>
                    <a:pt x="-3415" y="930212"/>
                    <a:pt x="776" y="1034606"/>
                  </a:cubicBezTo>
                  <a:cubicBezTo>
                    <a:pt x="4205" y="1121093"/>
                    <a:pt x="19159" y="1206913"/>
                    <a:pt x="48592" y="1288352"/>
                  </a:cubicBezTo>
                  <a:cubicBezTo>
                    <a:pt x="74785" y="1360551"/>
                    <a:pt x="111457" y="1428274"/>
                    <a:pt x="146699" y="1496568"/>
                  </a:cubicBezTo>
                  <a:cubicBezTo>
                    <a:pt x="184894" y="1570482"/>
                    <a:pt x="221185" y="1645349"/>
                    <a:pt x="254332" y="1721549"/>
                  </a:cubicBezTo>
                  <a:cubicBezTo>
                    <a:pt x="281287" y="1783461"/>
                    <a:pt x="306433" y="1846231"/>
                    <a:pt x="338056" y="1905857"/>
                  </a:cubicBezTo>
                  <a:cubicBezTo>
                    <a:pt x="357583" y="1942529"/>
                    <a:pt x="379776" y="1977866"/>
                    <a:pt x="407398" y="2008823"/>
                  </a:cubicBezTo>
                  <a:cubicBezTo>
                    <a:pt x="426829" y="2030539"/>
                    <a:pt x="449308" y="2049780"/>
                    <a:pt x="476740" y="2059114"/>
                  </a:cubicBezTo>
                  <a:cubicBezTo>
                    <a:pt x="515793" y="2072354"/>
                    <a:pt x="557893" y="2062734"/>
                    <a:pt x="596374" y="2047113"/>
                  </a:cubicBezTo>
                  <a:cubicBezTo>
                    <a:pt x="674860" y="2015300"/>
                    <a:pt x="738106" y="1956530"/>
                    <a:pt x="804496" y="1903476"/>
                  </a:cubicBezTo>
                  <a:cubicBezTo>
                    <a:pt x="891649" y="1833848"/>
                    <a:pt x="984804" y="1771841"/>
                    <a:pt x="1084435" y="1721549"/>
                  </a:cubicBezTo>
                  <a:cubicBezTo>
                    <a:pt x="1175494" y="1675638"/>
                    <a:pt x="1271030" y="1639348"/>
                    <a:pt x="1369138" y="1611439"/>
                  </a:cubicBezTo>
                  <a:cubicBezTo>
                    <a:pt x="1446576" y="1589437"/>
                    <a:pt x="1525252" y="1572387"/>
                    <a:pt x="1603643" y="1554004"/>
                  </a:cubicBezTo>
                  <a:cubicBezTo>
                    <a:pt x="1700989" y="1531049"/>
                    <a:pt x="1798144" y="1505141"/>
                    <a:pt x="1897966" y="1498949"/>
                  </a:cubicBezTo>
                  <a:cubicBezTo>
                    <a:pt x="1981119" y="1493711"/>
                    <a:pt x="2064272" y="1501521"/>
                    <a:pt x="2146759" y="1513332"/>
                  </a:cubicBezTo>
                  <a:cubicBezTo>
                    <a:pt x="2195527" y="1520285"/>
                    <a:pt x="2244200" y="1528382"/>
                    <a:pt x="2292682" y="1537240"/>
                  </a:cubicBezTo>
                  <a:cubicBezTo>
                    <a:pt x="2390218" y="1555147"/>
                    <a:pt x="2487563" y="1574102"/>
                    <a:pt x="2584623" y="1594676"/>
                  </a:cubicBezTo>
                  <a:cubicBezTo>
                    <a:pt x="2654251" y="1609439"/>
                    <a:pt x="2724260" y="1624393"/>
                    <a:pt x="2795126" y="1620964"/>
                  </a:cubicBezTo>
                  <a:cubicBezTo>
                    <a:pt x="2859991" y="1617821"/>
                    <a:pt x="3149551" y="1625918"/>
                    <a:pt x="2972005" y="123463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" name="Freeform: Shape 26">
              <a:extLst>
                <a:ext uri="{FF2B5EF4-FFF2-40B4-BE49-F238E27FC236}">
                  <a16:creationId xmlns:a16="http://schemas.microsoft.com/office/drawing/2014/main" id="{3099EA02-8097-44CE-ABA3-D27A4AA008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47124" y="3225064"/>
              <a:ext cx="1161937" cy="1049976"/>
            </a:xfrm>
            <a:custGeom>
              <a:avLst/>
              <a:gdLst>
                <a:gd name="connsiteX0" fmla="*/ 279459 w 1161937"/>
                <a:gd name="connsiteY0" fmla="*/ 64453 h 1049976"/>
                <a:gd name="connsiteX1" fmla="*/ 99437 w 1161937"/>
                <a:gd name="connsiteY1" fmla="*/ 232093 h 1049976"/>
                <a:gd name="connsiteX2" fmla="*/ 2472 w 1161937"/>
                <a:gd name="connsiteY2" fmla="*/ 507746 h 1049976"/>
                <a:gd name="connsiteX3" fmla="*/ 17712 w 1161937"/>
                <a:gd name="connsiteY3" fmla="*/ 734917 h 1049976"/>
                <a:gd name="connsiteX4" fmla="*/ 85530 w 1161937"/>
                <a:gd name="connsiteY4" fmla="*/ 905320 h 1049976"/>
                <a:gd name="connsiteX5" fmla="*/ 388806 w 1161937"/>
                <a:gd name="connsiteY5" fmla="*/ 1048004 h 1049976"/>
                <a:gd name="connsiteX6" fmla="*/ 755709 w 1161937"/>
                <a:gd name="connsiteY6" fmla="*/ 984282 h 1049976"/>
                <a:gd name="connsiteX7" fmla="*/ 984214 w 1161937"/>
                <a:gd name="connsiteY7" fmla="*/ 856837 h 1049976"/>
                <a:gd name="connsiteX8" fmla="*/ 1144806 w 1161937"/>
                <a:gd name="connsiteY8" fmla="*/ 651859 h 1049976"/>
                <a:gd name="connsiteX9" fmla="*/ 1144806 w 1161937"/>
                <a:gd name="connsiteY9" fmla="*/ 435737 h 1049976"/>
                <a:gd name="connsiteX10" fmla="*/ 894203 w 1161937"/>
                <a:gd name="connsiteY10" fmla="*/ 110173 h 1049976"/>
                <a:gd name="connsiteX11" fmla="*/ 645219 w 1161937"/>
                <a:gd name="connsiteY11" fmla="*/ 11494 h 1049976"/>
                <a:gd name="connsiteX12" fmla="*/ 469102 w 1161937"/>
                <a:gd name="connsiteY12" fmla="*/ 3207 h 1049976"/>
                <a:gd name="connsiteX13" fmla="*/ 279459 w 1161937"/>
                <a:gd name="connsiteY13" fmla="*/ 64453 h 10499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161937" h="1049976">
                  <a:moveTo>
                    <a:pt x="279459" y="64453"/>
                  </a:moveTo>
                  <a:cubicBezTo>
                    <a:pt x="206784" y="104934"/>
                    <a:pt x="145538" y="162751"/>
                    <a:pt x="99437" y="232093"/>
                  </a:cubicBezTo>
                  <a:cubicBezTo>
                    <a:pt x="44763" y="314389"/>
                    <a:pt x="10759" y="409258"/>
                    <a:pt x="2472" y="507746"/>
                  </a:cubicBezTo>
                  <a:cubicBezTo>
                    <a:pt x="-3909" y="583660"/>
                    <a:pt x="2377" y="660146"/>
                    <a:pt x="17712" y="734917"/>
                  </a:cubicBezTo>
                  <a:cubicBezTo>
                    <a:pt x="30190" y="795782"/>
                    <a:pt x="48002" y="855980"/>
                    <a:pt x="85530" y="905320"/>
                  </a:cubicBezTo>
                  <a:cubicBezTo>
                    <a:pt x="155730" y="997617"/>
                    <a:pt x="272030" y="1038955"/>
                    <a:pt x="388806" y="1048004"/>
                  </a:cubicBezTo>
                  <a:cubicBezTo>
                    <a:pt x="514251" y="1057720"/>
                    <a:pt x="638361" y="1030764"/>
                    <a:pt x="755709" y="984282"/>
                  </a:cubicBezTo>
                  <a:cubicBezTo>
                    <a:pt x="837339" y="951992"/>
                    <a:pt x="915444" y="911320"/>
                    <a:pt x="984214" y="856837"/>
                  </a:cubicBezTo>
                  <a:cubicBezTo>
                    <a:pt x="1053556" y="801878"/>
                    <a:pt x="1115659" y="735013"/>
                    <a:pt x="1144806" y="651859"/>
                  </a:cubicBezTo>
                  <a:cubicBezTo>
                    <a:pt x="1169285" y="581946"/>
                    <a:pt x="1165951" y="506984"/>
                    <a:pt x="1144806" y="435737"/>
                  </a:cubicBezTo>
                  <a:cubicBezTo>
                    <a:pt x="1104801" y="300673"/>
                    <a:pt x="1011837" y="187801"/>
                    <a:pt x="894203" y="110173"/>
                  </a:cubicBezTo>
                  <a:cubicBezTo>
                    <a:pt x="818860" y="60547"/>
                    <a:pt x="733897" y="28258"/>
                    <a:pt x="645219" y="11494"/>
                  </a:cubicBezTo>
                  <a:cubicBezTo>
                    <a:pt x="587117" y="540"/>
                    <a:pt x="527776" y="-3365"/>
                    <a:pt x="469102" y="3207"/>
                  </a:cubicBezTo>
                  <a:cubicBezTo>
                    <a:pt x="402522" y="10636"/>
                    <a:pt x="337943" y="31782"/>
                    <a:pt x="279459" y="64453"/>
                  </a:cubicBezTo>
                  <a:close/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" name="Freeform: Shape 27">
              <a:extLst>
                <a:ext uri="{FF2B5EF4-FFF2-40B4-BE49-F238E27FC236}">
                  <a16:creationId xmlns:a16="http://schemas.microsoft.com/office/drawing/2014/main" id="{77B9352D-F916-42DA-A39C-C6F0C72BB0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272867" y="3402818"/>
              <a:ext cx="846327" cy="774726"/>
            </a:xfrm>
            <a:custGeom>
              <a:avLst/>
              <a:gdLst>
                <a:gd name="connsiteX0" fmla="*/ 223506 w 846327"/>
                <a:gd name="connsiteY0" fmla="*/ 47187 h 774726"/>
                <a:gd name="connsiteX1" fmla="*/ 29100 w 846327"/>
                <a:gd name="connsiteY1" fmla="*/ 283216 h 774726"/>
                <a:gd name="connsiteX2" fmla="*/ 29100 w 846327"/>
                <a:gd name="connsiteY2" fmla="*/ 589064 h 774726"/>
                <a:gd name="connsiteX3" fmla="*/ 155402 w 846327"/>
                <a:gd name="connsiteY3" fmla="*/ 735368 h 774726"/>
                <a:gd name="connsiteX4" fmla="*/ 402957 w 846327"/>
                <a:gd name="connsiteY4" fmla="*/ 770325 h 774726"/>
                <a:gd name="connsiteX5" fmla="*/ 638891 w 846327"/>
                <a:gd name="connsiteY5" fmla="*/ 698887 h 774726"/>
                <a:gd name="connsiteX6" fmla="*/ 818342 w 846327"/>
                <a:gd name="connsiteY6" fmla="*/ 519341 h 774726"/>
                <a:gd name="connsiteX7" fmla="*/ 844917 w 846327"/>
                <a:gd name="connsiteY7" fmla="*/ 356463 h 774726"/>
                <a:gd name="connsiteX8" fmla="*/ 675467 w 846327"/>
                <a:gd name="connsiteY8" fmla="*/ 70523 h 774726"/>
                <a:gd name="connsiteX9" fmla="*/ 343140 w 846327"/>
                <a:gd name="connsiteY9" fmla="*/ 7372 h 774726"/>
                <a:gd name="connsiteX10" fmla="*/ 223506 w 846327"/>
                <a:gd name="connsiteY10" fmla="*/ 47187 h 7747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846327" h="774726">
                  <a:moveTo>
                    <a:pt x="223506" y="47187"/>
                  </a:moveTo>
                  <a:cubicBezTo>
                    <a:pt x="131304" y="97288"/>
                    <a:pt x="65391" y="184537"/>
                    <a:pt x="29100" y="283216"/>
                  </a:cubicBezTo>
                  <a:cubicBezTo>
                    <a:pt x="-7380" y="382467"/>
                    <a:pt x="-11952" y="491909"/>
                    <a:pt x="29100" y="589064"/>
                  </a:cubicBezTo>
                  <a:cubicBezTo>
                    <a:pt x="54913" y="650214"/>
                    <a:pt x="97585" y="703078"/>
                    <a:pt x="155402" y="735368"/>
                  </a:cubicBezTo>
                  <a:cubicBezTo>
                    <a:pt x="229697" y="776802"/>
                    <a:pt x="317898" y="779659"/>
                    <a:pt x="402957" y="770325"/>
                  </a:cubicBezTo>
                  <a:cubicBezTo>
                    <a:pt x="485538" y="761181"/>
                    <a:pt x="566120" y="738987"/>
                    <a:pt x="638891" y="698887"/>
                  </a:cubicBezTo>
                  <a:cubicBezTo>
                    <a:pt x="714900" y="656977"/>
                    <a:pt x="781956" y="597827"/>
                    <a:pt x="818342" y="519341"/>
                  </a:cubicBezTo>
                  <a:cubicBezTo>
                    <a:pt x="841964" y="468477"/>
                    <a:pt x="849870" y="412280"/>
                    <a:pt x="844917" y="356463"/>
                  </a:cubicBezTo>
                  <a:cubicBezTo>
                    <a:pt x="834630" y="240449"/>
                    <a:pt x="771955" y="135293"/>
                    <a:pt x="675467" y="70523"/>
                  </a:cubicBezTo>
                  <a:cubicBezTo>
                    <a:pt x="578788" y="5658"/>
                    <a:pt x="458392" y="-11868"/>
                    <a:pt x="343140" y="7372"/>
                  </a:cubicBezTo>
                  <a:cubicBezTo>
                    <a:pt x="301325" y="14325"/>
                    <a:pt x="260748" y="26994"/>
                    <a:pt x="223506" y="47187"/>
                  </a:cubicBezTo>
                  <a:close/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" name="Freeform: Shape 28">
              <a:extLst>
                <a:ext uri="{FF2B5EF4-FFF2-40B4-BE49-F238E27FC236}">
                  <a16:creationId xmlns:a16="http://schemas.microsoft.com/office/drawing/2014/main" id="{BBECF786-5D3B-4D7B-941E-FE96E64787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435437" y="3593840"/>
              <a:ext cx="477596" cy="447528"/>
            </a:xfrm>
            <a:custGeom>
              <a:avLst/>
              <a:gdLst>
                <a:gd name="connsiteX0" fmla="*/ 88185 w 477596"/>
                <a:gd name="connsiteY0" fmla="*/ 75022 h 447528"/>
                <a:gd name="connsiteX1" fmla="*/ 79 w 477596"/>
                <a:gd name="connsiteY1" fmla="*/ 236280 h 447528"/>
                <a:gd name="connsiteX2" fmla="*/ 69897 w 477596"/>
                <a:gd name="connsiteY2" fmla="*/ 370964 h 447528"/>
                <a:gd name="connsiteX3" fmla="*/ 172958 w 477596"/>
                <a:gd name="connsiteY3" fmla="*/ 429162 h 447528"/>
                <a:gd name="connsiteX4" fmla="*/ 309165 w 477596"/>
                <a:gd name="connsiteY4" fmla="*/ 440782 h 447528"/>
                <a:gd name="connsiteX5" fmla="*/ 432990 w 477596"/>
                <a:gd name="connsiteY5" fmla="*/ 316957 h 447528"/>
                <a:gd name="connsiteX6" fmla="*/ 476996 w 477596"/>
                <a:gd name="connsiteY6" fmla="*/ 164843 h 447528"/>
                <a:gd name="connsiteX7" fmla="*/ 383937 w 477596"/>
                <a:gd name="connsiteY7" fmla="*/ 26826 h 447528"/>
                <a:gd name="connsiteX8" fmla="*/ 88185 w 477596"/>
                <a:gd name="connsiteY8" fmla="*/ 75022 h 4475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77596" h="447528">
                  <a:moveTo>
                    <a:pt x="88185" y="75022"/>
                  </a:moveTo>
                  <a:cubicBezTo>
                    <a:pt x="37798" y="116361"/>
                    <a:pt x="-2016" y="171796"/>
                    <a:pt x="79" y="236280"/>
                  </a:cubicBezTo>
                  <a:cubicBezTo>
                    <a:pt x="1794" y="288763"/>
                    <a:pt x="30178" y="336103"/>
                    <a:pt x="69897" y="370964"/>
                  </a:cubicBezTo>
                  <a:cubicBezTo>
                    <a:pt x="99806" y="397253"/>
                    <a:pt x="135429" y="415636"/>
                    <a:pt x="172958" y="429162"/>
                  </a:cubicBezTo>
                  <a:cubicBezTo>
                    <a:pt x="217249" y="445068"/>
                    <a:pt x="264588" y="454784"/>
                    <a:pt x="309165" y="440782"/>
                  </a:cubicBezTo>
                  <a:cubicBezTo>
                    <a:pt x="366696" y="422780"/>
                    <a:pt x="403272" y="370297"/>
                    <a:pt x="432990" y="316957"/>
                  </a:cubicBezTo>
                  <a:cubicBezTo>
                    <a:pt x="459375" y="269618"/>
                    <a:pt x="481568" y="218469"/>
                    <a:pt x="476996" y="164843"/>
                  </a:cubicBezTo>
                  <a:cubicBezTo>
                    <a:pt x="472043" y="106169"/>
                    <a:pt x="435276" y="55972"/>
                    <a:pt x="383937" y="26826"/>
                  </a:cubicBezTo>
                  <a:cubicBezTo>
                    <a:pt x="289734" y="-26705"/>
                    <a:pt x="173244" y="5299"/>
                    <a:pt x="88185" y="75022"/>
                  </a:cubicBezTo>
                  <a:close/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2" name="Freeform: Shape 29">
              <a:extLst>
                <a:ext uri="{FF2B5EF4-FFF2-40B4-BE49-F238E27FC236}">
                  <a16:creationId xmlns:a16="http://schemas.microsoft.com/office/drawing/2014/main" id="{FF19012F-4A59-4866-B2D1-60B1A896B6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-785832" y="822034"/>
              <a:ext cx="2861881" cy="1271168"/>
            </a:xfrm>
            <a:custGeom>
              <a:avLst/>
              <a:gdLst>
                <a:gd name="connsiteX0" fmla="*/ 0 w 2861881"/>
                <a:gd name="connsiteY0" fmla="*/ 0 h 1271168"/>
                <a:gd name="connsiteX1" fmla="*/ 176879 w 2861881"/>
                <a:gd name="connsiteY1" fmla="*/ 115157 h 1271168"/>
                <a:gd name="connsiteX2" fmla="*/ 400812 w 2861881"/>
                <a:gd name="connsiteY2" fmla="*/ 277178 h 1271168"/>
                <a:gd name="connsiteX3" fmla="*/ 652367 w 2861881"/>
                <a:gd name="connsiteY3" fmla="*/ 421958 h 1271168"/>
                <a:gd name="connsiteX4" fmla="*/ 1110615 w 2861881"/>
                <a:gd name="connsiteY4" fmla="*/ 690848 h 1271168"/>
                <a:gd name="connsiteX5" fmla="*/ 1410843 w 2861881"/>
                <a:gd name="connsiteY5" fmla="*/ 830580 h 1271168"/>
                <a:gd name="connsiteX6" fmla="*/ 1585341 w 2861881"/>
                <a:gd name="connsiteY6" fmla="*/ 917067 h 1271168"/>
                <a:gd name="connsiteX7" fmla="*/ 1896047 w 2861881"/>
                <a:gd name="connsiteY7" fmla="*/ 1114901 h 1271168"/>
                <a:gd name="connsiteX8" fmla="*/ 2042255 w 2861881"/>
                <a:gd name="connsiteY8" fmla="*/ 1204627 h 1271168"/>
                <a:gd name="connsiteX9" fmla="*/ 2276570 w 2861881"/>
                <a:gd name="connsiteY9" fmla="*/ 1271111 h 1271168"/>
                <a:gd name="connsiteX10" fmla="*/ 2568988 w 2861881"/>
                <a:gd name="connsiteY10" fmla="*/ 1128141 h 1271168"/>
                <a:gd name="connsiteX11" fmla="*/ 2726817 w 2861881"/>
                <a:gd name="connsiteY11" fmla="*/ 882110 h 1271168"/>
                <a:gd name="connsiteX12" fmla="*/ 2861882 w 2861881"/>
                <a:gd name="connsiteY12" fmla="*/ 574929 h 1271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861881" h="1271168">
                  <a:moveTo>
                    <a:pt x="0" y="0"/>
                  </a:moveTo>
                  <a:cubicBezTo>
                    <a:pt x="0" y="0"/>
                    <a:pt x="110680" y="67151"/>
                    <a:pt x="176879" y="115157"/>
                  </a:cubicBezTo>
                  <a:cubicBezTo>
                    <a:pt x="251555" y="169259"/>
                    <a:pt x="323564" y="226981"/>
                    <a:pt x="400812" y="277178"/>
                  </a:cubicBezTo>
                  <a:cubicBezTo>
                    <a:pt x="481965" y="329946"/>
                    <a:pt x="568166" y="374142"/>
                    <a:pt x="652367" y="421958"/>
                  </a:cubicBezTo>
                  <a:cubicBezTo>
                    <a:pt x="806387" y="509492"/>
                    <a:pt x="953167" y="609695"/>
                    <a:pt x="1110615" y="690848"/>
                  </a:cubicBezTo>
                  <a:cubicBezTo>
                    <a:pt x="1208723" y="741426"/>
                    <a:pt x="1310449" y="784670"/>
                    <a:pt x="1410843" y="830580"/>
                  </a:cubicBezTo>
                  <a:cubicBezTo>
                    <a:pt x="1469898" y="857631"/>
                    <a:pt x="1528477" y="885635"/>
                    <a:pt x="1585341" y="917067"/>
                  </a:cubicBezTo>
                  <a:cubicBezTo>
                    <a:pt x="1692878" y="976408"/>
                    <a:pt x="1794034" y="1046417"/>
                    <a:pt x="1896047" y="1114901"/>
                  </a:cubicBezTo>
                  <a:cubicBezTo>
                    <a:pt x="1943576" y="1146810"/>
                    <a:pt x="1991773" y="1177671"/>
                    <a:pt x="2042255" y="1204627"/>
                  </a:cubicBezTo>
                  <a:cubicBezTo>
                    <a:pt x="2115217" y="1243679"/>
                    <a:pt x="2194179" y="1272635"/>
                    <a:pt x="2276570" y="1271111"/>
                  </a:cubicBezTo>
                  <a:cubicBezTo>
                    <a:pt x="2388870" y="1269111"/>
                    <a:pt x="2490597" y="1209485"/>
                    <a:pt x="2568988" y="1128141"/>
                  </a:cubicBezTo>
                  <a:cubicBezTo>
                    <a:pt x="2637092" y="1057561"/>
                    <a:pt x="2686622" y="971836"/>
                    <a:pt x="2726817" y="882110"/>
                  </a:cubicBezTo>
                  <a:cubicBezTo>
                    <a:pt x="2772632" y="779907"/>
                    <a:pt x="2807208" y="672560"/>
                    <a:pt x="2861882" y="574929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" name="Freeform: Shape 30">
              <a:extLst>
                <a:ext uri="{FF2B5EF4-FFF2-40B4-BE49-F238E27FC236}">
                  <a16:creationId xmlns:a16="http://schemas.microsoft.com/office/drawing/2014/main" id="{FA9DE6B4-5329-41C6-9FB0-2E88732A10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-849044" y="900581"/>
              <a:ext cx="2636234" cy="919096"/>
            </a:xfrm>
            <a:custGeom>
              <a:avLst/>
              <a:gdLst>
                <a:gd name="connsiteX0" fmla="*/ 0 w 2636234"/>
                <a:gd name="connsiteY0" fmla="*/ 0 h 919096"/>
                <a:gd name="connsiteX1" fmla="*/ 417862 w 2636234"/>
                <a:gd name="connsiteY1" fmla="*/ 274415 h 919096"/>
                <a:gd name="connsiteX2" fmla="*/ 980218 w 2636234"/>
                <a:gd name="connsiteY2" fmla="*/ 607981 h 919096"/>
                <a:gd name="connsiteX3" fmla="*/ 1473137 w 2636234"/>
                <a:gd name="connsiteY3" fmla="*/ 792290 h 919096"/>
                <a:gd name="connsiteX4" fmla="*/ 1827276 w 2636234"/>
                <a:gd name="connsiteY4" fmla="*/ 914400 h 919096"/>
                <a:gd name="connsiteX5" fmla="*/ 2119218 w 2636234"/>
                <a:gd name="connsiteY5" fmla="*/ 847344 h 919096"/>
                <a:gd name="connsiteX6" fmla="*/ 2269998 w 2636234"/>
                <a:gd name="connsiteY6" fmla="*/ 610362 h 919096"/>
                <a:gd name="connsiteX7" fmla="*/ 2413540 w 2636234"/>
                <a:gd name="connsiteY7" fmla="*/ 361379 h 919096"/>
                <a:gd name="connsiteX8" fmla="*/ 2636235 w 2636234"/>
                <a:gd name="connsiteY8" fmla="*/ 66961 h 919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36234" h="919096">
                  <a:moveTo>
                    <a:pt x="0" y="0"/>
                  </a:moveTo>
                  <a:cubicBezTo>
                    <a:pt x="0" y="0"/>
                    <a:pt x="243745" y="162020"/>
                    <a:pt x="417862" y="274415"/>
                  </a:cubicBezTo>
                  <a:cubicBezTo>
                    <a:pt x="601409" y="392906"/>
                    <a:pt x="781145" y="518732"/>
                    <a:pt x="980218" y="607981"/>
                  </a:cubicBezTo>
                  <a:cubicBezTo>
                    <a:pt x="1140333" y="679799"/>
                    <a:pt x="1310545" y="726091"/>
                    <a:pt x="1473137" y="792290"/>
                  </a:cubicBezTo>
                  <a:cubicBezTo>
                    <a:pt x="1589532" y="839724"/>
                    <a:pt x="1702975" y="897922"/>
                    <a:pt x="1827276" y="914400"/>
                  </a:cubicBezTo>
                  <a:cubicBezTo>
                    <a:pt x="1930813" y="928116"/>
                    <a:pt x="2039208" y="913543"/>
                    <a:pt x="2119218" y="847344"/>
                  </a:cubicBezTo>
                  <a:cubicBezTo>
                    <a:pt x="2192084" y="786956"/>
                    <a:pt x="2228184" y="696087"/>
                    <a:pt x="2269998" y="610362"/>
                  </a:cubicBezTo>
                  <a:cubicBezTo>
                    <a:pt x="2312003" y="524161"/>
                    <a:pt x="2362867" y="442722"/>
                    <a:pt x="2413540" y="361379"/>
                  </a:cubicBezTo>
                  <a:cubicBezTo>
                    <a:pt x="2485835" y="245459"/>
                    <a:pt x="2514886" y="126873"/>
                    <a:pt x="2636235" y="6696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" name="Freeform: Shape 31">
              <a:extLst>
                <a:ext uri="{FF2B5EF4-FFF2-40B4-BE49-F238E27FC236}">
                  <a16:creationId xmlns:a16="http://schemas.microsoft.com/office/drawing/2014/main" id="{D5B645CC-35E5-4026-A374-3213D01731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-823810" y="1056703"/>
              <a:ext cx="2292381" cy="625711"/>
            </a:xfrm>
            <a:custGeom>
              <a:avLst/>
              <a:gdLst>
                <a:gd name="connsiteX0" fmla="*/ 0 w 2292381"/>
                <a:gd name="connsiteY0" fmla="*/ 0 h 625711"/>
                <a:gd name="connsiteX1" fmla="*/ 272415 w 2292381"/>
                <a:gd name="connsiteY1" fmla="*/ 181070 h 625711"/>
                <a:gd name="connsiteX2" fmla="*/ 651415 w 2292381"/>
                <a:gd name="connsiteY2" fmla="*/ 385000 h 625711"/>
                <a:gd name="connsiteX3" fmla="*/ 915543 w 2292381"/>
                <a:gd name="connsiteY3" fmla="*/ 514255 h 625711"/>
                <a:gd name="connsiteX4" fmla="*/ 1277302 w 2292381"/>
                <a:gd name="connsiteY4" fmla="*/ 606171 h 625711"/>
                <a:gd name="connsiteX5" fmla="*/ 1618964 w 2292381"/>
                <a:gd name="connsiteY5" fmla="*/ 606171 h 625711"/>
                <a:gd name="connsiteX6" fmla="*/ 1817084 w 2292381"/>
                <a:gd name="connsiteY6" fmla="*/ 485489 h 625711"/>
                <a:gd name="connsiteX7" fmla="*/ 1963483 w 2292381"/>
                <a:gd name="connsiteY7" fmla="*/ 313182 h 625711"/>
                <a:gd name="connsiteX8" fmla="*/ 2102739 w 2292381"/>
                <a:gd name="connsiteY8" fmla="*/ 173831 h 625711"/>
                <a:gd name="connsiteX9" fmla="*/ 2292382 w 2292381"/>
                <a:gd name="connsiteY9" fmla="*/ 0 h 625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92381" h="625711">
                  <a:moveTo>
                    <a:pt x="0" y="0"/>
                  </a:moveTo>
                  <a:cubicBezTo>
                    <a:pt x="0" y="0"/>
                    <a:pt x="152019" y="110776"/>
                    <a:pt x="272415" y="181070"/>
                  </a:cubicBezTo>
                  <a:cubicBezTo>
                    <a:pt x="396335" y="253460"/>
                    <a:pt x="524351" y="318325"/>
                    <a:pt x="651415" y="385000"/>
                  </a:cubicBezTo>
                  <a:cubicBezTo>
                    <a:pt x="738283" y="430625"/>
                    <a:pt x="824198" y="478536"/>
                    <a:pt x="915543" y="514255"/>
                  </a:cubicBezTo>
                  <a:cubicBezTo>
                    <a:pt x="1031748" y="559689"/>
                    <a:pt x="1154049" y="585788"/>
                    <a:pt x="1277302" y="606171"/>
                  </a:cubicBezTo>
                  <a:cubicBezTo>
                    <a:pt x="1391602" y="625031"/>
                    <a:pt x="1508379" y="638556"/>
                    <a:pt x="1618964" y="606171"/>
                  </a:cubicBezTo>
                  <a:cubicBezTo>
                    <a:pt x="1694307" y="584168"/>
                    <a:pt x="1760791" y="540258"/>
                    <a:pt x="1817084" y="485489"/>
                  </a:cubicBezTo>
                  <a:cubicBezTo>
                    <a:pt x="1871186" y="432911"/>
                    <a:pt x="1913287" y="369475"/>
                    <a:pt x="1963483" y="313182"/>
                  </a:cubicBezTo>
                  <a:cubicBezTo>
                    <a:pt x="2007203" y="264128"/>
                    <a:pt x="2055305" y="219361"/>
                    <a:pt x="2102739" y="173831"/>
                  </a:cubicBezTo>
                  <a:cubicBezTo>
                    <a:pt x="2170271" y="109347"/>
                    <a:pt x="2292382" y="0"/>
                    <a:pt x="22923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" name="Freeform: Shape 32">
              <a:extLst>
                <a:ext uri="{FF2B5EF4-FFF2-40B4-BE49-F238E27FC236}">
                  <a16:creationId xmlns:a16="http://schemas.microsoft.com/office/drawing/2014/main" id="{C17ABE3A-3743-4935-8680-30474904B8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-712627" y="1178978"/>
              <a:ext cx="1865852" cy="421548"/>
            </a:xfrm>
            <a:custGeom>
              <a:avLst/>
              <a:gdLst>
                <a:gd name="connsiteX0" fmla="*/ 1865852 w 1865852"/>
                <a:gd name="connsiteY0" fmla="*/ 0 h 421548"/>
                <a:gd name="connsiteX1" fmla="*/ 1535049 w 1865852"/>
                <a:gd name="connsiteY1" fmla="*/ 258699 h 421548"/>
                <a:gd name="connsiteX2" fmla="*/ 1247965 w 1865852"/>
                <a:gd name="connsiteY2" fmla="*/ 408051 h 421548"/>
                <a:gd name="connsiteX3" fmla="*/ 955072 w 1865852"/>
                <a:gd name="connsiteY3" fmla="*/ 408051 h 421548"/>
                <a:gd name="connsiteX4" fmla="*/ 596170 w 1865852"/>
                <a:gd name="connsiteY4" fmla="*/ 336233 h 421548"/>
                <a:gd name="connsiteX5" fmla="*/ 283178 w 1865852"/>
                <a:gd name="connsiteY5" fmla="*/ 186881 h 421548"/>
                <a:gd name="connsiteX6" fmla="*/ 0 w 1865852"/>
                <a:gd name="connsiteY6" fmla="*/ 0 h 42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65852" h="421548">
                  <a:moveTo>
                    <a:pt x="1865852" y="0"/>
                  </a:moveTo>
                  <a:cubicBezTo>
                    <a:pt x="1865852" y="0"/>
                    <a:pt x="1677543" y="155734"/>
                    <a:pt x="1535049" y="258699"/>
                  </a:cubicBezTo>
                  <a:cubicBezTo>
                    <a:pt x="1446752" y="322517"/>
                    <a:pt x="1353598" y="383096"/>
                    <a:pt x="1247965" y="408051"/>
                  </a:cubicBezTo>
                  <a:cubicBezTo>
                    <a:pt x="1152239" y="430625"/>
                    <a:pt x="1053084" y="420815"/>
                    <a:pt x="955072" y="408051"/>
                  </a:cubicBezTo>
                  <a:cubicBezTo>
                    <a:pt x="833723" y="392240"/>
                    <a:pt x="711803" y="376142"/>
                    <a:pt x="596170" y="336233"/>
                  </a:cubicBezTo>
                  <a:cubicBezTo>
                    <a:pt x="486728" y="298418"/>
                    <a:pt x="382714" y="246412"/>
                    <a:pt x="283178" y="186881"/>
                  </a:cubicBezTo>
                  <a:cubicBezTo>
                    <a:pt x="176117" y="122777"/>
                    <a:pt x="0" y="0"/>
                    <a:pt x="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" name="Freeform: Shape 33">
              <a:extLst>
                <a:ext uri="{FF2B5EF4-FFF2-40B4-BE49-F238E27FC236}">
                  <a16:creationId xmlns:a16="http://schemas.microsoft.com/office/drawing/2014/main" id="{C35BA021-8EE3-4AAC-886D-84BD02C5D5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-526140" y="1242712"/>
              <a:ext cx="1358265" cy="286935"/>
            </a:xfrm>
            <a:custGeom>
              <a:avLst/>
              <a:gdLst>
                <a:gd name="connsiteX0" fmla="*/ 0 w 1358265"/>
                <a:gd name="connsiteY0" fmla="*/ 11621 h 286935"/>
                <a:gd name="connsiteX1" fmla="*/ 200978 w 1358265"/>
                <a:gd name="connsiteY1" fmla="*/ 163830 h 286935"/>
                <a:gd name="connsiteX2" fmla="*/ 499586 w 1358265"/>
                <a:gd name="connsiteY2" fmla="*/ 258604 h 286935"/>
                <a:gd name="connsiteX3" fmla="*/ 780955 w 1358265"/>
                <a:gd name="connsiteY3" fmla="*/ 284417 h 286935"/>
                <a:gd name="connsiteX4" fmla="*/ 1027843 w 1358265"/>
                <a:gd name="connsiteY4" fmla="*/ 215456 h 286935"/>
                <a:gd name="connsiteX5" fmla="*/ 1358265 w 1358265"/>
                <a:gd name="connsiteY5" fmla="*/ 0 h 286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58265" h="286935">
                  <a:moveTo>
                    <a:pt x="0" y="11621"/>
                  </a:moveTo>
                  <a:cubicBezTo>
                    <a:pt x="0" y="11621"/>
                    <a:pt x="89249" y="104299"/>
                    <a:pt x="200978" y="163830"/>
                  </a:cubicBezTo>
                  <a:cubicBezTo>
                    <a:pt x="293465" y="213074"/>
                    <a:pt x="396812" y="237458"/>
                    <a:pt x="499586" y="258604"/>
                  </a:cubicBezTo>
                  <a:cubicBezTo>
                    <a:pt x="592360" y="277749"/>
                    <a:pt x="686753" y="293180"/>
                    <a:pt x="780955" y="284417"/>
                  </a:cubicBezTo>
                  <a:cubicBezTo>
                    <a:pt x="866585" y="276511"/>
                    <a:pt x="949166" y="250412"/>
                    <a:pt x="1027843" y="215456"/>
                  </a:cubicBezTo>
                  <a:cubicBezTo>
                    <a:pt x="1167860" y="153353"/>
                    <a:pt x="1358265" y="0"/>
                    <a:pt x="135826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474FDD7A-185B-4C48-925E-B353DDF0AC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-352309" y="1349964"/>
              <a:ext cx="890968" cy="167300"/>
            </a:xfrm>
            <a:custGeom>
              <a:avLst/>
              <a:gdLst>
                <a:gd name="connsiteX0" fmla="*/ 890968 w 890968"/>
                <a:gd name="connsiteY0" fmla="*/ 0 h 167300"/>
                <a:gd name="connsiteX1" fmla="*/ 657892 w 890968"/>
                <a:gd name="connsiteY1" fmla="*/ 143732 h 167300"/>
                <a:gd name="connsiteX2" fmla="*/ 408146 w 890968"/>
                <a:gd name="connsiteY2" fmla="*/ 160973 h 167300"/>
                <a:gd name="connsiteX3" fmla="*/ 0 w 890968"/>
                <a:gd name="connsiteY3" fmla="*/ 0 h 167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0968" h="167300">
                  <a:moveTo>
                    <a:pt x="890968" y="0"/>
                  </a:moveTo>
                  <a:cubicBezTo>
                    <a:pt x="890968" y="0"/>
                    <a:pt x="763714" y="110585"/>
                    <a:pt x="657892" y="143732"/>
                  </a:cubicBezTo>
                  <a:cubicBezTo>
                    <a:pt x="577405" y="168974"/>
                    <a:pt x="491871" y="172593"/>
                    <a:pt x="408146" y="160973"/>
                  </a:cubicBezTo>
                  <a:cubicBezTo>
                    <a:pt x="235077" y="136970"/>
                    <a:pt x="0" y="0"/>
                    <a:pt x="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" name="Freeform: Shape 35">
              <a:extLst>
                <a:ext uri="{FF2B5EF4-FFF2-40B4-BE49-F238E27FC236}">
                  <a16:creationId xmlns:a16="http://schemas.microsoft.com/office/drawing/2014/main" id="{AECAF353-692D-4440-A095-A282E677A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886050" y="-679131"/>
              <a:ext cx="1677721" cy="3076193"/>
            </a:xfrm>
            <a:custGeom>
              <a:avLst/>
              <a:gdLst>
                <a:gd name="connsiteX0" fmla="*/ 1665434 w 1677721"/>
                <a:gd name="connsiteY0" fmla="*/ 3076194 h 3076193"/>
                <a:gd name="connsiteX1" fmla="*/ 1068693 w 1677721"/>
                <a:gd name="connsiteY1" fmla="*/ 3054382 h 3076193"/>
                <a:gd name="connsiteX2" fmla="*/ 852952 w 1677721"/>
                <a:gd name="connsiteY2" fmla="*/ 3054382 h 3076193"/>
                <a:gd name="connsiteX3" fmla="*/ 519481 w 1677721"/>
                <a:gd name="connsiteY3" fmla="*/ 3002471 h 3076193"/>
                <a:gd name="connsiteX4" fmla="*/ 400610 w 1677721"/>
                <a:gd name="connsiteY4" fmla="*/ 2945892 h 3076193"/>
                <a:gd name="connsiteX5" fmla="*/ 184868 w 1677721"/>
                <a:gd name="connsiteY5" fmla="*/ 2706910 h 3076193"/>
                <a:gd name="connsiteX6" fmla="*/ 59138 w 1677721"/>
                <a:gd name="connsiteY6" fmla="*/ 2451830 h 3076193"/>
                <a:gd name="connsiteX7" fmla="*/ 274 w 1677721"/>
                <a:gd name="connsiteY7" fmla="*/ 2128552 h 3076193"/>
                <a:gd name="connsiteX8" fmla="*/ 172200 w 1677721"/>
                <a:gd name="connsiteY8" fmla="*/ 1672590 h 3076193"/>
                <a:gd name="connsiteX9" fmla="*/ 446806 w 1677721"/>
                <a:gd name="connsiteY9" fmla="*/ 1445133 h 3076193"/>
                <a:gd name="connsiteX10" fmla="*/ 633686 w 1677721"/>
                <a:gd name="connsiteY10" fmla="*/ 1381601 h 3076193"/>
                <a:gd name="connsiteX11" fmla="*/ 840188 w 1677721"/>
                <a:gd name="connsiteY11" fmla="*/ 1260348 h 3076193"/>
                <a:gd name="connsiteX12" fmla="*/ 904768 w 1677721"/>
                <a:gd name="connsiteY12" fmla="*/ 1108615 h 3076193"/>
                <a:gd name="connsiteX13" fmla="*/ 926294 w 1677721"/>
                <a:gd name="connsiteY13" fmla="*/ 955453 h 3076193"/>
                <a:gd name="connsiteX14" fmla="*/ 912959 w 1677721"/>
                <a:gd name="connsiteY14" fmla="*/ 763905 h 3076193"/>
                <a:gd name="connsiteX15" fmla="*/ 949535 w 1677721"/>
                <a:gd name="connsiteY15" fmla="*/ 651320 h 3076193"/>
                <a:gd name="connsiteX16" fmla="*/ 1089934 w 1677721"/>
                <a:gd name="connsiteY16" fmla="*/ 510826 h 3076193"/>
                <a:gd name="connsiteX17" fmla="*/ 1324535 w 1677721"/>
                <a:gd name="connsiteY17" fmla="*/ 323278 h 3076193"/>
                <a:gd name="connsiteX18" fmla="*/ 1677721 w 1677721"/>
                <a:gd name="connsiteY18" fmla="*/ 0 h 3076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677721" h="3076193">
                  <a:moveTo>
                    <a:pt x="1665434" y="3076194"/>
                  </a:moveTo>
                  <a:cubicBezTo>
                    <a:pt x="1494651" y="3069431"/>
                    <a:pt x="1239571" y="3053620"/>
                    <a:pt x="1068693" y="3054382"/>
                  </a:cubicBezTo>
                  <a:cubicBezTo>
                    <a:pt x="996779" y="3054668"/>
                    <a:pt x="924866" y="3056573"/>
                    <a:pt x="852952" y="3054382"/>
                  </a:cubicBezTo>
                  <a:cubicBezTo>
                    <a:pt x="739890" y="3050953"/>
                    <a:pt x="626638" y="3038380"/>
                    <a:pt x="519481" y="3002471"/>
                  </a:cubicBezTo>
                  <a:cubicBezTo>
                    <a:pt x="477667" y="2988469"/>
                    <a:pt x="437567" y="2969990"/>
                    <a:pt x="400610" y="2945892"/>
                  </a:cubicBezTo>
                  <a:cubicBezTo>
                    <a:pt x="309836" y="2886837"/>
                    <a:pt x="242876" y="2798731"/>
                    <a:pt x="184868" y="2706910"/>
                  </a:cubicBezTo>
                  <a:cubicBezTo>
                    <a:pt x="134005" y="2626519"/>
                    <a:pt x="91618" y="2541175"/>
                    <a:pt x="59138" y="2451830"/>
                  </a:cubicBezTo>
                  <a:cubicBezTo>
                    <a:pt x="21324" y="2347913"/>
                    <a:pt x="-2870" y="2238947"/>
                    <a:pt x="274" y="2128552"/>
                  </a:cubicBezTo>
                  <a:cubicBezTo>
                    <a:pt x="4941" y="1962531"/>
                    <a:pt x="71044" y="1804797"/>
                    <a:pt x="172200" y="1672590"/>
                  </a:cubicBezTo>
                  <a:cubicBezTo>
                    <a:pt x="245638" y="1576578"/>
                    <a:pt x="336220" y="1493615"/>
                    <a:pt x="446806" y="1445133"/>
                  </a:cubicBezTo>
                  <a:cubicBezTo>
                    <a:pt x="507099" y="1418749"/>
                    <a:pt x="571012" y="1401890"/>
                    <a:pt x="633686" y="1381601"/>
                  </a:cubicBezTo>
                  <a:cubicBezTo>
                    <a:pt x="711696" y="1356455"/>
                    <a:pt x="789992" y="1324356"/>
                    <a:pt x="840188" y="1260348"/>
                  </a:cubicBezTo>
                  <a:cubicBezTo>
                    <a:pt x="874478" y="1216724"/>
                    <a:pt x="891528" y="1162812"/>
                    <a:pt x="904768" y="1108615"/>
                  </a:cubicBezTo>
                  <a:cubicBezTo>
                    <a:pt x="917055" y="1058323"/>
                    <a:pt x="927152" y="1007174"/>
                    <a:pt x="926294" y="955453"/>
                  </a:cubicBezTo>
                  <a:cubicBezTo>
                    <a:pt x="925246" y="891159"/>
                    <a:pt x="907720" y="827913"/>
                    <a:pt x="912959" y="763905"/>
                  </a:cubicBezTo>
                  <a:cubicBezTo>
                    <a:pt x="916198" y="724090"/>
                    <a:pt x="928961" y="685610"/>
                    <a:pt x="949535" y="651320"/>
                  </a:cubicBezTo>
                  <a:cubicBezTo>
                    <a:pt x="983825" y="594170"/>
                    <a:pt x="1037737" y="552640"/>
                    <a:pt x="1089934" y="510826"/>
                  </a:cubicBezTo>
                  <a:cubicBezTo>
                    <a:pt x="1168039" y="448247"/>
                    <a:pt x="1245477" y="384619"/>
                    <a:pt x="1324535" y="323278"/>
                  </a:cubicBezTo>
                  <a:cubicBezTo>
                    <a:pt x="1423785" y="246221"/>
                    <a:pt x="1594854" y="94202"/>
                    <a:pt x="167772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8" name="Freeform: Shape 36">
              <a:extLst>
                <a:ext uri="{FF2B5EF4-FFF2-40B4-BE49-F238E27FC236}">
                  <a16:creationId xmlns:a16="http://schemas.microsoft.com/office/drawing/2014/main" id="{68A28F31-C1FD-4B00-8A52-48952AB443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2065946" y="-514793"/>
              <a:ext cx="1468691" cy="2607257"/>
            </a:xfrm>
            <a:custGeom>
              <a:avLst/>
              <a:gdLst>
                <a:gd name="connsiteX0" fmla="*/ 1450689 w 1468691"/>
                <a:gd name="connsiteY0" fmla="*/ 2568321 h 2607257"/>
                <a:gd name="connsiteX1" fmla="*/ 1210183 w 1468691"/>
                <a:gd name="connsiteY1" fmla="*/ 2590609 h 2607257"/>
                <a:gd name="connsiteX2" fmla="*/ 905573 w 1468691"/>
                <a:gd name="connsiteY2" fmla="*/ 2606802 h 2607257"/>
                <a:gd name="connsiteX3" fmla="*/ 558292 w 1468691"/>
                <a:gd name="connsiteY3" fmla="*/ 2587181 h 2607257"/>
                <a:gd name="connsiteX4" fmla="*/ 467138 w 1468691"/>
                <a:gd name="connsiteY4" fmla="*/ 2568702 h 2607257"/>
                <a:gd name="connsiteX5" fmla="*/ 206343 w 1468691"/>
                <a:gd name="connsiteY5" fmla="*/ 2407063 h 2607257"/>
                <a:gd name="connsiteX6" fmla="*/ 78613 w 1468691"/>
                <a:gd name="connsiteY6" fmla="*/ 2211896 h 2607257"/>
                <a:gd name="connsiteX7" fmla="*/ 2032 w 1468691"/>
                <a:gd name="connsiteY7" fmla="*/ 1936623 h 2607257"/>
                <a:gd name="connsiteX8" fmla="*/ 21177 w 1468691"/>
                <a:gd name="connsiteY8" fmla="*/ 1749933 h 2607257"/>
                <a:gd name="connsiteX9" fmla="*/ 116903 w 1468691"/>
                <a:gd name="connsiteY9" fmla="*/ 1594295 h 2607257"/>
                <a:gd name="connsiteX10" fmla="*/ 241300 w 1468691"/>
                <a:gd name="connsiteY10" fmla="*/ 1512951 h 2607257"/>
                <a:gd name="connsiteX11" fmla="*/ 475805 w 1468691"/>
                <a:gd name="connsiteY11" fmla="*/ 1500949 h 2607257"/>
                <a:gd name="connsiteX12" fmla="*/ 664781 w 1468691"/>
                <a:gd name="connsiteY12" fmla="*/ 1541621 h 2607257"/>
                <a:gd name="connsiteX13" fmla="*/ 803560 w 1468691"/>
                <a:gd name="connsiteY13" fmla="*/ 1541621 h 2607257"/>
                <a:gd name="connsiteX14" fmla="*/ 942340 w 1468691"/>
                <a:gd name="connsiteY14" fmla="*/ 1429131 h 2607257"/>
                <a:gd name="connsiteX15" fmla="*/ 1018921 w 1468691"/>
                <a:gd name="connsiteY15" fmla="*/ 1163383 h 2607257"/>
                <a:gd name="connsiteX16" fmla="*/ 1061974 w 1468691"/>
                <a:gd name="connsiteY16" fmla="*/ 811530 h 2607257"/>
                <a:gd name="connsiteX17" fmla="*/ 1114647 w 1468691"/>
                <a:gd name="connsiteY17" fmla="*/ 574548 h 2607257"/>
                <a:gd name="connsiteX18" fmla="*/ 1243806 w 1468691"/>
                <a:gd name="connsiteY18" fmla="*/ 284893 h 2607257"/>
                <a:gd name="connsiteX19" fmla="*/ 1468691 w 1468691"/>
                <a:gd name="connsiteY19" fmla="*/ 0 h 26072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468691" h="2607257">
                  <a:moveTo>
                    <a:pt x="1450689" y="2568321"/>
                  </a:moveTo>
                  <a:cubicBezTo>
                    <a:pt x="1398682" y="2574989"/>
                    <a:pt x="1262570" y="2587752"/>
                    <a:pt x="1210183" y="2590609"/>
                  </a:cubicBezTo>
                  <a:cubicBezTo>
                    <a:pt x="1108646" y="2596134"/>
                    <a:pt x="1007205" y="2604707"/>
                    <a:pt x="905573" y="2606802"/>
                  </a:cubicBezTo>
                  <a:cubicBezTo>
                    <a:pt x="789464" y="2609088"/>
                    <a:pt x="673354" y="2602802"/>
                    <a:pt x="558292" y="2587181"/>
                  </a:cubicBezTo>
                  <a:cubicBezTo>
                    <a:pt x="527526" y="2582990"/>
                    <a:pt x="497046" y="2577274"/>
                    <a:pt x="467138" y="2568702"/>
                  </a:cubicBezTo>
                  <a:cubicBezTo>
                    <a:pt x="367220" y="2540222"/>
                    <a:pt x="277876" y="2482501"/>
                    <a:pt x="206343" y="2407063"/>
                  </a:cubicBezTo>
                  <a:cubicBezTo>
                    <a:pt x="152527" y="2350294"/>
                    <a:pt x="111379" y="2283047"/>
                    <a:pt x="78613" y="2211896"/>
                  </a:cubicBezTo>
                  <a:cubicBezTo>
                    <a:pt x="38513" y="2124742"/>
                    <a:pt x="9938" y="2032159"/>
                    <a:pt x="2032" y="1936623"/>
                  </a:cubicBezTo>
                  <a:cubicBezTo>
                    <a:pt x="-3207" y="1873567"/>
                    <a:pt x="1174" y="1809845"/>
                    <a:pt x="21177" y="1749933"/>
                  </a:cubicBezTo>
                  <a:cubicBezTo>
                    <a:pt x="40608" y="1691449"/>
                    <a:pt x="73469" y="1638109"/>
                    <a:pt x="116903" y="1594295"/>
                  </a:cubicBezTo>
                  <a:cubicBezTo>
                    <a:pt x="152241" y="1558576"/>
                    <a:pt x="194151" y="1530001"/>
                    <a:pt x="241300" y="1512951"/>
                  </a:cubicBezTo>
                  <a:cubicBezTo>
                    <a:pt x="315881" y="1485900"/>
                    <a:pt x="397224" y="1487519"/>
                    <a:pt x="475805" y="1500949"/>
                  </a:cubicBezTo>
                  <a:cubicBezTo>
                    <a:pt x="539337" y="1511808"/>
                    <a:pt x="601440" y="1529810"/>
                    <a:pt x="664781" y="1541621"/>
                  </a:cubicBezTo>
                  <a:cubicBezTo>
                    <a:pt x="710977" y="1550194"/>
                    <a:pt x="758412" y="1554194"/>
                    <a:pt x="803560" y="1541621"/>
                  </a:cubicBezTo>
                  <a:cubicBezTo>
                    <a:pt x="862711" y="1525143"/>
                    <a:pt x="909288" y="1481233"/>
                    <a:pt x="942340" y="1429131"/>
                  </a:cubicBezTo>
                  <a:cubicBezTo>
                    <a:pt x="992156" y="1350455"/>
                    <a:pt x="1006919" y="1256157"/>
                    <a:pt x="1018921" y="1163383"/>
                  </a:cubicBezTo>
                  <a:cubicBezTo>
                    <a:pt x="1034065" y="1046131"/>
                    <a:pt x="1043972" y="928306"/>
                    <a:pt x="1061974" y="811530"/>
                  </a:cubicBezTo>
                  <a:cubicBezTo>
                    <a:pt x="1074356" y="731425"/>
                    <a:pt x="1091120" y="652081"/>
                    <a:pt x="1114647" y="574548"/>
                  </a:cubicBezTo>
                  <a:cubicBezTo>
                    <a:pt x="1145413" y="472916"/>
                    <a:pt x="1187990" y="375094"/>
                    <a:pt x="1243806" y="284893"/>
                  </a:cubicBezTo>
                  <a:cubicBezTo>
                    <a:pt x="1307623" y="181832"/>
                    <a:pt x="1388396" y="90868"/>
                    <a:pt x="146869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E1E3F6DD-B482-497A-843E-010612C85F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2248093" y="-430241"/>
              <a:ext cx="1175182" cy="2095685"/>
            </a:xfrm>
            <a:custGeom>
              <a:avLst/>
              <a:gdLst>
                <a:gd name="connsiteX0" fmla="*/ 1175183 w 1175182"/>
                <a:gd name="connsiteY0" fmla="*/ 1950434 h 2095685"/>
                <a:gd name="connsiteX1" fmla="*/ 696075 w 1175182"/>
                <a:gd name="connsiteY1" fmla="*/ 2077307 h 2095685"/>
                <a:gd name="connsiteX2" fmla="*/ 349175 w 1175182"/>
                <a:gd name="connsiteY2" fmla="*/ 2089309 h 2095685"/>
                <a:gd name="connsiteX3" fmla="*/ 73997 w 1175182"/>
                <a:gd name="connsiteY3" fmla="*/ 1987582 h 2095685"/>
                <a:gd name="connsiteX4" fmla="*/ 2179 w 1175182"/>
                <a:gd name="connsiteY4" fmla="*/ 1818037 h 2095685"/>
                <a:gd name="connsiteX5" fmla="*/ 18086 w 1175182"/>
                <a:gd name="connsiteY5" fmla="*/ 1694402 h 2095685"/>
                <a:gd name="connsiteX6" fmla="*/ 161627 w 1175182"/>
                <a:gd name="connsiteY6" fmla="*/ 1594676 h 2095685"/>
                <a:gd name="connsiteX7" fmla="*/ 384893 w 1175182"/>
                <a:gd name="connsiteY7" fmla="*/ 1664494 h 2095685"/>
                <a:gd name="connsiteX8" fmla="*/ 648069 w 1175182"/>
                <a:gd name="connsiteY8" fmla="*/ 1684401 h 2095685"/>
                <a:gd name="connsiteX9" fmla="*/ 831520 w 1175182"/>
                <a:gd name="connsiteY9" fmla="*/ 1550765 h 2095685"/>
                <a:gd name="connsiteX10" fmla="*/ 909245 w 1175182"/>
                <a:gd name="connsiteY10" fmla="*/ 1315402 h 2095685"/>
                <a:gd name="connsiteX11" fmla="*/ 975062 w 1175182"/>
                <a:gd name="connsiteY11" fmla="*/ 876586 h 2095685"/>
                <a:gd name="connsiteX12" fmla="*/ 989064 w 1175182"/>
                <a:gd name="connsiteY12" fmla="*/ 591312 h 2095685"/>
                <a:gd name="connsiteX13" fmla="*/ 1158514 w 1175182"/>
                <a:gd name="connsiteY13" fmla="*/ 0 h 20956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175182" h="2095685">
                  <a:moveTo>
                    <a:pt x="1175183" y="1950434"/>
                  </a:moveTo>
                  <a:cubicBezTo>
                    <a:pt x="1097554" y="1973485"/>
                    <a:pt x="775799" y="2063115"/>
                    <a:pt x="696075" y="2077307"/>
                  </a:cubicBezTo>
                  <a:cubicBezTo>
                    <a:pt x="581489" y="2097786"/>
                    <a:pt x="465094" y="2100167"/>
                    <a:pt x="349175" y="2089309"/>
                  </a:cubicBezTo>
                  <a:cubicBezTo>
                    <a:pt x="247638" y="2079784"/>
                    <a:pt x="142292" y="2061401"/>
                    <a:pt x="73997" y="1987582"/>
                  </a:cubicBezTo>
                  <a:cubicBezTo>
                    <a:pt x="31420" y="1941481"/>
                    <a:pt x="9513" y="1880616"/>
                    <a:pt x="2179" y="1818037"/>
                  </a:cubicBezTo>
                  <a:cubicBezTo>
                    <a:pt x="-2774" y="1775746"/>
                    <a:pt x="-12" y="1732693"/>
                    <a:pt x="18086" y="1694402"/>
                  </a:cubicBezTo>
                  <a:cubicBezTo>
                    <a:pt x="44755" y="1638110"/>
                    <a:pt x="99810" y="1600295"/>
                    <a:pt x="161627" y="1594676"/>
                  </a:cubicBezTo>
                  <a:cubicBezTo>
                    <a:pt x="240304" y="1587532"/>
                    <a:pt x="310312" y="1635633"/>
                    <a:pt x="384893" y="1664494"/>
                  </a:cubicBezTo>
                  <a:cubicBezTo>
                    <a:pt x="468904" y="1696974"/>
                    <a:pt x="561392" y="1708594"/>
                    <a:pt x="648069" y="1684401"/>
                  </a:cubicBezTo>
                  <a:cubicBezTo>
                    <a:pt x="723602" y="1663351"/>
                    <a:pt x="788563" y="1616488"/>
                    <a:pt x="831520" y="1550765"/>
                  </a:cubicBezTo>
                  <a:cubicBezTo>
                    <a:pt x="877050" y="1480947"/>
                    <a:pt x="893052" y="1397508"/>
                    <a:pt x="909245" y="1315402"/>
                  </a:cubicBezTo>
                  <a:cubicBezTo>
                    <a:pt x="938010" y="1170051"/>
                    <a:pt x="963156" y="1024128"/>
                    <a:pt x="975062" y="876586"/>
                  </a:cubicBezTo>
                  <a:cubicBezTo>
                    <a:pt x="982682" y="781717"/>
                    <a:pt x="981539" y="686276"/>
                    <a:pt x="989064" y="591312"/>
                  </a:cubicBezTo>
                  <a:cubicBezTo>
                    <a:pt x="998970" y="465296"/>
                    <a:pt x="981730" y="160211"/>
                    <a:pt x="1158514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79" name="Bottom Right">
            <a:extLst>
              <a:ext uri="{FF2B5EF4-FFF2-40B4-BE49-F238E27FC236}">
                <a16:creationId xmlns:a16="http://schemas.microsoft.com/office/drawing/2014/main" id="{44F880E8-D890-4B32-8082-A3337BF3D0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sp>
          <p:nvSpPr>
            <p:cNvPr id="80" name="Freeform: Shape 40">
              <a:extLst>
                <a:ext uri="{FF2B5EF4-FFF2-40B4-BE49-F238E27FC236}">
                  <a16:creationId xmlns:a16="http://schemas.microsoft.com/office/drawing/2014/main" id="{E4961325-8EF4-4C7A-9833-FB20C4DD54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439256" y="6178637"/>
              <a:ext cx="1482102" cy="67936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grpSp>
          <p:nvGrpSpPr>
            <p:cNvPr id="81" name="Graphic 157">
              <a:extLst>
                <a:ext uri="{FF2B5EF4-FFF2-40B4-BE49-F238E27FC236}">
                  <a16:creationId xmlns:a16="http://schemas.microsoft.com/office/drawing/2014/main" id="{AC3C1455-2522-4EFE-8D33-83807CF781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82" name="Freeform: Shape 43">
                <a:extLst>
                  <a:ext uri="{FF2B5EF4-FFF2-40B4-BE49-F238E27FC236}">
                    <a16:creationId xmlns:a16="http://schemas.microsoft.com/office/drawing/2014/main" id="{537D90C7-3836-4178-B926-44AA5E3B4EC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3" name="Freeform: Shape 44">
                <a:extLst>
                  <a:ext uri="{FF2B5EF4-FFF2-40B4-BE49-F238E27FC236}">
                    <a16:creationId xmlns:a16="http://schemas.microsoft.com/office/drawing/2014/main" id="{25161F7E-ABD4-4A6E-864C-5ED1DD8B5D2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4" name="Freeform: Shape 45">
                <a:extLst>
                  <a:ext uri="{FF2B5EF4-FFF2-40B4-BE49-F238E27FC236}">
                    <a16:creationId xmlns:a16="http://schemas.microsoft.com/office/drawing/2014/main" id="{444A5CB6-84AB-4A73-BB98-6D0482A909D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7" name="Freeform: Shape 46">
                <a:extLst>
                  <a:ext uri="{FF2B5EF4-FFF2-40B4-BE49-F238E27FC236}">
                    <a16:creationId xmlns:a16="http://schemas.microsoft.com/office/drawing/2014/main" id="{8FCFD2D9-E87A-4C33-A158-63D4FFE0932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5" name="Freeform: Shape 47">
                <a:extLst>
                  <a:ext uri="{FF2B5EF4-FFF2-40B4-BE49-F238E27FC236}">
                    <a16:creationId xmlns:a16="http://schemas.microsoft.com/office/drawing/2014/main" id="{362B6679-1B90-4CB1-AC3E-B8309C31B1D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9" name="Freeform: Shape 48">
                <a:extLst>
                  <a:ext uri="{FF2B5EF4-FFF2-40B4-BE49-F238E27FC236}">
                    <a16:creationId xmlns:a16="http://schemas.microsoft.com/office/drawing/2014/main" id="{1C024DDF-6017-463E-82DC-5D51B975014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0" name="Freeform: Shape 49">
                <a:extLst>
                  <a:ext uri="{FF2B5EF4-FFF2-40B4-BE49-F238E27FC236}">
                    <a16:creationId xmlns:a16="http://schemas.microsoft.com/office/drawing/2014/main" id="{6AE97FA4-4E41-47AD-A123-2F6EA202B34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86" name="Freeform: Shape 42">
              <a:extLst>
                <a:ext uri="{FF2B5EF4-FFF2-40B4-BE49-F238E27FC236}">
                  <a16:creationId xmlns:a16="http://schemas.microsoft.com/office/drawing/2014/main" id="{55DF185A-8061-4998-A019-A4FBA15F5D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4" name="Título 3">
            <a:extLst>
              <a:ext uri="{FF2B5EF4-FFF2-40B4-BE49-F238E27FC236}">
                <a16:creationId xmlns:a16="http://schemas.microsoft.com/office/drawing/2014/main" id="{3B999150-B9EA-5B47-6FDA-C0820AF52E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00500" y="740211"/>
            <a:ext cx="7530685" cy="3163864"/>
          </a:xfrm>
        </p:spPr>
        <p:txBody>
          <a:bodyPr>
            <a:normAutofit/>
          </a:bodyPr>
          <a:lstStyle/>
          <a:p>
            <a:pPr algn="l"/>
            <a:r>
              <a:rPr lang="es-AR" sz="5400" dirty="0"/>
              <a:t>NEUTRALIZACION DEL RENCOR</a:t>
            </a:r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20BF70F4-3223-175C-E55A-0D4464E71C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00193" y="4074515"/>
            <a:ext cx="7580207" cy="1279124"/>
          </a:xfrm>
        </p:spPr>
        <p:txBody>
          <a:bodyPr>
            <a:normAutofit/>
          </a:bodyPr>
          <a:lstStyle/>
          <a:p>
            <a:pPr algn="l"/>
            <a:endParaRPr lang="es-AR" sz="2200" dirty="0"/>
          </a:p>
        </p:txBody>
      </p:sp>
      <p:grpSp>
        <p:nvGrpSpPr>
          <p:cNvPr id="52" name="Cross">
            <a:extLst>
              <a:ext uri="{FF2B5EF4-FFF2-40B4-BE49-F238E27FC236}">
                <a16:creationId xmlns:a16="http://schemas.microsoft.com/office/drawing/2014/main" id="{7EA2E9ED-9579-480C-8036-C3FE412742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928991" y="4031354"/>
            <a:ext cx="118872" cy="118872"/>
            <a:chOff x="1175347" y="3733800"/>
            <a:chExt cx="118872" cy="118872"/>
          </a:xfrm>
        </p:grpSpPr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46359521-A2E0-4F20-B7DA-9DA02BE493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34783" y="3733800"/>
              <a:ext cx="0" cy="118872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FD51D877-AAD8-42E5-8DD7-4BFECAE462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347" y="3793236"/>
              <a:ext cx="118872" cy="0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724053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34F5DA-3A00-46FD-261A-3B50E8BD7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INTERVENCIONES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2F4011A-A037-C8D1-DEB7-4AAB7E3366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AR" dirty="0"/>
              <a:t>ACLARAR LOS TERMINOS DE CULPA, RESPONSABILIDAD Y COPARTICIPACION</a:t>
            </a:r>
          </a:p>
          <a:p>
            <a:r>
              <a:rPr lang="es-AR" dirty="0"/>
              <a:t>EXPLICAR CON DETALLE LOS SENTIMIENTOS DE DOLOR POR PARTE DEL CONYUGE TRAICIONADO</a:t>
            </a:r>
          </a:p>
          <a:p>
            <a:r>
              <a:rPr lang="es-AR" dirty="0"/>
              <a:t>PROPICIAR IDENTIFICACION DEL CONYUGE TRANSGRESOR</a:t>
            </a:r>
          </a:p>
          <a:p>
            <a:r>
              <a:rPr lang="es-AR" dirty="0"/>
              <a:t>EJERCICIO DE ESCUCHA A LA INVERSA</a:t>
            </a:r>
          </a:p>
          <a:p>
            <a:r>
              <a:rPr lang="es-AR" dirty="0"/>
              <a:t>SUPERAR LA POSICION DE VICTIMA DEL CONYUGE TRAICIONADO Y RECONOCER LAS NECESIDADES DEL OTRO</a:t>
            </a:r>
          </a:p>
          <a:p>
            <a:r>
              <a:rPr lang="es-AR" dirty="0"/>
              <a:t>FACILITAR LA GENERACION DE RITUALES DE REPARACION</a:t>
            </a:r>
          </a:p>
          <a:p>
            <a:r>
              <a:rPr lang="es-AR"/>
              <a:t>ESTAR ATENTO AL BIENESTAR DEL OTRO</a:t>
            </a:r>
          </a:p>
        </p:txBody>
      </p:sp>
    </p:spTree>
    <p:extLst>
      <p:ext uri="{BB962C8B-B14F-4D97-AF65-F5344CB8AC3E}">
        <p14:creationId xmlns:p14="http://schemas.microsoft.com/office/powerpoint/2010/main" val="3339150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D5FF4D-5371-14DB-514B-53815F9E2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LA DEMANDA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E0D3FAE-FC3E-8384-E8A6-893BDB12BE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02187"/>
          </a:xfrm>
        </p:spPr>
        <p:txBody>
          <a:bodyPr/>
          <a:lstStyle/>
          <a:p>
            <a:r>
              <a:rPr lang="es-AR" dirty="0"/>
              <a:t>Solicitando terapia de pareja</a:t>
            </a:r>
          </a:p>
          <a:p>
            <a:r>
              <a:rPr lang="es-AR" dirty="0"/>
              <a:t>Alguien que dictamine quien tuvo la culpa</a:t>
            </a:r>
          </a:p>
          <a:p>
            <a:r>
              <a:rPr lang="es-AR" dirty="0"/>
              <a:t>Un especialista que dictamine la salud mental del transgresor</a:t>
            </a:r>
          </a:p>
          <a:p>
            <a:r>
              <a:rPr lang="es-AR" dirty="0"/>
              <a:t>“Tiraron la toalla” pero no contemplan la posibilidad de separación</a:t>
            </a:r>
          </a:p>
          <a:p>
            <a:r>
              <a:rPr lang="es-AR" dirty="0"/>
              <a:t>La “</a:t>
            </a:r>
            <a:r>
              <a:rPr lang="es-AR" dirty="0" err="1"/>
              <a:t>bendicion</a:t>
            </a:r>
            <a:r>
              <a:rPr lang="es-AR" dirty="0"/>
              <a:t>” de un experto</a:t>
            </a:r>
          </a:p>
          <a:p>
            <a:r>
              <a:rPr lang="es-AR" dirty="0"/>
              <a:t>Celotipia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623330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2317FE-CA61-87E4-D043-4A19B04B3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EL RENCOR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E2BF421-FE3C-3C02-9B64-1050D6C067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Estimula una mirada negativa hacia el otro</a:t>
            </a:r>
          </a:p>
          <a:p>
            <a:r>
              <a:rPr lang="es-AR" dirty="0"/>
              <a:t>No se reconoce</a:t>
            </a:r>
          </a:p>
          <a:p>
            <a:r>
              <a:rPr lang="es-AR" dirty="0"/>
              <a:t>“Puedo perdonar pero no olvido”</a:t>
            </a:r>
          </a:p>
          <a:p>
            <a:r>
              <a:rPr lang="es-AR" dirty="0"/>
              <a:t>Sintomatología ansiosa-depresiva</a:t>
            </a:r>
          </a:p>
          <a:p>
            <a:r>
              <a:rPr lang="es-AR" dirty="0"/>
              <a:t>Fenómenos de violencia</a:t>
            </a:r>
          </a:p>
        </p:txBody>
      </p:sp>
    </p:spTree>
    <p:extLst>
      <p:ext uri="{BB962C8B-B14F-4D97-AF65-F5344CB8AC3E}">
        <p14:creationId xmlns:p14="http://schemas.microsoft.com/office/powerpoint/2010/main" val="2153555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5" name="Rectangle 9">
            <a:extLst>
              <a:ext uri="{FF2B5EF4-FFF2-40B4-BE49-F238E27FC236}">
                <a16:creationId xmlns:a16="http://schemas.microsoft.com/office/drawing/2014/main" id="{81BC67A1-175E-439E-85E2-88911C1198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56" name="Rectangle 11">
            <a:extLst>
              <a:ext uri="{FF2B5EF4-FFF2-40B4-BE49-F238E27FC236}">
                <a16:creationId xmlns:a16="http://schemas.microsoft.com/office/drawing/2014/main" id="{94A7B82C-30F1-42B4-BE36-3DB42DD517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57" name="Top Left">
            <a:extLst>
              <a:ext uri="{FF2B5EF4-FFF2-40B4-BE49-F238E27FC236}">
                <a16:creationId xmlns:a16="http://schemas.microsoft.com/office/drawing/2014/main" id="{019E22E7-A14F-465E-A704-1E81AFD8DF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3086"/>
            <a:ext cx="4853749" cy="5127923"/>
            <a:chOff x="0" y="-3086"/>
            <a:chExt cx="4853749" cy="5127923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EA2AE61-06D9-484D-8DD1-BACA157CCA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692844" y="-3086"/>
              <a:ext cx="1326111" cy="59760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sp>
          <p:nvSpPr>
            <p:cNvPr id="58" name="Freeform: Shape 15">
              <a:extLst>
                <a:ext uri="{FF2B5EF4-FFF2-40B4-BE49-F238E27FC236}">
                  <a16:creationId xmlns:a16="http://schemas.microsoft.com/office/drawing/2014/main" id="{454C1B16-3C93-4003-88AD-F74DAD18C8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-110962" y="150592"/>
              <a:ext cx="5085197" cy="4844224"/>
            </a:xfrm>
            <a:custGeom>
              <a:avLst/>
              <a:gdLst>
                <a:gd name="connsiteX0" fmla="*/ 425663 w 5085197"/>
                <a:gd name="connsiteY0" fmla="*/ 0 h 4844224"/>
                <a:gd name="connsiteX1" fmla="*/ 277263 w 5085197"/>
                <a:gd name="connsiteY1" fmla="*/ 200882 h 4844224"/>
                <a:gd name="connsiteX2" fmla="*/ 155629 w 5085197"/>
                <a:gd name="connsiteY2" fmla="*/ 472154 h 4844224"/>
                <a:gd name="connsiteX3" fmla="*/ 55998 w 5085197"/>
                <a:gd name="connsiteY3" fmla="*/ 785336 h 4844224"/>
                <a:gd name="connsiteX4" fmla="*/ 6182 w 5085197"/>
                <a:gd name="connsiteY4" fmla="*/ 1154335 h 4844224"/>
                <a:gd name="connsiteX5" fmla="*/ 6182 w 5085197"/>
                <a:gd name="connsiteY5" fmla="*/ 1577245 h 4844224"/>
                <a:gd name="connsiteX6" fmla="*/ 59998 w 5085197"/>
                <a:gd name="connsiteY6" fmla="*/ 1960245 h 4844224"/>
                <a:gd name="connsiteX7" fmla="*/ 187633 w 5085197"/>
                <a:gd name="connsiteY7" fmla="*/ 2261426 h 4844224"/>
                <a:gd name="connsiteX8" fmla="*/ 365084 w 5085197"/>
                <a:gd name="connsiteY8" fmla="*/ 2474881 h 4844224"/>
                <a:gd name="connsiteX9" fmla="*/ 642261 w 5085197"/>
                <a:gd name="connsiteY9" fmla="*/ 2658428 h 4844224"/>
                <a:gd name="connsiteX10" fmla="*/ 965254 w 5085197"/>
                <a:gd name="connsiteY10" fmla="*/ 2770156 h 4844224"/>
                <a:gd name="connsiteX11" fmla="*/ 1312155 w 5085197"/>
                <a:gd name="connsiteY11" fmla="*/ 2812066 h 4844224"/>
                <a:gd name="connsiteX12" fmla="*/ 1493606 w 5085197"/>
                <a:gd name="connsiteY12" fmla="*/ 2877884 h 4844224"/>
                <a:gd name="connsiteX13" fmla="*/ 1700965 w 5085197"/>
                <a:gd name="connsiteY13" fmla="*/ 3085338 h 4844224"/>
                <a:gd name="connsiteX14" fmla="*/ 1856508 w 5085197"/>
                <a:gd name="connsiteY14" fmla="*/ 3320701 h 4844224"/>
                <a:gd name="connsiteX15" fmla="*/ 1968141 w 5085197"/>
                <a:gd name="connsiteY15" fmla="*/ 3460337 h 4844224"/>
                <a:gd name="connsiteX16" fmla="*/ 2147593 w 5085197"/>
                <a:gd name="connsiteY16" fmla="*/ 3544157 h 4844224"/>
                <a:gd name="connsiteX17" fmla="*/ 2492493 w 5085197"/>
                <a:gd name="connsiteY17" fmla="*/ 3544157 h 4844224"/>
                <a:gd name="connsiteX18" fmla="*/ 2729760 w 5085197"/>
                <a:gd name="connsiteY18" fmla="*/ 3544157 h 4844224"/>
                <a:gd name="connsiteX19" fmla="*/ 2865301 w 5085197"/>
                <a:gd name="connsiteY19" fmla="*/ 3627978 h 4844224"/>
                <a:gd name="connsiteX20" fmla="*/ 2984935 w 5085197"/>
                <a:gd name="connsiteY20" fmla="*/ 3773615 h 4844224"/>
                <a:gd name="connsiteX21" fmla="*/ 3126477 w 5085197"/>
                <a:gd name="connsiteY21" fmla="*/ 3995071 h 4844224"/>
                <a:gd name="connsiteX22" fmla="*/ 3293926 w 5085197"/>
                <a:gd name="connsiteY22" fmla="*/ 4348163 h 4844224"/>
                <a:gd name="connsiteX23" fmla="*/ 3445469 w 5085197"/>
                <a:gd name="connsiteY23" fmla="*/ 4623435 h 4844224"/>
                <a:gd name="connsiteX24" fmla="*/ 3549196 w 5085197"/>
                <a:gd name="connsiteY24" fmla="*/ 4727163 h 4844224"/>
                <a:gd name="connsiteX25" fmla="*/ 3953913 w 5085197"/>
                <a:gd name="connsiteY25" fmla="*/ 4773073 h 4844224"/>
                <a:gd name="connsiteX26" fmla="*/ 4406542 w 5085197"/>
                <a:gd name="connsiteY26" fmla="*/ 4729163 h 4844224"/>
                <a:gd name="connsiteX27" fmla="*/ 4573991 w 5085197"/>
                <a:gd name="connsiteY27" fmla="*/ 4709256 h 4844224"/>
                <a:gd name="connsiteX28" fmla="*/ 5085198 w 5085197"/>
                <a:gd name="connsiteY28" fmla="*/ 4844225 h 48442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5085197" h="4844224">
                  <a:moveTo>
                    <a:pt x="425663" y="0"/>
                  </a:moveTo>
                  <a:cubicBezTo>
                    <a:pt x="425663" y="0"/>
                    <a:pt x="309172" y="142875"/>
                    <a:pt x="277263" y="200882"/>
                  </a:cubicBezTo>
                  <a:cubicBezTo>
                    <a:pt x="229448" y="287846"/>
                    <a:pt x="191253" y="379571"/>
                    <a:pt x="155629" y="472154"/>
                  </a:cubicBezTo>
                  <a:cubicBezTo>
                    <a:pt x="116291" y="574548"/>
                    <a:pt x="80953" y="678561"/>
                    <a:pt x="55998" y="785336"/>
                  </a:cubicBezTo>
                  <a:cubicBezTo>
                    <a:pt x="27804" y="906399"/>
                    <a:pt x="13707" y="1030224"/>
                    <a:pt x="6182" y="1154335"/>
                  </a:cubicBezTo>
                  <a:cubicBezTo>
                    <a:pt x="-2391" y="1295114"/>
                    <a:pt x="-1724" y="1436370"/>
                    <a:pt x="6182" y="1577245"/>
                  </a:cubicBezTo>
                  <a:cubicBezTo>
                    <a:pt x="13421" y="1706309"/>
                    <a:pt x="26851" y="1835372"/>
                    <a:pt x="59998" y="1960245"/>
                  </a:cubicBezTo>
                  <a:cubicBezTo>
                    <a:pt x="88097" y="2066258"/>
                    <a:pt x="130007" y="2168176"/>
                    <a:pt x="187633" y="2261426"/>
                  </a:cubicBezTo>
                  <a:cubicBezTo>
                    <a:pt x="236496" y="2340578"/>
                    <a:pt x="296028" y="2412587"/>
                    <a:pt x="365084" y="2474881"/>
                  </a:cubicBezTo>
                  <a:cubicBezTo>
                    <a:pt x="447761" y="2549366"/>
                    <a:pt x="542439" y="2609088"/>
                    <a:pt x="642261" y="2658428"/>
                  </a:cubicBezTo>
                  <a:cubicBezTo>
                    <a:pt x="744941" y="2709196"/>
                    <a:pt x="852573" y="2749963"/>
                    <a:pt x="965254" y="2770156"/>
                  </a:cubicBezTo>
                  <a:cubicBezTo>
                    <a:pt x="1080030" y="2790635"/>
                    <a:pt x="1197664" y="2789778"/>
                    <a:pt x="1312155" y="2812066"/>
                  </a:cubicBezTo>
                  <a:cubicBezTo>
                    <a:pt x="1375877" y="2824448"/>
                    <a:pt x="1437980" y="2844641"/>
                    <a:pt x="1493606" y="2877884"/>
                  </a:cubicBezTo>
                  <a:cubicBezTo>
                    <a:pt x="1578283" y="2928366"/>
                    <a:pt x="1643053" y="3005138"/>
                    <a:pt x="1700965" y="3085338"/>
                  </a:cubicBezTo>
                  <a:cubicBezTo>
                    <a:pt x="1756020" y="3161538"/>
                    <a:pt x="1805645" y="3241548"/>
                    <a:pt x="1856508" y="3320701"/>
                  </a:cubicBezTo>
                  <a:cubicBezTo>
                    <a:pt x="1888893" y="3371183"/>
                    <a:pt x="1922707" y="3421380"/>
                    <a:pt x="1968141" y="3460337"/>
                  </a:cubicBezTo>
                  <a:cubicBezTo>
                    <a:pt x="2019005" y="3503962"/>
                    <a:pt x="2082060" y="3529679"/>
                    <a:pt x="2147593" y="3544157"/>
                  </a:cubicBezTo>
                  <a:cubicBezTo>
                    <a:pt x="2260559" y="3569018"/>
                    <a:pt x="2377526" y="3558445"/>
                    <a:pt x="2492493" y="3544157"/>
                  </a:cubicBezTo>
                  <a:cubicBezTo>
                    <a:pt x="2572122" y="3534251"/>
                    <a:pt x="2653370" y="3521012"/>
                    <a:pt x="2729760" y="3544157"/>
                  </a:cubicBezTo>
                  <a:cubicBezTo>
                    <a:pt x="2781291" y="3559778"/>
                    <a:pt x="2826249" y="3590735"/>
                    <a:pt x="2865301" y="3627978"/>
                  </a:cubicBezTo>
                  <a:cubicBezTo>
                    <a:pt x="2910831" y="3671411"/>
                    <a:pt x="2948550" y="3722180"/>
                    <a:pt x="2984935" y="3773615"/>
                  </a:cubicBezTo>
                  <a:cubicBezTo>
                    <a:pt x="3035608" y="3845147"/>
                    <a:pt x="3084471" y="3918109"/>
                    <a:pt x="3126477" y="3995071"/>
                  </a:cubicBezTo>
                  <a:cubicBezTo>
                    <a:pt x="3188961" y="4109371"/>
                    <a:pt x="3239729" y="4229576"/>
                    <a:pt x="3293926" y="4348163"/>
                  </a:cubicBezTo>
                  <a:cubicBezTo>
                    <a:pt x="3337646" y="4443698"/>
                    <a:pt x="3384318" y="4538187"/>
                    <a:pt x="3445469" y="4623435"/>
                  </a:cubicBezTo>
                  <a:cubicBezTo>
                    <a:pt x="3474330" y="4663631"/>
                    <a:pt x="3507858" y="4700207"/>
                    <a:pt x="3549196" y="4727163"/>
                  </a:cubicBezTo>
                  <a:cubicBezTo>
                    <a:pt x="3665401" y="4802886"/>
                    <a:pt x="3813896" y="4783931"/>
                    <a:pt x="3953913" y="4773073"/>
                  </a:cubicBezTo>
                  <a:cubicBezTo>
                    <a:pt x="4105170" y="4761262"/>
                    <a:pt x="4256904" y="4753928"/>
                    <a:pt x="4406542" y="4729163"/>
                  </a:cubicBezTo>
                  <a:cubicBezTo>
                    <a:pt x="4462168" y="4720019"/>
                    <a:pt x="4517698" y="4709256"/>
                    <a:pt x="4573991" y="4709256"/>
                  </a:cubicBezTo>
                  <a:cubicBezTo>
                    <a:pt x="4675813" y="4709065"/>
                    <a:pt x="4891841" y="4844225"/>
                    <a:pt x="5085198" y="4844225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9" name="Freeform: Shape 16">
              <a:extLst>
                <a:ext uri="{FF2B5EF4-FFF2-40B4-BE49-F238E27FC236}">
                  <a16:creationId xmlns:a16="http://schemas.microsoft.com/office/drawing/2014/main" id="{2E65E8AD-ED51-4874-AABA-DDA0C15978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-170994" y="210625"/>
              <a:ext cx="5010476" cy="4649438"/>
            </a:xfrm>
            <a:custGeom>
              <a:avLst/>
              <a:gdLst>
                <a:gd name="connsiteX0" fmla="*/ 454193 w 5010476"/>
                <a:gd name="connsiteY0" fmla="*/ 0 h 4649438"/>
                <a:gd name="connsiteX1" fmla="*/ 352085 w 5010476"/>
                <a:gd name="connsiteY1" fmla="*/ 92869 h 4649438"/>
                <a:gd name="connsiteX2" fmla="*/ 242452 w 5010476"/>
                <a:gd name="connsiteY2" fmla="*/ 260414 h 4649438"/>
                <a:gd name="connsiteX3" fmla="*/ 130819 w 5010476"/>
                <a:gd name="connsiteY3" fmla="*/ 535686 h 4649438"/>
                <a:gd name="connsiteX4" fmla="*/ 57000 w 5010476"/>
                <a:gd name="connsiteY4" fmla="*/ 761143 h 4649438"/>
                <a:gd name="connsiteX5" fmla="*/ 3184 w 5010476"/>
                <a:gd name="connsiteY5" fmla="*/ 1140143 h 4649438"/>
                <a:gd name="connsiteX6" fmla="*/ 3184 w 5010476"/>
                <a:gd name="connsiteY6" fmla="*/ 1439704 h 4649438"/>
                <a:gd name="connsiteX7" fmla="*/ 60524 w 5010476"/>
                <a:gd name="connsiteY7" fmla="*/ 1905953 h 4649438"/>
                <a:gd name="connsiteX8" fmla="*/ 213686 w 5010476"/>
                <a:gd name="connsiteY8" fmla="*/ 2269808 h 4649438"/>
                <a:gd name="connsiteX9" fmla="*/ 373325 w 5010476"/>
                <a:gd name="connsiteY9" fmla="*/ 2455926 h 4649438"/>
                <a:gd name="connsiteX10" fmla="*/ 644502 w 5010476"/>
                <a:gd name="connsiteY10" fmla="*/ 2625662 h 4649438"/>
                <a:gd name="connsiteX11" fmla="*/ 902915 w 5010476"/>
                <a:gd name="connsiteY11" fmla="*/ 2697195 h 4649438"/>
                <a:gd name="connsiteX12" fmla="*/ 1224860 w 5010476"/>
                <a:gd name="connsiteY12" fmla="*/ 2719102 h 4649438"/>
                <a:gd name="connsiteX13" fmla="*/ 1430315 w 5010476"/>
                <a:gd name="connsiteY13" fmla="*/ 2731008 h 4649438"/>
                <a:gd name="connsiteX14" fmla="*/ 1652914 w 5010476"/>
                <a:gd name="connsiteY14" fmla="*/ 2852642 h 4649438"/>
                <a:gd name="connsiteX15" fmla="*/ 1739306 w 5010476"/>
                <a:gd name="connsiteY15" fmla="*/ 2985611 h 4649438"/>
                <a:gd name="connsiteX16" fmla="*/ 1848938 w 5010476"/>
                <a:gd name="connsiteY16" fmla="*/ 3155156 h 4649438"/>
                <a:gd name="connsiteX17" fmla="*/ 2015054 w 5010476"/>
                <a:gd name="connsiteY17" fmla="*/ 3294793 h 4649438"/>
                <a:gd name="connsiteX18" fmla="*/ 2231082 w 5010476"/>
                <a:gd name="connsiteY18" fmla="*/ 3336322 h 4649438"/>
                <a:gd name="connsiteX19" fmla="*/ 2427106 w 5010476"/>
                <a:gd name="connsiteY19" fmla="*/ 3278124 h 4649438"/>
                <a:gd name="connsiteX20" fmla="*/ 2531786 w 5010476"/>
                <a:gd name="connsiteY20" fmla="*/ 3151823 h 4649438"/>
                <a:gd name="connsiteX21" fmla="*/ 2520165 w 5010476"/>
                <a:gd name="connsiteY21" fmla="*/ 2907411 h 4649438"/>
                <a:gd name="connsiteX22" fmla="*/ 2481970 w 5010476"/>
                <a:gd name="connsiteY22" fmla="*/ 2648045 h 4649438"/>
                <a:gd name="connsiteX23" fmla="*/ 2458729 w 5010476"/>
                <a:gd name="connsiteY23" fmla="*/ 2513362 h 4649438"/>
                <a:gd name="connsiteX24" fmla="*/ 2458729 w 5010476"/>
                <a:gd name="connsiteY24" fmla="*/ 2408587 h 4649438"/>
                <a:gd name="connsiteX25" fmla="*/ 2581697 w 5010476"/>
                <a:gd name="connsiteY25" fmla="*/ 2310479 h 4649438"/>
                <a:gd name="connsiteX26" fmla="*/ 2762767 w 5010476"/>
                <a:gd name="connsiteY26" fmla="*/ 2325434 h 4649438"/>
                <a:gd name="connsiteX27" fmla="*/ 2872400 w 5010476"/>
                <a:gd name="connsiteY27" fmla="*/ 2410206 h 4649438"/>
                <a:gd name="connsiteX28" fmla="*/ 2925549 w 5010476"/>
                <a:gd name="connsiteY28" fmla="*/ 2637949 h 4649438"/>
                <a:gd name="connsiteX29" fmla="*/ 2820869 w 5010476"/>
                <a:gd name="connsiteY29" fmla="*/ 2968752 h 4649438"/>
                <a:gd name="connsiteX30" fmla="*/ 2789342 w 5010476"/>
                <a:gd name="connsiteY30" fmla="*/ 3194876 h 4649438"/>
                <a:gd name="connsiteX31" fmla="*/ 2889069 w 5010476"/>
                <a:gd name="connsiteY31" fmla="*/ 3447574 h 4649438"/>
                <a:gd name="connsiteX32" fmla="*/ 3070139 w 5010476"/>
                <a:gd name="connsiteY32" fmla="*/ 3783330 h 4649438"/>
                <a:gd name="connsiteX33" fmla="*/ 3181486 w 5010476"/>
                <a:gd name="connsiteY33" fmla="*/ 4014407 h 4649438"/>
                <a:gd name="connsiteX34" fmla="*/ 3351888 w 5010476"/>
                <a:gd name="connsiteY34" fmla="*/ 4312539 h 4649438"/>
                <a:gd name="connsiteX35" fmla="*/ 3512194 w 5010476"/>
                <a:gd name="connsiteY35" fmla="*/ 4504087 h 4649438"/>
                <a:gd name="connsiteX36" fmla="*/ 3670119 w 5010476"/>
                <a:gd name="connsiteY36" fmla="*/ 4595051 h 4649438"/>
                <a:gd name="connsiteX37" fmla="*/ 3909386 w 5010476"/>
                <a:gd name="connsiteY37" fmla="*/ 4623816 h 4649438"/>
                <a:gd name="connsiteX38" fmla="*/ 4136653 w 5010476"/>
                <a:gd name="connsiteY38" fmla="*/ 4623816 h 4649438"/>
                <a:gd name="connsiteX39" fmla="*/ 4435071 w 5010476"/>
                <a:gd name="connsiteY39" fmla="*/ 4599432 h 4649438"/>
                <a:gd name="connsiteX40" fmla="*/ 4562992 w 5010476"/>
                <a:gd name="connsiteY40" fmla="*/ 4599432 h 4649438"/>
                <a:gd name="connsiteX41" fmla="*/ 5010477 w 5010476"/>
                <a:gd name="connsiteY41" fmla="*/ 4649439 h 4649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</a:cxnLst>
              <a:rect l="l" t="t" r="r" b="b"/>
              <a:pathLst>
                <a:path w="5010476" h="4649438">
                  <a:moveTo>
                    <a:pt x="454193" y="0"/>
                  </a:moveTo>
                  <a:cubicBezTo>
                    <a:pt x="448478" y="9811"/>
                    <a:pt x="357800" y="83153"/>
                    <a:pt x="352085" y="92869"/>
                  </a:cubicBezTo>
                  <a:cubicBezTo>
                    <a:pt x="318271" y="150495"/>
                    <a:pt x="275694" y="202597"/>
                    <a:pt x="242452" y="260414"/>
                  </a:cubicBezTo>
                  <a:cubicBezTo>
                    <a:pt x="192922" y="346424"/>
                    <a:pt x="162632" y="441484"/>
                    <a:pt x="130819" y="535686"/>
                  </a:cubicBezTo>
                  <a:cubicBezTo>
                    <a:pt x="105482" y="610648"/>
                    <a:pt x="77574" y="684752"/>
                    <a:pt x="57000" y="761143"/>
                  </a:cubicBezTo>
                  <a:cubicBezTo>
                    <a:pt x="23853" y="884682"/>
                    <a:pt x="8994" y="1012222"/>
                    <a:pt x="3184" y="1140143"/>
                  </a:cubicBezTo>
                  <a:cubicBezTo>
                    <a:pt x="-1388" y="1239964"/>
                    <a:pt x="-721" y="1339882"/>
                    <a:pt x="3184" y="1439704"/>
                  </a:cubicBezTo>
                  <a:cubicBezTo>
                    <a:pt x="9280" y="1596676"/>
                    <a:pt x="22805" y="1753553"/>
                    <a:pt x="60524" y="1905953"/>
                  </a:cubicBezTo>
                  <a:cubicBezTo>
                    <a:pt x="92433" y="2034635"/>
                    <a:pt x="141106" y="2158937"/>
                    <a:pt x="213686" y="2269808"/>
                  </a:cubicBezTo>
                  <a:cubicBezTo>
                    <a:pt x="258644" y="2338483"/>
                    <a:pt x="312080" y="2401253"/>
                    <a:pt x="373325" y="2455926"/>
                  </a:cubicBezTo>
                  <a:cubicBezTo>
                    <a:pt x="453431" y="2527459"/>
                    <a:pt x="545252" y="2584514"/>
                    <a:pt x="644502" y="2625662"/>
                  </a:cubicBezTo>
                  <a:cubicBezTo>
                    <a:pt x="727370" y="2660047"/>
                    <a:pt x="814428" y="2683002"/>
                    <a:pt x="902915" y="2697195"/>
                  </a:cubicBezTo>
                  <a:cubicBezTo>
                    <a:pt x="1009310" y="2714244"/>
                    <a:pt x="1117133" y="2718911"/>
                    <a:pt x="1224860" y="2719102"/>
                  </a:cubicBezTo>
                  <a:cubicBezTo>
                    <a:pt x="1293726" y="2719292"/>
                    <a:pt x="1362878" y="2717673"/>
                    <a:pt x="1430315" y="2731008"/>
                  </a:cubicBezTo>
                  <a:cubicBezTo>
                    <a:pt x="1515563" y="2747867"/>
                    <a:pt x="1595383" y="2787872"/>
                    <a:pt x="1652914" y="2852642"/>
                  </a:cubicBezTo>
                  <a:cubicBezTo>
                    <a:pt x="1688061" y="2892266"/>
                    <a:pt x="1713398" y="2939320"/>
                    <a:pt x="1739306" y="2985611"/>
                  </a:cubicBezTo>
                  <a:cubicBezTo>
                    <a:pt x="1772167" y="3044476"/>
                    <a:pt x="1806743" y="3102578"/>
                    <a:pt x="1848938" y="3155156"/>
                  </a:cubicBezTo>
                  <a:cubicBezTo>
                    <a:pt x="1894754" y="3212306"/>
                    <a:pt x="1949427" y="3262503"/>
                    <a:pt x="2015054" y="3294793"/>
                  </a:cubicBezTo>
                  <a:cubicBezTo>
                    <a:pt x="2081825" y="3327749"/>
                    <a:pt x="2156596" y="3340037"/>
                    <a:pt x="2231082" y="3336322"/>
                  </a:cubicBezTo>
                  <a:cubicBezTo>
                    <a:pt x="2300423" y="3332893"/>
                    <a:pt x="2368813" y="3315557"/>
                    <a:pt x="2427106" y="3278124"/>
                  </a:cubicBezTo>
                  <a:cubicBezTo>
                    <a:pt x="2474541" y="3247644"/>
                    <a:pt x="2513403" y="3204877"/>
                    <a:pt x="2531786" y="3151823"/>
                  </a:cubicBezTo>
                  <a:cubicBezTo>
                    <a:pt x="2558837" y="3073622"/>
                    <a:pt x="2535691" y="2989707"/>
                    <a:pt x="2520165" y="2907411"/>
                  </a:cubicBezTo>
                  <a:cubicBezTo>
                    <a:pt x="2503973" y="2821496"/>
                    <a:pt x="2495781" y="2734342"/>
                    <a:pt x="2481970" y="2648045"/>
                  </a:cubicBezTo>
                  <a:cubicBezTo>
                    <a:pt x="2474731" y="2603087"/>
                    <a:pt x="2466159" y="2558320"/>
                    <a:pt x="2458729" y="2513362"/>
                  </a:cubicBezTo>
                  <a:cubicBezTo>
                    <a:pt x="2452919" y="2478310"/>
                    <a:pt x="2447870" y="2442305"/>
                    <a:pt x="2458729" y="2408587"/>
                  </a:cubicBezTo>
                  <a:cubicBezTo>
                    <a:pt x="2475779" y="2355628"/>
                    <a:pt x="2527119" y="2324481"/>
                    <a:pt x="2581697" y="2310479"/>
                  </a:cubicBezTo>
                  <a:cubicBezTo>
                    <a:pt x="2641990" y="2295049"/>
                    <a:pt x="2705617" y="2300954"/>
                    <a:pt x="2762767" y="2325434"/>
                  </a:cubicBezTo>
                  <a:cubicBezTo>
                    <a:pt x="2806011" y="2343912"/>
                    <a:pt x="2844206" y="2372582"/>
                    <a:pt x="2872400" y="2410206"/>
                  </a:cubicBezTo>
                  <a:cubicBezTo>
                    <a:pt x="2920787" y="2474595"/>
                    <a:pt x="2933931" y="2557463"/>
                    <a:pt x="2925549" y="2637949"/>
                  </a:cubicBezTo>
                  <a:cubicBezTo>
                    <a:pt x="2913548" y="2753392"/>
                    <a:pt x="2857636" y="2858262"/>
                    <a:pt x="2820869" y="2968752"/>
                  </a:cubicBezTo>
                  <a:cubicBezTo>
                    <a:pt x="2796486" y="3041904"/>
                    <a:pt x="2780388" y="3118390"/>
                    <a:pt x="2789342" y="3194876"/>
                  </a:cubicBezTo>
                  <a:cubicBezTo>
                    <a:pt x="2799914" y="3285554"/>
                    <a:pt x="2844587" y="3367373"/>
                    <a:pt x="2889069" y="3447574"/>
                  </a:cubicBezTo>
                  <a:cubicBezTo>
                    <a:pt x="2950695" y="3558826"/>
                    <a:pt x="3013560" y="3669506"/>
                    <a:pt x="3070139" y="3783330"/>
                  </a:cubicBezTo>
                  <a:cubicBezTo>
                    <a:pt x="3108239" y="3859911"/>
                    <a:pt x="3143481" y="3937826"/>
                    <a:pt x="3181486" y="4014407"/>
                  </a:cubicBezTo>
                  <a:cubicBezTo>
                    <a:pt x="3232445" y="4116991"/>
                    <a:pt x="3288452" y="4217099"/>
                    <a:pt x="3351888" y="4312539"/>
                  </a:cubicBezTo>
                  <a:cubicBezTo>
                    <a:pt x="3398180" y="4382262"/>
                    <a:pt x="3448567" y="4449795"/>
                    <a:pt x="3512194" y="4504087"/>
                  </a:cubicBezTo>
                  <a:cubicBezTo>
                    <a:pt x="3558867" y="4543901"/>
                    <a:pt x="3611826" y="4575906"/>
                    <a:pt x="3670119" y="4595051"/>
                  </a:cubicBezTo>
                  <a:cubicBezTo>
                    <a:pt x="3746795" y="4620292"/>
                    <a:pt x="3828519" y="4621911"/>
                    <a:pt x="3909386" y="4623816"/>
                  </a:cubicBezTo>
                  <a:cubicBezTo>
                    <a:pt x="3985205" y="4625531"/>
                    <a:pt x="4061025" y="4627436"/>
                    <a:pt x="4136653" y="4623816"/>
                  </a:cubicBezTo>
                  <a:cubicBezTo>
                    <a:pt x="4236380" y="4619054"/>
                    <a:pt x="4335345" y="4605052"/>
                    <a:pt x="4435071" y="4599432"/>
                  </a:cubicBezTo>
                  <a:cubicBezTo>
                    <a:pt x="4477648" y="4597051"/>
                    <a:pt x="4520415" y="4596194"/>
                    <a:pt x="4562992" y="4599432"/>
                  </a:cubicBezTo>
                  <a:cubicBezTo>
                    <a:pt x="4649765" y="4606005"/>
                    <a:pt x="4925799" y="4629150"/>
                    <a:pt x="5010477" y="4649439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0" name="Freeform: Shape 17">
              <a:extLst>
                <a:ext uri="{FF2B5EF4-FFF2-40B4-BE49-F238E27FC236}">
                  <a16:creationId xmlns:a16="http://schemas.microsoft.com/office/drawing/2014/main" id="{78E5C306-3C29-4BD3-97E1-DCA86FF3E0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-181127" y="220663"/>
              <a:ext cx="4933777" cy="4552473"/>
            </a:xfrm>
            <a:custGeom>
              <a:avLst/>
              <a:gdLst>
                <a:gd name="connsiteX0" fmla="*/ 4933778 w 4933777"/>
                <a:gd name="connsiteY0" fmla="*/ 4552474 h 4552473"/>
                <a:gd name="connsiteX1" fmla="*/ 4020997 w 4933777"/>
                <a:gd name="connsiteY1" fmla="*/ 4493324 h 4552473"/>
                <a:gd name="connsiteX2" fmla="*/ 3777538 w 4933777"/>
                <a:gd name="connsiteY2" fmla="*/ 4468273 h 4552473"/>
                <a:gd name="connsiteX3" fmla="*/ 3411207 w 4933777"/>
                <a:gd name="connsiteY3" fmla="*/ 4277868 h 4552473"/>
                <a:gd name="connsiteX4" fmla="*/ 3215944 w 4933777"/>
                <a:gd name="connsiteY4" fmla="*/ 3958971 h 4552473"/>
                <a:gd name="connsiteX5" fmla="*/ 3056400 w 4933777"/>
                <a:gd name="connsiteY5" fmla="*/ 3618548 h 4552473"/>
                <a:gd name="connsiteX6" fmla="*/ 2963341 w 4933777"/>
                <a:gd name="connsiteY6" fmla="*/ 3314319 h 4552473"/>
                <a:gd name="connsiteX7" fmla="*/ 3029825 w 4933777"/>
                <a:gd name="connsiteY7" fmla="*/ 2870454 h 4552473"/>
                <a:gd name="connsiteX8" fmla="*/ 3094595 w 4933777"/>
                <a:gd name="connsiteY8" fmla="*/ 2449830 h 4552473"/>
                <a:gd name="connsiteX9" fmla="*/ 2979915 w 4933777"/>
                <a:gd name="connsiteY9" fmla="*/ 2245328 h 4552473"/>
                <a:gd name="connsiteX10" fmla="*/ 2843707 w 4933777"/>
                <a:gd name="connsiteY10" fmla="*/ 2162175 h 4552473"/>
                <a:gd name="connsiteX11" fmla="*/ 2529668 w 4933777"/>
                <a:gd name="connsiteY11" fmla="*/ 2080736 h 4552473"/>
                <a:gd name="connsiteX12" fmla="*/ 2336977 w 4933777"/>
                <a:gd name="connsiteY12" fmla="*/ 2125599 h 4552473"/>
                <a:gd name="connsiteX13" fmla="*/ 2044559 w 4933777"/>
                <a:gd name="connsiteY13" fmla="*/ 2271903 h 4552473"/>
                <a:gd name="connsiteX14" fmla="*/ 2007317 w 4933777"/>
                <a:gd name="connsiteY14" fmla="*/ 2312099 h 4552473"/>
                <a:gd name="connsiteX15" fmla="*/ 1999030 w 4933777"/>
                <a:gd name="connsiteY15" fmla="*/ 2371916 h 4552473"/>
                <a:gd name="connsiteX16" fmla="*/ 2129427 w 4933777"/>
                <a:gd name="connsiteY16" fmla="*/ 2502408 h 4552473"/>
                <a:gd name="connsiteX17" fmla="*/ 2226582 w 4933777"/>
                <a:gd name="connsiteY17" fmla="*/ 2627948 h 4552473"/>
                <a:gd name="connsiteX18" fmla="*/ 2273064 w 4933777"/>
                <a:gd name="connsiteY18" fmla="*/ 2782538 h 4552473"/>
                <a:gd name="connsiteX19" fmla="*/ 2203246 w 4933777"/>
                <a:gd name="connsiteY19" fmla="*/ 2993612 h 4552473"/>
                <a:gd name="connsiteX20" fmla="*/ 2115140 w 4933777"/>
                <a:gd name="connsiteY20" fmla="*/ 3048476 h 4552473"/>
                <a:gd name="connsiteX21" fmla="*/ 1952262 w 4933777"/>
                <a:gd name="connsiteY21" fmla="*/ 3025235 h 4552473"/>
                <a:gd name="connsiteX22" fmla="*/ 1801100 w 4933777"/>
                <a:gd name="connsiteY22" fmla="*/ 2888933 h 4552473"/>
                <a:gd name="connsiteX23" fmla="*/ 1722995 w 4933777"/>
                <a:gd name="connsiteY23" fmla="*/ 2689479 h 4552473"/>
                <a:gd name="connsiteX24" fmla="*/ 1653177 w 4933777"/>
                <a:gd name="connsiteY24" fmla="*/ 2574798 h 4552473"/>
                <a:gd name="connsiteX25" fmla="*/ 1500301 w 4933777"/>
                <a:gd name="connsiteY25" fmla="*/ 2531555 h 4552473"/>
                <a:gd name="connsiteX26" fmla="*/ 1364093 w 4933777"/>
                <a:gd name="connsiteY26" fmla="*/ 2583085 h 4552473"/>
                <a:gd name="connsiteX27" fmla="*/ 1191310 w 4933777"/>
                <a:gd name="connsiteY27" fmla="*/ 2618041 h 4552473"/>
                <a:gd name="connsiteX28" fmla="*/ 759351 w 4933777"/>
                <a:gd name="connsiteY28" fmla="*/ 2618041 h 4552473"/>
                <a:gd name="connsiteX29" fmla="*/ 506843 w 4933777"/>
                <a:gd name="connsiteY29" fmla="*/ 2521649 h 4552473"/>
                <a:gd name="connsiteX30" fmla="*/ 290816 w 4933777"/>
                <a:gd name="connsiteY30" fmla="*/ 2343817 h 4552473"/>
                <a:gd name="connsiteX31" fmla="*/ 126320 w 4933777"/>
                <a:gd name="connsiteY31" fmla="*/ 2062925 h 4552473"/>
                <a:gd name="connsiteX32" fmla="*/ 24021 w 4933777"/>
                <a:gd name="connsiteY32" fmla="*/ 1594295 h 4552473"/>
                <a:gd name="connsiteX33" fmla="*/ 1066 w 4933777"/>
                <a:gd name="connsiteY33" fmla="*/ 1140428 h 4552473"/>
                <a:gd name="connsiteX34" fmla="*/ 87172 w 4933777"/>
                <a:gd name="connsiteY34" fmla="*/ 617601 h 4552473"/>
                <a:gd name="connsiteX35" fmla="*/ 256526 w 4933777"/>
                <a:gd name="connsiteY35" fmla="*/ 249936 h 4552473"/>
                <a:gd name="connsiteX36" fmla="*/ 461504 w 4933777"/>
                <a:gd name="connsiteY36" fmla="*/ 0 h 45524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933777" h="4552473">
                  <a:moveTo>
                    <a:pt x="4933778" y="4552474"/>
                  </a:moveTo>
                  <a:cubicBezTo>
                    <a:pt x="4747183" y="4533519"/>
                    <a:pt x="4208735" y="4496562"/>
                    <a:pt x="4020997" y="4493324"/>
                  </a:cubicBezTo>
                  <a:cubicBezTo>
                    <a:pt x="3939273" y="4491895"/>
                    <a:pt x="3857548" y="4485323"/>
                    <a:pt x="3777538" y="4468273"/>
                  </a:cubicBezTo>
                  <a:cubicBezTo>
                    <a:pt x="3639807" y="4438936"/>
                    <a:pt x="3509028" y="4378738"/>
                    <a:pt x="3411207" y="4277868"/>
                  </a:cubicBezTo>
                  <a:cubicBezTo>
                    <a:pt x="3323958" y="4187857"/>
                    <a:pt x="3270236" y="4072414"/>
                    <a:pt x="3215944" y="3958971"/>
                  </a:cubicBezTo>
                  <a:cubicBezTo>
                    <a:pt x="3161842" y="3845909"/>
                    <a:pt x="3106407" y="3733419"/>
                    <a:pt x="3056400" y="3618548"/>
                  </a:cubicBezTo>
                  <a:cubicBezTo>
                    <a:pt x="3013728" y="3520631"/>
                    <a:pt x="2975152" y="3420237"/>
                    <a:pt x="2963341" y="3314319"/>
                  </a:cubicBezTo>
                  <a:cubicBezTo>
                    <a:pt x="2946672" y="3164205"/>
                    <a:pt x="2985249" y="3015329"/>
                    <a:pt x="3029825" y="2870454"/>
                  </a:cubicBezTo>
                  <a:cubicBezTo>
                    <a:pt x="3072498" y="2731865"/>
                    <a:pt x="3122790" y="2590895"/>
                    <a:pt x="3094595" y="2449830"/>
                  </a:cubicBezTo>
                  <a:cubicBezTo>
                    <a:pt x="3078879" y="2371154"/>
                    <a:pt x="3040112" y="2298383"/>
                    <a:pt x="2979915" y="2245328"/>
                  </a:cubicBezTo>
                  <a:cubicBezTo>
                    <a:pt x="2939814" y="2209991"/>
                    <a:pt x="2892094" y="2185035"/>
                    <a:pt x="2843707" y="2162175"/>
                  </a:cubicBezTo>
                  <a:cubicBezTo>
                    <a:pt x="2744075" y="2115312"/>
                    <a:pt x="2639110" y="2075212"/>
                    <a:pt x="2529668" y="2080736"/>
                  </a:cubicBezTo>
                  <a:cubicBezTo>
                    <a:pt x="2463469" y="2084070"/>
                    <a:pt x="2399651" y="2103882"/>
                    <a:pt x="2336977" y="2125599"/>
                  </a:cubicBezTo>
                  <a:cubicBezTo>
                    <a:pt x="2233059" y="2161604"/>
                    <a:pt x="2130094" y="2203133"/>
                    <a:pt x="2044559" y="2271903"/>
                  </a:cubicBezTo>
                  <a:cubicBezTo>
                    <a:pt x="2030177" y="2283524"/>
                    <a:pt x="2016175" y="2295906"/>
                    <a:pt x="2007317" y="2312099"/>
                  </a:cubicBezTo>
                  <a:cubicBezTo>
                    <a:pt x="1997315" y="2330291"/>
                    <a:pt x="1994934" y="2351532"/>
                    <a:pt x="1999030" y="2371916"/>
                  </a:cubicBezTo>
                  <a:cubicBezTo>
                    <a:pt x="2011508" y="2434019"/>
                    <a:pt x="2079040" y="2461165"/>
                    <a:pt x="2129427" y="2502408"/>
                  </a:cubicBezTo>
                  <a:cubicBezTo>
                    <a:pt x="2170766" y="2536222"/>
                    <a:pt x="2202103" y="2580418"/>
                    <a:pt x="2226582" y="2627948"/>
                  </a:cubicBezTo>
                  <a:cubicBezTo>
                    <a:pt x="2251538" y="2676335"/>
                    <a:pt x="2269254" y="2728341"/>
                    <a:pt x="2273064" y="2782538"/>
                  </a:cubicBezTo>
                  <a:cubicBezTo>
                    <a:pt x="2278589" y="2859786"/>
                    <a:pt x="2256395" y="2937605"/>
                    <a:pt x="2203246" y="2993612"/>
                  </a:cubicBezTo>
                  <a:cubicBezTo>
                    <a:pt x="2178957" y="3019235"/>
                    <a:pt x="2149144" y="3039047"/>
                    <a:pt x="2115140" y="3048476"/>
                  </a:cubicBezTo>
                  <a:cubicBezTo>
                    <a:pt x="2060752" y="3063526"/>
                    <a:pt x="2003507" y="3049905"/>
                    <a:pt x="1952262" y="3025235"/>
                  </a:cubicBezTo>
                  <a:cubicBezTo>
                    <a:pt x="1889873" y="2995136"/>
                    <a:pt x="1836724" y="2948369"/>
                    <a:pt x="1801100" y="2888933"/>
                  </a:cubicBezTo>
                  <a:cubicBezTo>
                    <a:pt x="1764239" y="2827591"/>
                    <a:pt x="1748237" y="2756630"/>
                    <a:pt x="1722995" y="2689479"/>
                  </a:cubicBezTo>
                  <a:cubicBezTo>
                    <a:pt x="1706993" y="2646903"/>
                    <a:pt x="1686896" y="2605088"/>
                    <a:pt x="1653177" y="2574798"/>
                  </a:cubicBezTo>
                  <a:cubicBezTo>
                    <a:pt x="1611839" y="2537555"/>
                    <a:pt x="1555260" y="2522315"/>
                    <a:pt x="1500301" y="2531555"/>
                  </a:cubicBezTo>
                  <a:cubicBezTo>
                    <a:pt x="1452295" y="2539651"/>
                    <a:pt x="1409718" y="2565749"/>
                    <a:pt x="1364093" y="2583085"/>
                  </a:cubicBezTo>
                  <a:cubicBezTo>
                    <a:pt x="1308944" y="2603945"/>
                    <a:pt x="1249984" y="2611374"/>
                    <a:pt x="1191310" y="2618041"/>
                  </a:cubicBezTo>
                  <a:cubicBezTo>
                    <a:pt x="1047197" y="2634424"/>
                    <a:pt x="901274" y="2646236"/>
                    <a:pt x="759351" y="2618041"/>
                  </a:cubicBezTo>
                  <a:cubicBezTo>
                    <a:pt x="670388" y="2600325"/>
                    <a:pt x="585329" y="2567083"/>
                    <a:pt x="506843" y="2521649"/>
                  </a:cubicBezTo>
                  <a:cubicBezTo>
                    <a:pt x="425595" y="2474595"/>
                    <a:pt x="352253" y="2414778"/>
                    <a:pt x="290816" y="2343817"/>
                  </a:cubicBezTo>
                  <a:cubicBezTo>
                    <a:pt x="219284" y="2261140"/>
                    <a:pt x="165753" y="2164937"/>
                    <a:pt x="126320" y="2062925"/>
                  </a:cubicBezTo>
                  <a:cubicBezTo>
                    <a:pt x="68503" y="1913192"/>
                    <a:pt x="42500" y="1753838"/>
                    <a:pt x="24021" y="1594295"/>
                  </a:cubicBezTo>
                  <a:cubicBezTo>
                    <a:pt x="6590" y="1443609"/>
                    <a:pt x="-3411" y="1292066"/>
                    <a:pt x="1066" y="1140428"/>
                  </a:cubicBezTo>
                  <a:cubicBezTo>
                    <a:pt x="6305" y="962882"/>
                    <a:pt x="31927" y="786289"/>
                    <a:pt x="87172" y="617601"/>
                  </a:cubicBezTo>
                  <a:cubicBezTo>
                    <a:pt x="129272" y="489014"/>
                    <a:pt x="190423" y="367951"/>
                    <a:pt x="256526" y="249936"/>
                  </a:cubicBezTo>
                  <a:cubicBezTo>
                    <a:pt x="281577" y="205645"/>
                    <a:pt x="431786" y="41243"/>
                    <a:pt x="461504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1" name="Freeform: Shape 18">
              <a:extLst>
                <a:ext uri="{FF2B5EF4-FFF2-40B4-BE49-F238E27FC236}">
                  <a16:creationId xmlns:a16="http://schemas.microsoft.com/office/drawing/2014/main" id="{0B2BA2F3-A842-4EA4-8CB8-FD66BD1CEE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-211647" y="267756"/>
              <a:ext cx="4844417" cy="4402074"/>
            </a:xfrm>
            <a:custGeom>
              <a:avLst/>
              <a:gdLst>
                <a:gd name="connsiteX0" fmla="*/ 486254 w 4844417"/>
                <a:gd name="connsiteY0" fmla="*/ 0 h 4402074"/>
                <a:gd name="connsiteX1" fmla="*/ 223364 w 4844417"/>
                <a:gd name="connsiteY1" fmla="*/ 286226 h 4402074"/>
                <a:gd name="connsiteX2" fmla="*/ 67821 w 4844417"/>
                <a:gd name="connsiteY2" fmla="*/ 699135 h 4402074"/>
                <a:gd name="connsiteX3" fmla="*/ 3 w 4844417"/>
                <a:gd name="connsiteY3" fmla="*/ 1273683 h 4402074"/>
                <a:gd name="connsiteX4" fmla="*/ 135543 w 4844417"/>
                <a:gd name="connsiteY4" fmla="*/ 2031683 h 4402074"/>
                <a:gd name="connsiteX5" fmla="*/ 297088 w 4844417"/>
                <a:gd name="connsiteY5" fmla="*/ 2312956 h 4402074"/>
                <a:gd name="connsiteX6" fmla="*/ 582171 w 4844417"/>
                <a:gd name="connsiteY6" fmla="*/ 2518410 h 4402074"/>
                <a:gd name="connsiteX7" fmla="*/ 972982 w 4844417"/>
                <a:gd name="connsiteY7" fmla="*/ 2518410 h 4402074"/>
                <a:gd name="connsiteX8" fmla="*/ 1389700 w 4844417"/>
                <a:gd name="connsiteY8" fmla="*/ 2350484 h 4402074"/>
                <a:gd name="connsiteX9" fmla="*/ 1665544 w 4844417"/>
                <a:gd name="connsiteY9" fmla="*/ 2204180 h 4402074"/>
                <a:gd name="connsiteX10" fmla="*/ 2180656 w 4844417"/>
                <a:gd name="connsiteY10" fmla="*/ 1966436 h 4402074"/>
                <a:gd name="connsiteX11" fmla="*/ 2499649 w 4844417"/>
                <a:gd name="connsiteY11" fmla="*/ 1926527 h 4402074"/>
                <a:gd name="connsiteX12" fmla="*/ 2867695 w 4844417"/>
                <a:gd name="connsiteY12" fmla="*/ 2041303 h 4402074"/>
                <a:gd name="connsiteX13" fmla="*/ 3100295 w 4844417"/>
                <a:gd name="connsiteY13" fmla="*/ 2147602 h 4402074"/>
                <a:gd name="connsiteX14" fmla="*/ 3275174 w 4844417"/>
                <a:gd name="connsiteY14" fmla="*/ 2370582 h 4402074"/>
                <a:gd name="connsiteX15" fmla="*/ 3246123 w 4844417"/>
                <a:gd name="connsiteY15" fmla="*/ 2631948 h 4402074"/>
                <a:gd name="connsiteX16" fmla="*/ 3102581 w 4844417"/>
                <a:gd name="connsiteY16" fmla="*/ 2947892 h 4402074"/>
                <a:gd name="connsiteX17" fmla="*/ 3070958 w 4844417"/>
                <a:gd name="connsiteY17" fmla="*/ 3462052 h 4402074"/>
                <a:gd name="connsiteX18" fmla="*/ 3194402 w 4844417"/>
                <a:gd name="connsiteY18" fmla="*/ 3792379 h 4402074"/>
                <a:gd name="connsiteX19" fmla="*/ 3329371 w 4844417"/>
                <a:gd name="connsiteY19" fmla="*/ 4048030 h 4402074"/>
                <a:gd name="connsiteX20" fmla="*/ 3539017 w 4844417"/>
                <a:gd name="connsiteY20" fmla="*/ 4257771 h 4402074"/>
                <a:gd name="connsiteX21" fmla="*/ 3911254 w 4844417"/>
                <a:gd name="connsiteY21" fmla="*/ 4353592 h 4402074"/>
                <a:gd name="connsiteX22" fmla="*/ 4272632 w 4844417"/>
                <a:gd name="connsiteY22" fmla="*/ 4353592 h 4402074"/>
                <a:gd name="connsiteX23" fmla="*/ 4528760 w 4844417"/>
                <a:gd name="connsiteY23" fmla="*/ 4368832 h 4402074"/>
                <a:gd name="connsiteX24" fmla="*/ 4844418 w 4844417"/>
                <a:gd name="connsiteY24" fmla="*/ 4402074 h 44020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4844417" h="4402074">
                  <a:moveTo>
                    <a:pt x="486254" y="0"/>
                  </a:moveTo>
                  <a:cubicBezTo>
                    <a:pt x="486254" y="0"/>
                    <a:pt x="289182" y="178689"/>
                    <a:pt x="223364" y="286226"/>
                  </a:cubicBezTo>
                  <a:cubicBezTo>
                    <a:pt x="146116" y="412337"/>
                    <a:pt x="101825" y="555022"/>
                    <a:pt x="67821" y="699135"/>
                  </a:cubicBezTo>
                  <a:cubicBezTo>
                    <a:pt x="23434" y="887540"/>
                    <a:pt x="289" y="1080135"/>
                    <a:pt x="3" y="1273683"/>
                  </a:cubicBezTo>
                  <a:cubicBezTo>
                    <a:pt x="-378" y="1532668"/>
                    <a:pt x="38865" y="1791748"/>
                    <a:pt x="135543" y="2031683"/>
                  </a:cubicBezTo>
                  <a:cubicBezTo>
                    <a:pt x="176215" y="2132648"/>
                    <a:pt x="227650" y="2229231"/>
                    <a:pt x="297088" y="2312956"/>
                  </a:cubicBezTo>
                  <a:cubicBezTo>
                    <a:pt x="373383" y="2404967"/>
                    <a:pt x="469014" y="2480882"/>
                    <a:pt x="582171" y="2518410"/>
                  </a:cubicBezTo>
                  <a:cubicBezTo>
                    <a:pt x="708091" y="2560130"/>
                    <a:pt x="843727" y="2550605"/>
                    <a:pt x="972982" y="2518410"/>
                  </a:cubicBezTo>
                  <a:cubicBezTo>
                    <a:pt x="1118714" y="2482120"/>
                    <a:pt x="1255874" y="2419160"/>
                    <a:pt x="1389700" y="2350484"/>
                  </a:cubicBezTo>
                  <a:cubicBezTo>
                    <a:pt x="1482283" y="2302955"/>
                    <a:pt x="1574104" y="2253996"/>
                    <a:pt x="1665544" y="2204180"/>
                  </a:cubicBezTo>
                  <a:cubicBezTo>
                    <a:pt x="1832137" y="2113407"/>
                    <a:pt x="1999586" y="2022348"/>
                    <a:pt x="2180656" y="1966436"/>
                  </a:cubicBezTo>
                  <a:cubicBezTo>
                    <a:pt x="2284288" y="1934432"/>
                    <a:pt x="2392016" y="1915478"/>
                    <a:pt x="2499649" y="1926527"/>
                  </a:cubicBezTo>
                  <a:cubicBezTo>
                    <a:pt x="2627950" y="1939671"/>
                    <a:pt x="2747108" y="1994535"/>
                    <a:pt x="2867695" y="2041303"/>
                  </a:cubicBezTo>
                  <a:cubicBezTo>
                    <a:pt x="2947514" y="2072259"/>
                    <a:pt x="3028667" y="2100929"/>
                    <a:pt x="3100295" y="2147602"/>
                  </a:cubicBezTo>
                  <a:cubicBezTo>
                    <a:pt x="3182401" y="2201037"/>
                    <a:pt x="3250980" y="2276189"/>
                    <a:pt x="3275174" y="2370582"/>
                  </a:cubicBezTo>
                  <a:cubicBezTo>
                    <a:pt x="3297367" y="2457450"/>
                    <a:pt x="3278508" y="2547747"/>
                    <a:pt x="3246123" y="2631948"/>
                  </a:cubicBezTo>
                  <a:cubicBezTo>
                    <a:pt x="3204403" y="2740057"/>
                    <a:pt x="3142872" y="2839307"/>
                    <a:pt x="3102581" y="2947892"/>
                  </a:cubicBezTo>
                  <a:cubicBezTo>
                    <a:pt x="3041621" y="3112103"/>
                    <a:pt x="3032668" y="3291173"/>
                    <a:pt x="3070958" y="3462052"/>
                  </a:cubicBezTo>
                  <a:cubicBezTo>
                    <a:pt x="3096771" y="3577019"/>
                    <a:pt x="3145063" y="3685223"/>
                    <a:pt x="3194402" y="3792379"/>
                  </a:cubicBezTo>
                  <a:cubicBezTo>
                    <a:pt x="3234788" y="3880104"/>
                    <a:pt x="3276127" y="3967639"/>
                    <a:pt x="3329371" y="4048030"/>
                  </a:cubicBezTo>
                  <a:cubicBezTo>
                    <a:pt x="3384712" y="4131564"/>
                    <a:pt x="3453196" y="4206335"/>
                    <a:pt x="3539017" y="4257771"/>
                  </a:cubicBezTo>
                  <a:cubicBezTo>
                    <a:pt x="3650364" y="4324541"/>
                    <a:pt x="3781142" y="4346924"/>
                    <a:pt x="3911254" y="4353592"/>
                  </a:cubicBezTo>
                  <a:cubicBezTo>
                    <a:pt x="4031554" y="4359783"/>
                    <a:pt x="4152141" y="4351878"/>
                    <a:pt x="4272632" y="4353592"/>
                  </a:cubicBezTo>
                  <a:cubicBezTo>
                    <a:pt x="4358167" y="4354830"/>
                    <a:pt x="4443511" y="4361593"/>
                    <a:pt x="4528760" y="4368832"/>
                  </a:cubicBezTo>
                  <a:cubicBezTo>
                    <a:pt x="4634201" y="4377785"/>
                    <a:pt x="4739738" y="4386644"/>
                    <a:pt x="4844418" y="4402074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2" name="Freeform: Shape 19">
              <a:extLst>
                <a:ext uri="{FF2B5EF4-FFF2-40B4-BE49-F238E27FC236}">
                  <a16:creationId xmlns:a16="http://schemas.microsoft.com/office/drawing/2014/main" id="{11968F54-9FAB-433B-B990-0552F58E04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-722281" y="1625540"/>
              <a:ext cx="3915933" cy="2452322"/>
            </a:xfrm>
            <a:custGeom>
              <a:avLst/>
              <a:gdLst>
                <a:gd name="connsiteX0" fmla="*/ 540651 w 3915933"/>
                <a:gd name="connsiteY0" fmla="*/ 0 h 2452322"/>
                <a:gd name="connsiteX1" fmla="*/ 235470 w 3915933"/>
                <a:gd name="connsiteY1" fmla="*/ 274320 h 2452322"/>
                <a:gd name="connsiteX2" fmla="*/ 103929 w 3915933"/>
                <a:gd name="connsiteY2" fmla="*/ 537496 h 2452322"/>
                <a:gd name="connsiteX3" fmla="*/ 2869 w 3915933"/>
                <a:gd name="connsiteY3" fmla="*/ 998792 h 2452322"/>
                <a:gd name="connsiteX4" fmla="*/ 59638 w 3915933"/>
                <a:gd name="connsiteY4" fmla="*/ 1582007 h 2452322"/>
                <a:gd name="connsiteX5" fmla="*/ 139934 w 3915933"/>
                <a:gd name="connsiteY5" fmla="*/ 1897856 h 2452322"/>
                <a:gd name="connsiteX6" fmla="*/ 258996 w 3915933"/>
                <a:gd name="connsiteY6" fmla="*/ 2195703 h 2452322"/>
                <a:gd name="connsiteX7" fmla="*/ 495788 w 3915933"/>
                <a:gd name="connsiteY7" fmla="*/ 2417350 h 2452322"/>
                <a:gd name="connsiteX8" fmla="*/ 627328 w 3915933"/>
                <a:gd name="connsiteY8" fmla="*/ 2450592 h 2452322"/>
                <a:gd name="connsiteX9" fmla="*/ 1170063 w 3915933"/>
                <a:gd name="connsiteY9" fmla="*/ 2249710 h 2452322"/>
                <a:gd name="connsiteX10" fmla="*/ 1352847 w 3915933"/>
                <a:gd name="connsiteY10" fmla="*/ 2102834 h 2452322"/>
                <a:gd name="connsiteX11" fmla="*/ 1978735 w 3915933"/>
                <a:gd name="connsiteY11" fmla="*/ 1834134 h 2452322"/>
                <a:gd name="connsiteX12" fmla="*/ 2306872 w 3915933"/>
                <a:gd name="connsiteY12" fmla="*/ 1789843 h 2452322"/>
                <a:gd name="connsiteX13" fmla="*/ 2731972 w 3915933"/>
                <a:gd name="connsiteY13" fmla="*/ 1870234 h 2452322"/>
                <a:gd name="connsiteX14" fmla="*/ 3172313 w 3915933"/>
                <a:gd name="connsiteY14" fmla="*/ 2021205 h 2452322"/>
                <a:gd name="connsiteX15" fmla="*/ 3573887 w 3915933"/>
                <a:gd name="connsiteY15" fmla="*/ 2010156 h 2452322"/>
                <a:gd name="connsiteX16" fmla="*/ 3860494 w 3915933"/>
                <a:gd name="connsiteY16" fmla="*/ 1867472 h 2452322"/>
                <a:gd name="connsiteX17" fmla="*/ 3913072 w 3915933"/>
                <a:gd name="connsiteY17" fmla="*/ 1652778 h 2452322"/>
                <a:gd name="connsiteX18" fmla="*/ 3681805 w 3915933"/>
                <a:gd name="connsiteY18" fmla="*/ 1295400 h 2452322"/>
                <a:gd name="connsiteX19" fmla="*/ 3029533 w 3915933"/>
                <a:gd name="connsiteY19" fmla="*/ 812197 h 2452322"/>
                <a:gd name="connsiteX20" fmla="*/ 2789789 w 3915933"/>
                <a:gd name="connsiteY20" fmla="*/ 668941 h 2452322"/>
                <a:gd name="connsiteX21" fmla="*/ 2510135 w 3915933"/>
                <a:gd name="connsiteY21" fmla="*/ 498539 h 2452322"/>
                <a:gd name="connsiteX22" fmla="*/ 2281630 w 3915933"/>
                <a:gd name="connsiteY22" fmla="*/ 355854 h 2452322"/>
                <a:gd name="connsiteX23" fmla="*/ 2002357 w 3915933"/>
                <a:gd name="connsiteY23" fmla="*/ 161544 h 2452322"/>
                <a:gd name="connsiteX24" fmla="*/ 1726037 w 3915933"/>
                <a:gd name="connsiteY24" fmla="*/ 0 h 24523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3915933" h="2452322">
                  <a:moveTo>
                    <a:pt x="540651" y="0"/>
                  </a:moveTo>
                  <a:cubicBezTo>
                    <a:pt x="540651" y="0"/>
                    <a:pt x="298906" y="176213"/>
                    <a:pt x="235470" y="274320"/>
                  </a:cubicBezTo>
                  <a:cubicBezTo>
                    <a:pt x="182130" y="356997"/>
                    <a:pt x="139172" y="445675"/>
                    <a:pt x="103929" y="537496"/>
                  </a:cubicBezTo>
                  <a:cubicBezTo>
                    <a:pt x="47160" y="685324"/>
                    <a:pt x="12585" y="840772"/>
                    <a:pt x="2869" y="998792"/>
                  </a:cubicBezTo>
                  <a:cubicBezTo>
                    <a:pt x="-9228" y="1194530"/>
                    <a:pt x="18300" y="1390079"/>
                    <a:pt x="59638" y="1582007"/>
                  </a:cubicBezTo>
                  <a:cubicBezTo>
                    <a:pt x="82498" y="1688211"/>
                    <a:pt x="110121" y="1793367"/>
                    <a:pt x="139934" y="1897856"/>
                  </a:cubicBezTo>
                  <a:cubicBezTo>
                    <a:pt x="169461" y="2001393"/>
                    <a:pt x="202894" y="2104073"/>
                    <a:pt x="258996" y="2195703"/>
                  </a:cubicBezTo>
                  <a:cubicBezTo>
                    <a:pt x="316623" y="2289810"/>
                    <a:pt x="395585" y="2371725"/>
                    <a:pt x="495788" y="2417350"/>
                  </a:cubicBezTo>
                  <a:cubicBezTo>
                    <a:pt x="537317" y="2436305"/>
                    <a:pt x="581799" y="2446973"/>
                    <a:pt x="627328" y="2450592"/>
                  </a:cubicBezTo>
                  <a:cubicBezTo>
                    <a:pt x="824686" y="2466404"/>
                    <a:pt x="1012233" y="2371820"/>
                    <a:pt x="1170063" y="2249710"/>
                  </a:cubicBezTo>
                  <a:cubicBezTo>
                    <a:pt x="1231975" y="2201894"/>
                    <a:pt x="1290554" y="2150174"/>
                    <a:pt x="1352847" y="2102834"/>
                  </a:cubicBezTo>
                  <a:cubicBezTo>
                    <a:pt x="1535346" y="1964246"/>
                    <a:pt x="1755564" y="1887760"/>
                    <a:pt x="1978735" y="1834134"/>
                  </a:cubicBezTo>
                  <a:cubicBezTo>
                    <a:pt x="2086558" y="1808226"/>
                    <a:pt x="2196096" y="1789462"/>
                    <a:pt x="2306872" y="1789843"/>
                  </a:cubicBezTo>
                  <a:cubicBezTo>
                    <a:pt x="2451842" y="1790319"/>
                    <a:pt x="2594812" y="1822514"/>
                    <a:pt x="2731972" y="1870234"/>
                  </a:cubicBezTo>
                  <a:cubicBezTo>
                    <a:pt x="2879038" y="1921383"/>
                    <a:pt x="3019627" y="1991963"/>
                    <a:pt x="3172313" y="2021205"/>
                  </a:cubicBezTo>
                  <a:cubicBezTo>
                    <a:pt x="3305091" y="2046732"/>
                    <a:pt x="3441204" y="2037017"/>
                    <a:pt x="3573887" y="2010156"/>
                  </a:cubicBezTo>
                  <a:cubicBezTo>
                    <a:pt x="3682567" y="1988153"/>
                    <a:pt x="3793724" y="1954435"/>
                    <a:pt x="3860494" y="1867472"/>
                  </a:cubicBezTo>
                  <a:cubicBezTo>
                    <a:pt x="3907167" y="1806607"/>
                    <a:pt x="3923073" y="1728978"/>
                    <a:pt x="3913072" y="1652778"/>
                  </a:cubicBezTo>
                  <a:cubicBezTo>
                    <a:pt x="3894118" y="1508570"/>
                    <a:pt x="3788866" y="1396079"/>
                    <a:pt x="3681805" y="1295400"/>
                  </a:cubicBezTo>
                  <a:cubicBezTo>
                    <a:pt x="3484162" y="1109472"/>
                    <a:pt x="3261277" y="953548"/>
                    <a:pt x="3029533" y="812197"/>
                  </a:cubicBezTo>
                  <a:cubicBezTo>
                    <a:pt x="2949999" y="763715"/>
                    <a:pt x="2869704" y="716661"/>
                    <a:pt x="2789789" y="668941"/>
                  </a:cubicBezTo>
                  <a:cubicBezTo>
                    <a:pt x="2696063" y="612934"/>
                    <a:pt x="2603289" y="555403"/>
                    <a:pt x="2510135" y="498539"/>
                  </a:cubicBezTo>
                  <a:cubicBezTo>
                    <a:pt x="2433459" y="451771"/>
                    <a:pt x="2356592" y="405384"/>
                    <a:pt x="2281630" y="355854"/>
                  </a:cubicBezTo>
                  <a:cubicBezTo>
                    <a:pt x="2187047" y="293370"/>
                    <a:pt x="2095988" y="225457"/>
                    <a:pt x="2002357" y="161544"/>
                  </a:cubicBezTo>
                  <a:cubicBezTo>
                    <a:pt x="1892439" y="86487"/>
                    <a:pt x="1726037" y="0"/>
                    <a:pt x="1726037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3" name="Freeform: Shape 20">
              <a:extLst>
                <a:ext uri="{FF2B5EF4-FFF2-40B4-BE49-F238E27FC236}">
                  <a16:creationId xmlns:a16="http://schemas.microsoft.com/office/drawing/2014/main" id="{F890D7E4-2E90-4189-AA14-2693B94739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0" y="5115312"/>
              <a:ext cx="9525" cy="9525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4" name="Freeform: Shape 21">
              <a:extLst>
                <a:ext uri="{FF2B5EF4-FFF2-40B4-BE49-F238E27FC236}">
                  <a16:creationId xmlns:a16="http://schemas.microsoft.com/office/drawing/2014/main" id="{3D53848D-8416-4C24-A2D1-CB2D5EF4B1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0" y="5115312"/>
              <a:ext cx="9525" cy="9525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" name="Freeform: Shape 22">
              <a:extLst>
                <a:ext uri="{FF2B5EF4-FFF2-40B4-BE49-F238E27FC236}">
                  <a16:creationId xmlns:a16="http://schemas.microsoft.com/office/drawing/2014/main" id="{D5C6ABEA-3701-4591-9F7A-DF96C707B2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0" y="5115312"/>
              <a:ext cx="9525" cy="9525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" name="Freeform: Shape 23">
              <a:extLst>
                <a:ext uri="{FF2B5EF4-FFF2-40B4-BE49-F238E27FC236}">
                  <a16:creationId xmlns:a16="http://schemas.microsoft.com/office/drawing/2014/main" id="{8BABF3D0-6D14-430A-8648-AA359FF6D4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-450974" y="2432177"/>
              <a:ext cx="2567851" cy="1647045"/>
            </a:xfrm>
            <a:custGeom>
              <a:avLst/>
              <a:gdLst>
                <a:gd name="connsiteX0" fmla="*/ 630083 w 2567851"/>
                <a:gd name="connsiteY0" fmla="*/ 95 h 1647045"/>
                <a:gd name="connsiteX1" fmla="*/ 124686 w 2567851"/>
                <a:gd name="connsiteY1" fmla="*/ 410718 h 1647045"/>
                <a:gd name="connsiteX2" fmla="*/ 26674 w 2567851"/>
                <a:gd name="connsiteY2" fmla="*/ 689991 h 1647045"/>
                <a:gd name="connsiteX3" fmla="*/ 1718 w 2567851"/>
                <a:gd name="connsiteY3" fmla="*/ 974217 h 1647045"/>
                <a:gd name="connsiteX4" fmla="*/ 56582 w 2567851"/>
                <a:gd name="connsiteY4" fmla="*/ 1208627 h 1647045"/>
                <a:gd name="connsiteX5" fmla="*/ 212792 w 2567851"/>
                <a:gd name="connsiteY5" fmla="*/ 1443038 h 1647045"/>
                <a:gd name="connsiteX6" fmla="*/ 385576 w 2567851"/>
                <a:gd name="connsiteY6" fmla="*/ 1590961 h 1647045"/>
                <a:gd name="connsiteX7" fmla="*/ 528451 w 2567851"/>
                <a:gd name="connsiteY7" fmla="*/ 1645825 h 1647045"/>
                <a:gd name="connsiteX8" fmla="*/ 739430 w 2567851"/>
                <a:gd name="connsiteY8" fmla="*/ 1604296 h 1647045"/>
                <a:gd name="connsiteX9" fmla="*/ 1023560 w 2567851"/>
                <a:gd name="connsiteY9" fmla="*/ 1517809 h 1647045"/>
                <a:gd name="connsiteX10" fmla="*/ 1384082 w 2567851"/>
                <a:gd name="connsiteY10" fmla="*/ 1394841 h 1647045"/>
                <a:gd name="connsiteX11" fmla="*/ 1872619 w 2567851"/>
                <a:gd name="connsiteY11" fmla="*/ 1318355 h 1647045"/>
                <a:gd name="connsiteX12" fmla="*/ 2169989 w 2567851"/>
                <a:gd name="connsiteY12" fmla="*/ 1359884 h 1647045"/>
                <a:gd name="connsiteX13" fmla="*/ 2331152 w 2567851"/>
                <a:gd name="connsiteY13" fmla="*/ 1359884 h 1647045"/>
                <a:gd name="connsiteX14" fmla="*/ 2500602 w 2567851"/>
                <a:gd name="connsiteY14" fmla="*/ 1351598 h 1647045"/>
                <a:gd name="connsiteX15" fmla="*/ 2557085 w 2567851"/>
                <a:gd name="connsiteY15" fmla="*/ 1316641 h 1647045"/>
                <a:gd name="connsiteX16" fmla="*/ 2533844 w 2567851"/>
                <a:gd name="connsiteY16" fmla="*/ 1195292 h 1647045"/>
                <a:gd name="connsiteX17" fmla="*/ 2312864 w 2567851"/>
                <a:gd name="connsiteY17" fmla="*/ 1005745 h 1647045"/>
                <a:gd name="connsiteX18" fmla="*/ 1980537 w 2567851"/>
                <a:gd name="connsiteY18" fmla="*/ 763048 h 1647045"/>
                <a:gd name="connsiteX19" fmla="*/ 1706408 w 2567851"/>
                <a:gd name="connsiteY19" fmla="*/ 548640 h 1647045"/>
                <a:gd name="connsiteX20" fmla="*/ 1422372 w 2567851"/>
                <a:gd name="connsiteY20" fmla="*/ 328803 h 1647045"/>
                <a:gd name="connsiteX21" fmla="*/ 960695 w 2567851"/>
                <a:gd name="connsiteY21" fmla="*/ 0 h 16470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567851" h="1647045">
                  <a:moveTo>
                    <a:pt x="630083" y="95"/>
                  </a:moveTo>
                  <a:cubicBezTo>
                    <a:pt x="431201" y="60008"/>
                    <a:pt x="185837" y="291751"/>
                    <a:pt x="124686" y="410718"/>
                  </a:cubicBezTo>
                  <a:cubicBezTo>
                    <a:pt x="79442" y="498920"/>
                    <a:pt x="47438" y="593027"/>
                    <a:pt x="26674" y="689991"/>
                  </a:cubicBezTo>
                  <a:cubicBezTo>
                    <a:pt x="6576" y="783431"/>
                    <a:pt x="-4473" y="878967"/>
                    <a:pt x="1718" y="974217"/>
                  </a:cubicBezTo>
                  <a:cubicBezTo>
                    <a:pt x="7052" y="1054894"/>
                    <a:pt x="24674" y="1134332"/>
                    <a:pt x="56582" y="1208627"/>
                  </a:cubicBezTo>
                  <a:cubicBezTo>
                    <a:pt x="93825" y="1295495"/>
                    <a:pt x="148975" y="1373219"/>
                    <a:pt x="212792" y="1443038"/>
                  </a:cubicBezTo>
                  <a:cubicBezTo>
                    <a:pt x="264227" y="1499330"/>
                    <a:pt x="320996" y="1550575"/>
                    <a:pt x="385576" y="1590961"/>
                  </a:cubicBezTo>
                  <a:cubicBezTo>
                    <a:pt x="429486" y="1618393"/>
                    <a:pt x="477111" y="1640681"/>
                    <a:pt x="528451" y="1645825"/>
                  </a:cubicBezTo>
                  <a:cubicBezTo>
                    <a:pt x="600460" y="1653064"/>
                    <a:pt x="670278" y="1626680"/>
                    <a:pt x="739430" y="1604296"/>
                  </a:cubicBezTo>
                  <a:cubicBezTo>
                    <a:pt x="833632" y="1573721"/>
                    <a:pt x="929453" y="1548479"/>
                    <a:pt x="1023560" y="1517809"/>
                  </a:cubicBezTo>
                  <a:cubicBezTo>
                    <a:pt x="1144337" y="1478471"/>
                    <a:pt x="1262924" y="1432846"/>
                    <a:pt x="1384082" y="1394841"/>
                  </a:cubicBezTo>
                  <a:cubicBezTo>
                    <a:pt x="1542959" y="1345025"/>
                    <a:pt x="1707074" y="1305497"/>
                    <a:pt x="1872619" y="1318355"/>
                  </a:cubicBezTo>
                  <a:cubicBezTo>
                    <a:pt x="1972536" y="1326071"/>
                    <a:pt x="2070072" y="1353312"/>
                    <a:pt x="2169989" y="1359884"/>
                  </a:cubicBezTo>
                  <a:cubicBezTo>
                    <a:pt x="2223615" y="1363409"/>
                    <a:pt x="2277431" y="1359503"/>
                    <a:pt x="2331152" y="1359884"/>
                  </a:cubicBezTo>
                  <a:cubicBezTo>
                    <a:pt x="2388112" y="1360265"/>
                    <a:pt x="2445738" y="1366076"/>
                    <a:pt x="2500602" y="1351598"/>
                  </a:cubicBezTo>
                  <a:cubicBezTo>
                    <a:pt x="2522986" y="1345692"/>
                    <a:pt x="2544322" y="1335691"/>
                    <a:pt x="2557085" y="1316641"/>
                  </a:cubicBezTo>
                  <a:cubicBezTo>
                    <a:pt x="2581850" y="1279874"/>
                    <a:pt x="2559562" y="1233202"/>
                    <a:pt x="2533844" y="1195292"/>
                  </a:cubicBezTo>
                  <a:cubicBezTo>
                    <a:pt x="2478790" y="1114330"/>
                    <a:pt x="2394208" y="1060990"/>
                    <a:pt x="2312864" y="1005745"/>
                  </a:cubicBezTo>
                  <a:cubicBezTo>
                    <a:pt x="2199326" y="928688"/>
                    <a:pt x="2089027" y="847058"/>
                    <a:pt x="1980537" y="763048"/>
                  </a:cubicBezTo>
                  <a:cubicBezTo>
                    <a:pt x="1888811" y="691991"/>
                    <a:pt x="1796514" y="621697"/>
                    <a:pt x="1706408" y="548640"/>
                  </a:cubicBezTo>
                  <a:cubicBezTo>
                    <a:pt x="1554865" y="425672"/>
                    <a:pt x="1572105" y="453866"/>
                    <a:pt x="1422372" y="328803"/>
                  </a:cubicBezTo>
                  <a:cubicBezTo>
                    <a:pt x="1381224" y="294418"/>
                    <a:pt x="1009749" y="21146"/>
                    <a:pt x="96069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" name="Freeform: Shape 24">
              <a:extLst>
                <a:ext uri="{FF2B5EF4-FFF2-40B4-BE49-F238E27FC236}">
                  <a16:creationId xmlns:a16="http://schemas.microsoft.com/office/drawing/2014/main" id="{7C04F5C9-F7C6-4B5D-AA5A-252D9DDBAB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-205503" y="1886195"/>
              <a:ext cx="1676495" cy="1223010"/>
            </a:xfrm>
            <a:custGeom>
              <a:avLst/>
              <a:gdLst>
                <a:gd name="connsiteX0" fmla="*/ 1676495 w 1676495"/>
                <a:gd name="connsiteY0" fmla="*/ 1223010 h 1223010"/>
                <a:gd name="connsiteX1" fmla="*/ 1421702 w 1676495"/>
                <a:gd name="connsiteY1" fmla="*/ 1000697 h 1223010"/>
                <a:gd name="connsiteX2" fmla="*/ 1024604 w 1676495"/>
                <a:gd name="connsiteY2" fmla="*/ 744665 h 1223010"/>
                <a:gd name="connsiteX3" fmla="*/ 444722 w 1676495"/>
                <a:gd name="connsiteY3" fmla="*/ 345758 h 1223010"/>
                <a:gd name="connsiteX4" fmla="*/ 0 w 1676495"/>
                <a:gd name="connsiteY4" fmla="*/ 0 h 12230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76495" h="1223010">
                  <a:moveTo>
                    <a:pt x="1676495" y="1223010"/>
                  </a:moveTo>
                  <a:cubicBezTo>
                    <a:pt x="1603724" y="1136428"/>
                    <a:pt x="1514094" y="1066229"/>
                    <a:pt x="1421702" y="1000697"/>
                  </a:cubicBezTo>
                  <a:cubicBezTo>
                    <a:pt x="1293209" y="909638"/>
                    <a:pt x="1158526" y="827627"/>
                    <a:pt x="1024604" y="744665"/>
                  </a:cubicBezTo>
                  <a:cubicBezTo>
                    <a:pt x="824770" y="620935"/>
                    <a:pt x="623792" y="497681"/>
                    <a:pt x="444722" y="345758"/>
                  </a:cubicBezTo>
                  <a:cubicBezTo>
                    <a:pt x="330517" y="248888"/>
                    <a:pt x="135731" y="61722"/>
                    <a:pt x="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" name="Freeform: Shape 25">
              <a:extLst>
                <a:ext uri="{FF2B5EF4-FFF2-40B4-BE49-F238E27FC236}">
                  <a16:creationId xmlns:a16="http://schemas.microsoft.com/office/drawing/2014/main" id="{7337B922-7D88-47CA-A9FD-0841B3735E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-472196" y="2084568"/>
              <a:ext cx="3028800" cy="2065359"/>
            </a:xfrm>
            <a:custGeom>
              <a:avLst/>
              <a:gdLst>
                <a:gd name="connsiteX0" fmla="*/ 525127 w 3028800"/>
                <a:gd name="connsiteY0" fmla="*/ 0 h 2065359"/>
                <a:gd name="connsiteX1" fmla="*/ 256141 w 3028800"/>
                <a:gd name="connsiteY1" fmla="*/ 229648 h 2065359"/>
                <a:gd name="connsiteX2" fmla="*/ 115552 w 3028800"/>
                <a:gd name="connsiteY2" fmla="*/ 438531 h 2065359"/>
                <a:gd name="connsiteX3" fmla="*/ 29446 w 3028800"/>
                <a:gd name="connsiteY3" fmla="*/ 723424 h 2065359"/>
                <a:gd name="connsiteX4" fmla="*/ 776 w 3028800"/>
                <a:gd name="connsiteY4" fmla="*/ 1034606 h 2065359"/>
                <a:gd name="connsiteX5" fmla="*/ 48592 w 3028800"/>
                <a:gd name="connsiteY5" fmla="*/ 1288352 h 2065359"/>
                <a:gd name="connsiteX6" fmla="*/ 146699 w 3028800"/>
                <a:gd name="connsiteY6" fmla="*/ 1496568 h 2065359"/>
                <a:gd name="connsiteX7" fmla="*/ 254332 w 3028800"/>
                <a:gd name="connsiteY7" fmla="*/ 1721549 h 2065359"/>
                <a:gd name="connsiteX8" fmla="*/ 338056 w 3028800"/>
                <a:gd name="connsiteY8" fmla="*/ 1905857 h 2065359"/>
                <a:gd name="connsiteX9" fmla="*/ 407398 w 3028800"/>
                <a:gd name="connsiteY9" fmla="*/ 2008823 h 2065359"/>
                <a:gd name="connsiteX10" fmla="*/ 476740 w 3028800"/>
                <a:gd name="connsiteY10" fmla="*/ 2059114 h 2065359"/>
                <a:gd name="connsiteX11" fmla="*/ 596374 w 3028800"/>
                <a:gd name="connsiteY11" fmla="*/ 2047113 h 2065359"/>
                <a:gd name="connsiteX12" fmla="*/ 804496 w 3028800"/>
                <a:gd name="connsiteY12" fmla="*/ 1903476 h 2065359"/>
                <a:gd name="connsiteX13" fmla="*/ 1084435 w 3028800"/>
                <a:gd name="connsiteY13" fmla="*/ 1721549 h 2065359"/>
                <a:gd name="connsiteX14" fmla="*/ 1369138 w 3028800"/>
                <a:gd name="connsiteY14" fmla="*/ 1611439 h 2065359"/>
                <a:gd name="connsiteX15" fmla="*/ 1603643 w 3028800"/>
                <a:gd name="connsiteY15" fmla="*/ 1554004 h 2065359"/>
                <a:gd name="connsiteX16" fmla="*/ 1897966 w 3028800"/>
                <a:gd name="connsiteY16" fmla="*/ 1498949 h 2065359"/>
                <a:gd name="connsiteX17" fmla="*/ 2146759 w 3028800"/>
                <a:gd name="connsiteY17" fmla="*/ 1513332 h 2065359"/>
                <a:gd name="connsiteX18" fmla="*/ 2292682 w 3028800"/>
                <a:gd name="connsiteY18" fmla="*/ 1537240 h 2065359"/>
                <a:gd name="connsiteX19" fmla="*/ 2584623 w 3028800"/>
                <a:gd name="connsiteY19" fmla="*/ 1594676 h 2065359"/>
                <a:gd name="connsiteX20" fmla="*/ 2795126 w 3028800"/>
                <a:gd name="connsiteY20" fmla="*/ 1620964 h 2065359"/>
                <a:gd name="connsiteX21" fmla="*/ 2972005 w 3028800"/>
                <a:gd name="connsiteY21" fmla="*/ 1234631 h 20653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028800" h="2065359">
                  <a:moveTo>
                    <a:pt x="525127" y="0"/>
                  </a:moveTo>
                  <a:cubicBezTo>
                    <a:pt x="525127" y="0"/>
                    <a:pt x="307386" y="172212"/>
                    <a:pt x="256141" y="229648"/>
                  </a:cubicBezTo>
                  <a:cubicBezTo>
                    <a:pt x="199944" y="292608"/>
                    <a:pt x="151843" y="362331"/>
                    <a:pt x="115552" y="438531"/>
                  </a:cubicBezTo>
                  <a:cubicBezTo>
                    <a:pt x="72785" y="528447"/>
                    <a:pt x="48115" y="625507"/>
                    <a:pt x="29446" y="723424"/>
                  </a:cubicBezTo>
                  <a:cubicBezTo>
                    <a:pt x="9825" y="826103"/>
                    <a:pt x="-3415" y="930212"/>
                    <a:pt x="776" y="1034606"/>
                  </a:cubicBezTo>
                  <a:cubicBezTo>
                    <a:pt x="4205" y="1121093"/>
                    <a:pt x="19159" y="1206913"/>
                    <a:pt x="48592" y="1288352"/>
                  </a:cubicBezTo>
                  <a:cubicBezTo>
                    <a:pt x="74785" y="1360551"/>
                    <a:pt x="111457" y="1428274"/>
                    <a:pt x="146699" y="1496568"/>
                  </a:cubicBezTo>
                  <a:cubicBezTo>
                    <a:pt x="184894" y="1570482"/>
                    <a:pt x="221185" y="1645349"/>
                    <a:pt x="254332" y="1721549"/>
                  </a:cubicBezTo>
                  <a:cubicBezTo>
                    <a:pt x="281287" y="1783461"/>
                    <a:pt x="306433" y="1846231"/>
                    <a:pt x="338056" y="1905857"/>
                  </a:cubicBezTo>
                  <a:cubicBezTo>
                    <a:pt x="357583" y="1942529"/>
                    <a:pt x="379776" y="1977866"/>
                    <a:pt x="407398" y="2008823"/>
                  </a:cubicBezTo>
                  <a:cubicBezTo>
                    <a:pt x="426829" y="2030539"/>
                    <a:pt x="449308" y="2049780"/>
                    <a:pt x="476740" y="2059114"/>
                  </a:cubicBezTo>
                  <a:cubicBezTo>
                    <a:pt x="515793" y="2072354"/>
                    <a:pt x="557893" y="2062734"/>
                    <a:pt x="596374" y="2047113"/>
                  </a:cubicBezTo>
                  <a:cubicBezTo>
                    <a:pt x="674860" y="2015300"/>
                    <a:pt x="738106" y="1956530"/>
                    <a:pt x="804496" y="1903476"/>
                  </a:cubicBezTo>
                  <a:cubicBezTo>
                    <a:pt x="891649" y="1833848"/>
                    <a:pt x="984804" y="1771841"/>
                    <a:pt x="1084435" y="1721549"/>
                  </a:cubicBezTo>
                  <a:cubicBezTo>
                    <a:pt x="1175494" y="1675638"/>
                    <a:pt x="1271030" y="1639348"/>
                    <a:pt x="1369138" y="1611439"/>
                  </a:cubicBezTo>
                  <a:cubicBezTo>
                    <a:pt x="1446576" y="1589437"/>
                    <a:pt x="1525252" y="1572387"/>
                    <a:pt x="1603643" y="1554004"/>
                  </a:cubicBezTo>
                  <a:cubicBezTo>
                    <a:pt x="1700989" y="1531049"/>
                    <a:pt x="1798144" y="1505141"/>
                    <a:pt x="1897966" y="1498949"/>
                  </a:cubicBezTo>
                  <a:cubicBezTo>
                    <a:pt x="1981119" y="1493711"/>
                    <a:pt x="2064272" y="1501521"/>
                    <a:pt x="2146759" y="1513332"/>
                  </a:cubicBezTo>
                  <a:cubicBezTo>
                    <a:pt x="2195527" y="1520285"/>
                    <a:pt x="2244200" y="1528382"/>
                    <a:pt x="2292682" y="1537240"/>
                  </a:cubicBezTo>
                  <a:cubicBezTo>
                    <a:pt x="2390218" y="1555147"/>
                    <a:pt x="2487563" y="1574102"/>
                    <a:pt x="2584623" y="1594676"/>
                  </a:cubicBezTo>
                  <a:cubicBezTo>
                    <a:pt x="2654251" y="1609439"/>
                    <a:pt x="2724260" y="1624393"/>
                    <a:pt x="2795126" y="1620964"/>
                  </a:cubicBezTo>
                  <a:cubicBezTo>
                    <a:pt x="2859991" y="1617821"/>
                    <a:pt x="3149551" y="1625918"/>
                    <a:pt x="2972005" y="123463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" name="Freeform: Shape 26">
              <a:extLst>
                <a:ext uri="{FF2B5EF4-FFF2-40B4-BE49-F238E27FC236}">
                  <a16:creationId xmlns:a16="http://schemas.microsoft.com/office/drawing/2014/main" id="{3099EA02-8097-44CE-ABA3-D27A4AA008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47124" y="3225064"/>
              <a:ext cx="1161937" cy="1049976"/>
            </a:xfrm>
            <a:custGeom>
              <a:avLst/>
              <a:gdLst>
                <a:gd name="connsiteX0" fmla="*/ 279459 w 1161937"/>
                <a:gd name="connsiteY0" fmla="*/ 64453 h 1049976"/>
                <a:gd name="connsiteX1" fmla="*/ 99437 w 1161937"/>
                <a:gd name="connsiteY1" fmla="*/ 232093 h 1049976"/>
                <a:gd name="connsiteX2" fmla="*/ 2472 w 1161937"/>
                <a:gd name="connsiteY2" fmla="*/ 507746 h 1049976"/>
                <a:gd name="connsiteX3" fmla="*/ 17712 w 1161937"/>
                <a:gd name="connsiteY3" fmla="*/ 734917 h 1049976"/>
                <a:gd name="connsiteX4" fmla="*/ 85530 w 1161937"/>
                <a:gd name="connsiteY4" fmla="*/ 905320 h 1049976"/>
                <a:gd name="connsiteX5" fmla="*/ 388806 w 1161937"/>
                <a:gd name="connsiteY5" fmla="*/ 1048004 h 1049976"/>
                <a:gd name="connsiteX6" fmla="*/ 755709 w 1161937"/>
                <a:gd name="connsiteY6" fmla="*/ 984282 h 1049976"/>
                <a:gd name="connsiteX7" fmla="*/ 984214 w 1161937"/>
                <a:gd name="connsiteY7" fmla="*/ 856837 h 1049976"/>
                <a:gd name="connsiteX8" fmla="*/ 1144806 w 1161937"/>
                <a:gd name="connsiteY8" fmla="*/ 651859 h 1049976"/>
                <a:gd name="connsiteX9" fmla="*/ 1144806 w 1161937"/>
                <a:gd name="connsiteY9" fmla="*/ 435737 h 1049976"/>
                <a:gd name="connsiteX10" fmla="*/ 894203 w 1161937"/>
                <a:gd name="connsiteY10" fmla="*/ 110173 h 1049976"/>
                <a:gd name="connsiteX11" fmla="*/ 645219 w 1161937"/>
                <a:gd name="connsiteY11" fmla="*/ 11494 h 1049976"/>
                <a:gd name="connsiteX12" fmla="*/ 469102 w 1161937"/>
                <a:gd name="connsiteY12" fmla="*/ 3207 h 1049976"/>
                <a:gd name="connsiteX13" fmla="*/ 279459 w 1161937"/>
                <a:gd name="connsiteY13" fmla="*/ 64453 h 10499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161937" h="1049976">
                  <a:moveTo>
                    <a:pt x="279459" y="64453"/>
                  </a:moveTo>
                  <a:cubicBezTo>
                    <a:pt x="206784" y="104934"/>
                    <a:pt x="145538" y="162751"/>
                    <a:pt x="99437" y="232093"/>
                  </a:cubicBezTo>
                  <a:cubicBezTo>
                    <a:pt x="44763" y="314389"/>
                    <a:pt x="10759" y="409258"/>
                    <a:pt x="2472" y="507746"/>
                  </a:cubicBezTo>
                  <a:cubicBezTo>
                    <a:pt x="-3909" y="583660"/>
                    <a:pt x="2377" y="660146"/>
                    <a:pt x="17712" y="734917"/>
                  </a:cubicBezTo>
                  <a:cubicBezTo>
                    <a:pt x="30190" y="795782"/>
                    <a:pt x="48002" y="855980"/>
                    <a:pt x="85530" y="905320"/>
                  </a:cubicBezTo>
                  <a:cubicBezTo>
                    <a:pt x="155730" y="997617"/>
                    <a:pt x="272030" y="1038955"/>
                    <a:pt x="388806" y="1048004"/>
                  </a:cubicBezTo>
                  <a:cubicBezTo>
                    <a:pt x="514251" y="1057720"/>
                    <a:pt x="638361" y="1030764"/>
                    <a:pt x="755709" y="984282"/>
                  </a:cubicBezTo>
                  <a:cubicBezTo>
                    <a:pt x="837339" y="951992"/>
                    <a:pt x="915444" y="911320"/>
                    <a:pt x="984214" y="856837"/>
                  </a:cubicBezTo>
                  <a:cubicBezTo>
                    <a:pt x="1053556" y="801878"/>
                    <a:pt x="1115659" y="735013"/>
                    <a:pt x="1144806" y="651859"/>
                  </a:cubicBezTo>
                  <a:cubicBezTo>
                    <a:pt x="1169285" y="581946"/>
                    <a:pt x="1165951" y="506984"/>
                    <a:pt x="1144806" y="435737"/>
                  </a:cubicBezTo>
                  <a:cubicBezTo>
                    <a:pt x="1104801" y="300673"/>
                    <a:pt x="1011837" y="187801"/>
                    <a:pt x="894203" y="110173"/>
                  </a:cubicBezTo>
                  <a:cubicBezTo>
                    <a:pt x="818860" y="60547"/>
                    <a:pt x="733897" y="28258"/>
                    <a:pt x="645219" y="11494"/>
                  </a:cubicBezTo>
                  <a:cubicBezTo>
                    <a:pt x="587117" y="540"/>
                    <a:pt x="527776" y="-3365"/>
                    <a:pt x="469102" y="3207"/>
                  </a:cubicBezTo>
                  <a:cubicBezTo>
                    <a:pt x="402522" y="10636"/>
                    <a:pt x="337943" y="31782"/>
                    <a:pt x="279459" y="64453"/>
                  </a:cubicBezTo>
                  <a:close/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" name="Freeform: Shape 27">
              <a:extLst>
                <a:ext uri="{FF2B5EF4-FFF2-40B4-BE49-F238E27FC236}">
                  <a16:creationId xmlns:a16="http://schemas.microsoft.com/office/drawing/2014/main" id="{77B9352D-F916-42DA-A39C-C6F0C72BB0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272867" y="3402818"/>
              <a:ext cx="846327" cy="774726"/>
            </a:xfrm>
            <a:custGeom>
              <a:avLst/>
              <a:gdLst>
                <a:gd name="connsiteX0" fmla="*/ 223506 w 846327"/>
                <a:gd name="connsiteY0" fmla="*/ 47187 h 774726"/>
                <a:gd name="connsiteX1" fmla="*/ 29100 w 846327"/>
                <a:gd name="connsiteY1" fmla="*/ 283216 h 774726"/>
                <a:gd name="connsiteX2" fmla="*/ 29100 w 846327"/>
                <a:gd name="connsiteY2" fmla="*/ 589064 h 774726"/>
                <a:gd name="connsiteX3" fmla="*/ 155402 w 846327"/>
                <a:gd name="connsiteY3" fmla="*/ 735368 h 774726"/>
                <a:gd name="connsiteX4" fmla="*/ 402957 w 846327"/>
                <a:gd name="connsiteY4" fmla="*/ 770325 h 774726"/>
                <a:gd name="connsiteX5" fmla="*/ 638891 w 846327"/>
                <a:gd name="connsiteY5" fmla="*/ 698887 h 774726"/>
                <a:gd name="connsiteX6" fmla="*/ 818342 w 846327"/>
                <a:gd name="connsiteY6" fmla="*/ 519341 h 774726"/>
                <a:gd name="connsiteX7" fmla="*/ 844917 w 846327"/>
                <a:gd name="connsiteY7" fmla="*/ 356463 h 774726"/>
                <a:gd name="connsiteX8" fmla="*/ 675467 w 846327"/>
                <a:gd name="connsiteY8" fmla="*/ 70523 h 774726"/>
                <a:gd name="connsiteX9" fmla="*/ 343140 w 846327"/>
                <a:gd name="connsiteY9" fmla="*/ 7372 h 774726"/>
                <a:gd name="connsiteX10" fmla="*/ 223506 w 846327"/>
                <a:gd name="connsiteY10" fmla="*/ 47187 h 7747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846327" h="774726">
                  <a:moveTo>
                    <a:pt x="223506" y="47187"/>
                  </a:moveTo>
                  <a:cubicBezTo>
                    <a:pt x="131304" y="97288"/>
                    <a:pt x="65391" y="184537"/>
                    <a:pt x="29100" y="283216"/>
                  </a:cubicBezTo>
                  <a:cubicBezTo>
                    <a:pt x="-7380" y="382467"/>
                    <a:pt x="-11952" y="491909"/>
                    <a:pt x="29100" y="589064"/>
                  </a:cubicBezTo>
                  <a:cubicBezTo>
                    <a:pt x="54913" y="650214"/>
                    <a:pt x="97585" y="703078"/>
                    <a:pt x="155402" y="735368"/>
                  </a:cubicBezTo>
                  <a:cubicBezTo>
                    <a:pt x="229697" y="776802"/>
                    <a:pt x="317898" y="779659"/>
                    <a:pt x="402957" y="770325"/>
                  </a:cubicBezTo>
                  <a:cubicBezTo>
                    <a:pt x="485538" y="761181"/>
                    <a:pt x="566120" y="738987"/>
                    <a:pt x="638891" y="698887"/>
                  </a:cubicBezTo>
                  <a:cubicBezTo>
                    <a:pt x="714900" y="656977"/>
                    <a:pt x="781956" y="597827"/>
                    <a:pt x="818342" y="519341"/>
                  </a:cubicBezTo>
                  <a:cubicBezTo>
                    <a:pt x="841964" y="468477"/>
                    <a:pt x="849870" y="412280"/>
                    <a:pt x="844917" y="356463"/>
                  </a:cubicBezTo>
                  <a:cubicBezTo>
                    <a:pt x="834630" y="240449"/>
                    <a:pt x="771955" y="135293"/>
                    <a:pt x="675467" y="70523"/>
                  </a:cubicBezTo>
                  <a:cubicBezTo>
                    <a:pt x="578788" y="5658"/>
                    <a:pt x="458392" y="-11868"/>
                    <a:pt x="343140" y="7372"/>
                  </a:cubicBezTo>
                  <a:cubicBezTo>
                    <a:pt x="301325" y="14325"/>
                    <a:pt x="260748" y="26994"/>
                    <a:pt x="223506" y="47187"/>
                  </a:cubicBezTo>
                  <a:close/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" name="Freeform: Shape 28">
              <a:extLst>
                <a:ext uri="{FF2B5EF4-FFF2-40B4-BE49-F238E27FC236}">
                  <a16:creationId xmlns:a16="http://schemas.microsoft.com/office/drawing/2014/main" id="{BBECF786-5D3B-4D7B-941E-FE96E64787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435437" y="3593840"/>
              <a:ext cx="477596" cy="447528"/>
            </a:xfrm>
            <a:custGeom>
              <a:avLst/>
              <a:gdLst>
                <a:gd name="connsiteX0" fmla="*/ 88185 w 477596"/>
                <a:gd name="connsiteY0" fmla="*/ 75022 h 447528"/>
                <a:gd name="connsiteX1" fmla="*/ 79 w 477596"/>
                <a:gd name="connsiteY1" fmla="*/ 236280 h 447528"/>
                <a:gd name="connsiteX2" fmla="*/ 69897 w 477596"/>
                <a:gd name="connsiteY2" fmla="*/ 370964 h 447528"/>
                <a:gd name="connsiteX3" fmla="*/ 172958 w 477596"/>
                <a:gd name="connsiteY3" fmla="*/ 429162 h 447528"/>
                <a:gd name="connsiteX4" fmla="*/ 309165 w 477596"/>
                <a:gd name="connsiteY4" fmla="*/ 440782 h 447528"/>
                <a:gd name="connsiteX5" fmla="*/ 432990 w 477596"/>
                <a:gd name="connsiteY5" fmla="*/ 316957 h 447528"/>
                <a:gd name="connsiteX6" fmla="*/ 476996 w 477596"/>
                <a:gd name="connsiteY6" fmla="*/ 164843 h 447528"/>
                <a:gd name="connsiteX7" fmla="*/ 383937 w 477596"/>
                <a:gd name="connsiteY7" fmla="*/ 26826 h 447528"/>
                <a:gd name="connsiteX8" fmla="*/ 88185 w 477596"/>
                <a:gd name="connsiteY8" fmla="*/ 75022 h 4475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77596" h="447528">
                  <a:moveTo>
                    <a:pt x="88185" y="75022"/>
                  </a:moveTo>
                  <a:cubicBezTo>
                    <a:pt x="37798" y="116361"/>
                    <a:pt x="-2016" y="171796"/>
                    <a:pt x="79" y="236280"/>
                  </a:cubicBezTo>
                  <a:cubicBezTo>
                    <a:pt x="1794" y="288763"/>
                    <a:pt x="30178" y="336103"/>
                    <a:pt x="69897" y="370964"/>
                  </a:cubicBezTo>
                  <a:cubicBezTo>
                    <a:pt x="99806" y="397253"/>
                    <a:pt x="135429" y="415636"/>
                    <a:pt x="172958" y="429162"/>
                  </a:cubicBezTo>
                  <a:cubicBezTo>
                    <a:pt x="217249" y="445068"/>
                    <a:pt x="264588" y="454784"/>
                    <a:pt x="309165" y="440782"/>
                  </a:cubicBezTo>
                  <a:cubicBezTo>
                    <a:pt x="366696" y="422780"/>
                    <a:pt x="403272" y="370297"/>
                    <a:pt x="432990" y="316957"/>
                  </a:cubicBezTo>
                  <a:cubicBezTo>
                    <a:pt x="459375" y="269618"/>
                    <a:pt x="481568" y="218469"/>
                    <a:pt x="476996" y="164843"/>
                  </a:cubicBezTo>
                  <a:cubicBezTo>
                    <a:pt x="472043" y="106169"/>
                    <a:pt x="435276" y="55972"/>
                    <a:pt x="383937" y="26826"/>
                  </a:cubicBezTo>
                  <a:cubicBezTo>
                    <a:pt x="289734" y="-26705"/>
                    <a:pt x="173244" y="5299"/>
                    <a:pt x="88185" y="75022"/>
                  </a:cubicBezTo>
                  <a:close/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2" name="Freeform: Shape 29">
              <a:extLst>
                <a:ext uri="{FF2B5EF4-FFF2-40B4-BE49-F238E27FC236}">
                  <a16:creationId xmlns:a16="http://schemas.microsoft.com/office/drawing/2014/main" id="{FF19012F-4A59-4866-B2D1-60B1A896B6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-785832" y="822034"/>
              <a:ext cx="2861881" cy="1271168"/>
            </a:xfrm>
            <a:custGeom>
              <a:avLst/>
              <a:gdLst>
                <a:gd name="connsiteX0" fmla="*/ 0 w 2861881"/>
                <a:gd name="connsiteY0" fmla="*/ 0 h 1271168"/>
                <a:gd name="connsiteX1" fmla="*/ 176879 w 2861881"/>
                <a:gd name="connsiteY1" fmla="*/ 115157 h 1271168"/>
                <a:gd name="connsiteX2" fmla="*/ 400812 w 2861881"/>
                <a:gd name="connsiteY2" fmla="*/ 277178 h 1271168"/>
                <a:gd name="connsiteX3" fmla="*/ 652367 w 2861881"/>
                <a:gd name="connsiteY3" fmla="*/ 421958 h 1271168"/>
                <a:gd name="connsiteX4" fmla="*/ 1110615 w 2861881"/>
                <a:gd name="connsiteY4" fmla="*/ 690848 h 1271168"/>
                <a:gd name="connsiteX5" fmla="*/ 1410843 w 2861881"/>
                <a:gd name="connsiteY5" fmla="*/ 830580 h 1271168"/>
                <a:gd name="connsiteX6" fmla="*/ 1585341 w 2861881"/>
                <a:gd name="connsiteY6" fmla="*/ 917067 h 1271168"/>
                <a:gd name="connsiteX7" fmla="*/ 1896047 w 2861881"/>
                <a:gd name="connsiteY7" fmla="*/ 1114901 h 1271168"/>
                <a:gd name="connsiteX8" fmla="*/ 2042255 w 2861881"/>
                <a:gd name="connsiteY8" fmla="*/ 1204627 h 1271168"/>
                <a:gd name="connsiteX9" fmla="*/ 2276570 w 2861881"/>
                <a:gd name="connsiteY9" fmla="*/ 1271111 h 1271168"/>
                <a:gd name="connsiteX10" fmla="*/ 2568988 w 2861881"/>
                <a:gd name="connsiteY10" fmla="*/ 1128141 h 1271168"/>
                <a:gd name="connsiteX11" fmla="*/ 2726817 w 2861881"/>
                <a:gd name="connsiteY11" fmla="*/ 882110 h 1271168"/>
                <a:gd name="connsiteX12" fmla="*/ 2861882 w 2861881"/>
                <a:gd name="connsiteY12" fmla="*/ 574929 h 1271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861881" h="1271168">
                  <a:moveTo>
                    <a:pt x="0" y="0"/>
                  </a:moveTo>
                  <a:cubicBezTo>
                    <a:pt x="0" y="0"/>
                    <a:pt x="110680" y="67151"/>
                    <a:pt x="176879" y="115157"/>
                  </a:cubicBezTo>
                  <a:cubicBezTo>
                    <a:pt x="251555" y="169259"/>
                    <a:pt x="323564" y="226981"/>
                    <a:pt x="400812" y="277178"/>
                  </a:cubicBezTo>
                  <a:cubicBezTo>
                    <a:pt x="481965" y="329946"/>
                    <a:pt x="568166" y="374142"/>
                    <a:pt x="652367" y="421958"/>
                  </a:cubicBezTo>
                  <a:cubicBezTo>
                    <a:pt x="806387" y="509492"/>
                    <a:pt x="953167" y="609695"/>
                    <a:pt x="1110615" y="690848"/>
                  </a:cubicBezTo>
                  <a:cubicBezTo>
                    <a:pt x="1208723" y="741426"/>
                    <a:pt x="1310449" y="784670"/>
                    <a:pt x="1410843" y="830580"/>
                  </a:cubicBezTo>
                  <a:cubicBezTo>
                    <a:pt x="1469898" y="857631"/>
                    <a:pt x="1528477" y="885635"/>
                    <a:pt x="1585341" y="917067"/>
                  </a:cubicBezTo>
                  <a:cubicBezTo>
                    <a:pt x="1692878" y="976408"/>
                    <a:pt x="1794034" y="1046417"/>
                    <a:pt x="1896047" y="1114901"/>
                  </a:cubicBezTo>
                  <a:cubicBezTo>
                    <a:pt x="1943576" y="1146810"/>
                    <a:pt x="1991773" y="1177671"/>
                    <a:pt x="2042255" y="1204627"/>
                  </a:cubicBezTo>
                  <a:cubicBezTo>
                    <a:pt x="2115217" y="1243679"/>
                    <a:pt x="2194179" y="1272635"/>
                    <a:pt x="2276570" y="1271111"/>
                  </a:cubicBezTo>
                  <a:cubicBezTo>
                    <a:pt x="2388870" y="1269111"/>
                    <a:pt x="2490597" y="1209485"/>
                    <a:pt x="2568988" y="1128141"/>
                  </a:cubicBezTo>
                  <a:cubicBezTo>
                    <a:pt x="2637092" y="1057561"/>
                    <a:pt x="2686622" y="971836"/>
                    <a:pt x="2726817" y="882110"/>
                  </a:cubicBezTo>
                  <a:cubicBezTo>
                    <a:pt x="2772632" y="779907"/>
                    <a:pt x="2807208" y="672560"/>
                    <a:pt x="2861882" y="574929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" name="Freeform: Shape 30">
              <a:extLst>
                <a:ext uri="{FF2B5EF4-FFF2-40B4-BE49-F238E27FC236}">
                  <a16:creationId xmlns:a16="http://schemas.microsoft.com/office/drawing/2014/main" id="{FA9DE6B4-5329-41C6-9FB0-2E88732A10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-849044" y="900581"/>
              <a:ext cx="2636234" cy="919096"/>
            </a:xfrm>
            <a:custGeom>
              <a:avLst/>
              <a:gdLst>
                <a:gd name="connsiteX0" fmla="*/ 0 w 2636234"/>
                <a:gd name="connsiteY0" fmla="*/ 0 h 919096"/>
                <a:gd name="connsiteX1" fmla="*/ 417862 w 2636234"/>
                <a:gd name="connsiteY1" fmla="*/ 274415 h 919096"/>
                <a:gd name="connsiteX2" fmla="*/ 980218 w 2636234"/>
                <a:gd name="connsiteY2" fmla="*/ 607981 h 919096"/>
                <a:gd name="connsiteX3" fmla="*/ 1473137 w 2636234"/>
                <a:gd name="connsiteY3" fmla="*/ 792290 h 919096"/>
                <a:gd name="connsiteX4" fmla="*/ 1827276 w 2636234"/>
                <a:gd name="connsiteY4" fmla="*/ 914400 h 919096"/>
                <a:gd name="connsiteX5" fmla="*/ 2119218 w 2636234"/>
                <a:gd name="connsiteY5" fmla="*/ 847344 h 919096"/>
                <a:gd name="connsiteX6" fmla="*/ 2269998 w 2636234"/>
                <a:gd name="connsiteY6" fmla="*/ 610362 h 919096"/>
                <a:gd name="connsiteX7" fmla="*/ 2413540 w 2636234"/>
                <a:gd name="connsiteY7" fmla="*/ 361379 h 919096"/>
                <a:gd name="connsiteX8" fmla="*/ 2636235 w 2636234"/>
                <a:gd name="connsiteY8" fmla="*/ 66961 h 919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36234" h="919096">
                  <a:moveTo>
                    <a:pt x="0" y="0"/>
                  </a:moveTo>
                  <a:cubicBezTo>
                    <a:pt x="0" y="0"/>
                    <a:pt x="243745" y="162020"/>
                    <a:pt x="417862" y="274415"/>
                  </a:cubicBezTo>
                  <a:cubicBezTo>
                    <a:pt x="601409" y="392906"/>
                    <a:pt x="781145" y="518732"/>
                    <a:pt x="980218" y="607981"/>
                  </a:cubicBezTo>
                  <a:cubicBezTo>
                    <a:pt x="1140333" y="679799"/>
                    <a:pt x="1310545" y="726091"/>
                    <a:pt x="1473137" y="792290"/>
                  </a:cubicBezTo>
                  <a:cubicBezTo>
                    <a:pt x="1589532" y="839724"/>
                    <a:pt x="1702975" y="897922"/>
                    <a:pt x="1827276" y="914400"/>
                  </a:cubicBezTo>
                  <a:cubicBezTo>
                    <a:pt x="1930813" y="928116"/>
                    <a:pt x="2039208" y="913543"/>
                    <a:pt x="2119218" y="847344"/>
                  </a:cubicBezTo>
                  <a:cubicBezTo>
                    <a:pt x="2192084" y="786956"/>
                    <a:pt x="2228184" y="696087"/>
                    <a:pt x="2269998" y="610362"/>
                  </a:cubicBezTo>
                  <a:cubicBezTo>
                    <a:pt x="2312003" y="524161"/>
                    <a:pt x="2362867" y="442722"/>
                    <a:pt x="2413540" y="361379"/>
                  </a:cubicBezTo>
                  <a:cubicBezTo>
                    <a:pt x="2485835" y="245459"/>
                    <a:pt x="2514886" y="126873"/>
                    <a:pt x="2636235" y="6696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" name="Freeform: Shape 31">
              <a:extLst>
                <a:ext uri="{FF2B5EF4-FFF2-40B4-BE49-F238E27FC236}">
                  <a16:creationId xmlns:a16="http://schemas.microsoft.com/office/drawing/2014/main" id="{D5B645CC-35E5-4026-A374-3213D01731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-823810" y="1056703"/>
              <a:ext cx="2292381" cy="625711"/>
            </a:xfrm>
            <a:custGeom>
              <a:avLst/>
              <a:gdLst>
                <a:gd name="connsiteX0" fmla="*/ 0 w 2292381"/>
                <a:gd name="connsiteY0" fmla="*/ 0 h 625711"/>
                <a:gd name="connsiteX1" fmla="*/ 272415 w 2292381"/>
                <a:gd name="connsiteY1" fmla="*/ 181070 h 625711"/>
                <a:gd name="connsiteX2" fmla="*/ 651415 w 2292381"/>
                <a:gd name="connsiteY2" fmla="*/ 385000 h 625711"/>
                <a:gd name="connsiteX3" fmla="*/ 915543 w 2292381"/>
                <a:gd name="connsiteY3" fmla="*/ 514255 h 625711"/>
                <a:gd name="connsiteX4" fmla="*/ 1277302 w 2292381"/>
                <a:gd name="connsiteY4" fmla="*/ 606171 h 625711"/>
                <a:gd name="connsiteX5" fmla="*/ 1618964 w 2292381"/>
                <a:gd name="connsiteY5" fmla="*/ 606171 h 625711"/>
                <a:gd name="connsiteX6" fmla="*/ 1817084 w 2292381"/>
                <a:gd name="connsiteY6" fmla="*/ 485489 h 625711"/>
                <a:gd name="connsiteX7" fmla="*/ 1963483 w 2292381"/>
                <a:gd name="connsiteY7" fmla="*/ 313182 h 625711"/>
                <a:gd name="connsiteX8" fmla="*/ 2102739 w 2292381"/>
                <a:gd name="connsiteY8" fmla="*/ 173831 h 625711"/>
                <a:gd name="connsiteX9" fmla="*/ 2292382 w 2292381"/>
                <a:gd name="connsiteY9" fmla="*/ 0 h 625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92381" h="625711">
                  <a:moveTo>
                    <a:pt x="0" y="0"/>
                  </a:moveTo>
                  <a:cubicBezTo>
                    <a:pt x="0" y="0"/>
                    <a:pt x="152019" y="110776"/>
                    <a:pt x="272415" y="181070"/>
                  </a:cubicBezTo>
                  <a:cubicBezTo>
                    <a:pt x="396335" y="253460"/>
                    <a:pt x="524351" y="318325"/>
                    <a:pt x="651415" y="385000"/>
                  </a:cubicBezTo>
                  <a:cubicBezTo>
                    <a:pt x="738283" y="430625"/>
                    <a:pt x="824198" y="478536"/>
                    <a:pt x="915543" y="514255"/>
                  </a:cubicBezTo>
                  <a:cubicBezTo>
                    <a:pt x="1031748" y="559689"/>
                    <a:pt x="1154049" y="585788"/>
                    <a:pt x="1277302" y="606171"/>
                  </a:cubicBezTo>
                  <a:cubicBezTo>
                    <a:pt x="1391602" y="625031"/>
                    <a:pt x="1508379" y="638556"/>
                    <a:pt x="1618964" y="606171"/>
                  </a:cubicBezTo>
                  <a:cubicBezTo>
                    <a:pt x="1694307" y="584168"/>
                    <a:pt x="1760791" y="540258"/>
                    <a:pt x="1817084" y="485489"/>
                  </a:cubicBezTo>
                  <a:cubicBezTo>
                    <a:pt x="1871186" y="432911"/>
                    <a:pt x="1913287" y="369475"/>
                    <a:pt x="1963483" y="313182"/>
                  </a:cubicBezTo>
                  <a:cubicBezTo>
                    <a:pt x="2007203" y="264128"/>
                    <a:pt x="2055305" y="219361"/>
                    <a:pt x="2102739" y="173831"/>
                  </a:cubicBezTo>
                  <a:cubicBezTo>
                    <a:pt x="2170271" y="109347"/>
                    <a:pt x="2292382" y="0"/>
                    <a:pt x="22923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" name="Freeform: Shape 32">
              <a:extLst>
                <a:ext uri="{FF2B5EF4-FFF2-40B4-BE49-F238E27FC236}">
                  <a16:creationId xmlns:a16="http://schemas.microsoft.com/office/drawing/2014/main" id="{C17ABE3A-3743-4935-8680-30474904B8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-712627" y="1178978"/>
              <a:ext cx="1865852" cy="421548"/>
            </a:xfrm>
            <a:custGeom>
              <a:avLst/>
              <a:gdLst>
                <a:gd name="connsiteX0" fmla="*/ 1865852 w 1865852"/>
                <a:gd name="connsiteY0" fmla="*/ 0 h 421548"/>
                <a:gd name="connsiteX1" fmla="*/ 1535049 w 1865852"/>
                <a:gd name="connsiteY1" fmla="*/ 258699 h 421548"/>
                <a:gd name="connsiteX2" fmla="*/ 1247965 w 1865852"/>
                <a:gd name="connsiteY2" fmla="*/ 408051 h 421548"/>
                <a:gd name="connsiteX3" fmla="*/ 955072 w 1865852"/>
                <a:gd name="connsiteY3" fmla="*/ 408051 h 421548"/>
                <a:gd name="connsiteX4" fmla="*/ 596170 w 1865852"/>
                <a:gd name="connsiteY4" fmla="*/ 336233 h 421548"/>
                <a:gd name="connsiteX5" fmla="*/ 283178 w 1865852"/>
                <a:gd name="connsiteY5" fmla="*/ 186881 h 421548"/>
                <a:gd name="connsiteX6" fmla="*/ 0 w 1865852"/>
                <a:gd name="connsiteY6" fmla="*/ 0 h 42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65852" h="421548">
                  <a:moveTo>
                    <a:pt x="1865852" y="0"/>
                  </a:moveTo>
                  <a:cubicBezTo>
                    <a:pt x="1865852" y="0"/>
                    <a:pt x="1677543" y="155734"/>
                    <a:pt x="1535049" y="258699"/>
                  </a:cubicBezTo>
                  <a:cubicBezTo>
                    <a:pt x="1446752" y="322517"/>
                    <a:pt x="1353598" y="383096"/>
                    <a:pt x="1247965" y="408051"/>
                  </a:cubicBezTo>
                  <a:cubicBezTo>
                    <a:pt x="1152239" y="430625"/>
                    <a:pt x="1053084" y="420815"/>
                    <a:pt x="955072" y="408051"/>
                  </a:cubicBezTo>
                  <a:cubicBezTo>
                    <a:pt x="833723" y="392240"/>
                    <a:pt x="711803" y="376142"/>
                    <a:pt x="596170" y="336233"/>
                  </a:cubicBezTo>
                  <a:cubicBezTo>
                    <a:pt x="486728" y="298418"/>
                    <a:pt x="382714" y="246412"/>
                    <a:pt x="283178" y="186881"/>
                  </a:cubicBezTo>
                  <a:cubicBezTo>
                    <a:pt x="176117" y="122777"/>
                    <a:pt x="0" y="0"/>
                    <a:pt x="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" name="Freeform: Shape 33">
              <a:extLst>
                <a:ext uri="{FF2B5EF4-FFF2-40B4-BE49-F238E27FC236}">
                  <a16:creationId xmlns:a16="http://schemas.microsoft.com/office/drawing/2014/main" id="{C35BA021-8EE3-4AAC-886D-84BD02C5D5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-526140" y="1242712"/>
              <a:ext cx="1358265" cy="286935"/>
            </a:xfrm>
            <a:custGeom>
              <a:avLst/>
              <a:gdLst>
                <a:gd name="connsiteX0" fmla="*/ 0 w 1358265"/>
                <a:gd name="connsiteY0" fmla="*/ 11621 h 286935"/>
                <a:gd name="connsiteX1" fmla="*/ 200978 w 1358265"/>
                <a:gd name="connsiteY1" fmla="*/ 163830 h 286935"/>
                <a:gd name="connsiteX2" fmla="*/ 499586 w 1358265"/>
                <a:gd name="connsiteY2" fmla="*/ 258604 h 286935"/>
                <a:gd name="connsiteX3" fmla="*/ 780955 w 1358265"/>
                <a:gd name="connsiteY3" fmla="*/ 284417 h 286935"/>
                <a:gd name="connsiteX4" fmla="*/ 1027843 w 1358265"/>
                <a:gd name="connsiteY4" fmla="*/ 215456 h 286935"/>
                <a:gd name="connsiteX5" fmla="*/ 1358265 w 1358265"/>
                <a:gd name="connsiteY5" fmla="*/ 0 h 286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58265" h="286935">
                  <a:moveTo>
                    <a:pt x="0" y="11621"/>
                  </a:moveTo>
                  <a:cubicBezTo>
                    <a:pt x="0" y="11621"/>
                    <a:pt x="89249" y="104299"/>
                    <a:pt x="200978" y="163830"/>
                  </a:cubicBezTo>
                  <a:cubicBezTo>
                    <a:pt x="293465" y="213074"/>
                    <a:pt x="396812" y="237458"/>
                    <a:pt x="499586" y="258604"/>
                  </a:cubicBezTo>
                  <a:cubicBezTo>
                    <a:pt x="592360" y="277749"/>
                    <a:pt x="686753" y="293180"/>
                    <a:pt x="780955" y="284417"/>
                  </a:cubicBezTo>
                  <a:cubicBezTo>
                    <a:pt x="866585" y="276511"/>
                    <a:pt x="949166" y="250412"/>
                    <a:pt x="1027843" y="215456"/>
                  </a:cubicBezTo>
                  <a:cubicBezTo>
                    <a:pt x="1167860" y="153353"/>
                    <a:pt x="1358265" y="0"/>
                    <a:pt x="135826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474FDD7A-185B-4C48-925E-B353DDF0AC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-352309" y="1349964"/>
              <a:ext cx="890968" cy="167300"/>
            </a:xfrm>
            <a:custGeom>
              <a:avLst/>
              <a:gdLst>
                <a:gd name="connsiteX0" fmla="*/ 890968 w 890968"/>
                <a:gd name="connsiteY0" fmla="*/ 0 h 167300"/>
                <a:gd name="connsiteX1" fmla="*/ 657892 w 890968"/>
                <a:gd name="connsiteY1" fmla="*/ 143732 h 167300"/>
                <a:gd name="connsiteX2" fmla="*/ 408146 w 890968"/>
                <a:gd name="connsiteY2" fmla="*/ 160973 h 167300"/>
                <a:gd name="connsiteX3" fmla="*/ 0 w 890968"/>
                <a:gd name="connsiteY3" fmla="*/ 0 h 167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0968" h="167300">
                  <a:moveTo>
                    <a:pt x="890968" y="0"/>
                  </a:moveTo>
                  <a:cubicBezTo>
                    <a:pt x="890968" y="0"/>
                    <a:pt x="763714" y="110585"/>
                    <a:pt x="657892" y="143732"/>
                  </a:cubicBezTo>
                  <a:cubicBezTo>
                    <a:pt x="577405" y="168974"/>
                    <a:pt x="491871" y="172593"/>
                    <a:pt x="408146" y="160973"/>
                  </a:cubicBezTo>
                  <a:cubicBezTo>
                    <a:pt x="235077" y="136970"/>
                    <a:pt x="0" y="0"/>
                    <a:pt x="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" name="Freeform: Shape 35">
              <a:extLst>
                <a:ext uri="{FF2B5EF4-FFF2-40B4-BE49-F238E27FC236}">
                  <a16:creationId xmlns:a16="http://schemas.microsoft.com/office/drawing/2014/main" id="{AECAF353-692D-4440-A095-A282E677A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886050" y="-679131"/>
              <a:ext cx="1677721" cy="3076193"/>
            </a:xfrm>
            <a:custGeom>
              <a:avLst/>
              <a:gdLst>
                <a:gd name="connsiteX0" fmla="*/ 1665434 w 1677721"/>
                <a:gd name="connsiteY0" fmla="*/ 3076194 h 3076193"/>
                <a:gd name="connsiteX1" fmla="*/ 1068693 w 1677721"/>
                <a:gd name="connsiteY1" fmla="*/ 3054382 h 3076193"/>
                <a:gd name="connsiteX2" fmla="*/ 852952 w 1677721"/>
                <a:gd name="connsiteY2" fmla="*/ 3054382 h 3076193"/>
                <a:gd name="connsiteX3" fmla="*/ 519481 w 1677721"/>
                <a:gd name="connsiteY3" fmla="*/ 3002471 h 3076193"/>
                <a:gd name="connsiteX4" fmla="*/ 400610 w 1677721"/>
                <a:gd name="connsiteY4" fmla="*/ 2945892 h 3076193"/>
                <a:gd name="connsiteX5" fmla="*/ 184868 w 1677721"/>
                <a:gd name="connsiteY5" fmla="*/ 2706910 h 3076193"/>
                <a:gd name="connsiteX6" fmla="*/ 59138 w 1677721"/>
                <a:gd name="connsiteY6" fmla="*/ 2451830 h 3076193"/>
                <a:gd name="connsiteX7" fmla="*/ 274 w 1677721"/>
                <a:gd name="connsiteY7" fmla="*/ 2128552 h 3076193"/>
                <a:gd name="connsiteX8" fmla="*/ 172200 w 1677721"/>
                <a:gd name="connsiteY8" fmla="*/ 1672590 h 3076193"/>
                <a:gd name="connsiteX9" fmla="*/ 446806 w 1677721"/>
                <a:gd name="connsiteY9" fmla="*/ 1445133 h 3076193"/>
                <a:gd name="connsiteX10" fmla="*/ 633686 w 1677721"/>
                <a:gd name="connsiteY10" fmla="*/ 1381601 h 3076193"/>
                <a:gd name="connsiteX11" fmla="*/ 840188 w 1677721"/>
                <a:gd name="connsiteY11" fmla="*/ 1260348 h 3076193"/>
                <a:gd name="connsiteX12" fmla="*/ 904768 w 1677721"/>
                <a:gd name="connsiteY12" fmla="*/ 1108615 h 3076193"/>
                <a:gd name="connsiteX13" fmla="*/ 926294 w 1677721"/>
                <a:gd name="connsiteY13" fmla="*/ 955453 h 3076193"/>
                <a:gd name="connsiteX14" fmla="*/ 912959 w 1677721"/>
                <a:gd name="connsiteY14" fmla="*/ 763905 h 3076193"/>
                <a:gd name="connsiteX15" fmla="*/ 949535 w 1677721"/>
                <a:gd name="connsiteY15" fmla="*/ 651320 h 3076193"/>
                <a:gd name="connsiteX16" fmla="*/ 1089934 w 1677721"/>
                <a:gd name="connsiteY16" fmla="*/ 510826 h 3076193"/>
                <a:gd name="connsiteX17" fmla="*/ 1324535 w 1677721"/>
                <a:gd name="connsiteY17" fmla="*/ 323278 h 3076193"/>
                <a:gd name="connsiteX18" fmla="*/ 1677721 w 1677721"/>
                <a:gd name="connsiteY18" fmla="*/ 0 h 3076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677721" h="3076193">
                  <a:moveTo>
                    <a:pt x="1665434" y="3076194"/>
                  </a:moveTo>
                  <a:cubicBezTo>
                    <a:pt x="1494651" y="3069431"/>
                    <a:pt x="1239571" y="3053620"/>
                    <a:pt x="1068693" y="3054382"/>
                  </a:cubicBezTo>
                  <a:cubicBezTo>
                    <a:pt x="996779" y="3054668"/>
                    <a:pt x="924866" y="3056573"/>
                    <a:pt x="852952" y="3054382"/>
                  </a:cubicBezTo>
                  <a:cubicBezTo>
                    <a:pt x="739890" y="3050953"/>
                    <a:pt x="626638" y="3038380"/>
                    <a:pt x="519481" y="3002471"/>
                  </a:cubicBezTo>
                  <a:cubicBezTo>
                    <a:pt x="477667" y="2988469"/>
                    <a:pt x="437567" y="2969990"/>
                    <a:pt x="400610" y="2945892"/>
                  </a:cubicBezTo>
                  <a:cubicBezTo>
                    <a:pt x="309836" y="2886837"/>
                    <a:pt x="242876" y="2798731"/>
                    <a:pt x="184868" y="2706910"/>
                  </a:cubicBezTo>
                  <a:cubicBezTo>
                    <a:pt x="134005" y="2626519"/>
                    <a:pt x="91618" y="2541175"/>
                    <a:pt x="59138" y="2451830"/>
                  </a:cubicBezTo>
                  <a:cubicBezTo>
                    <a:pt x="21324" y="2347913"/>
                    <a:pt x="-2870" y="2238947"/>
                    <a:pt x="274" y="2128552"/>
                  </a:cubicBezTo>
                  <a:cubicBezTo>
                    <a:pt x="4941" y="1962531"/>
                    <a:pt x="71044" y="1804797"/>
                    <a:pt x="172200" y="1672590"/>
                  </a:cubicBezTo>
                  <a:cubicBezTo>
                    <a:pt x="245638" y="1576578"/>
                    <a:pt x="336220" y="1493615"/>
                    <a:pt x="446806" y="1445133"/>
                  </a:cubicBezTo>
                  <a:cubicBezTo>
                    <a:pt x="507099" y="1418749"/>
                    <a:pt x="571012" y="1401890"/>
                    <a:pt x="633686" y="1381601"/>
                  </a:cubicBezTo>
                  <a:cubicBezTo>
                    <a:pt x="711696" y="1356455"/>
                    <a:pt x="789992" y="1324356"/>
                    <a:pt x="840188" y="1260348"/>
                  </a:cubicBezTo>
                  <a:cubicBezTo>
                    <a:pt x="874478" y="1216724"/>
                    <a:pt x="891528" y="1162812"/>
                    <a:pt x="904768" y="1108615"/>
                  </a:cubicBezTo>
                  <a:cubicBezTo>
                    <a:pt x="917055" y="1058323"/>
                    <a:pt x="927152" y="1007174"/>
                    <a:pt x="926294" y="955453"/>
                  </a:cubicBezTo>
                  <a:cubicBezTo>
                    <a:pt x="925246" y="891159"/>
                    <a:pt x="907720" y="827913"/>
                    <a:pt x="912959" y="763905"/>
                  </a:cubicBezTo>
                  <a:cubicBezTo>
                    <a:pt x="916198" y="724090"/>
                    <a:pt x="928961" y="685610"/>
                    <a:pt x="949535" y="651320"/>
                  </a:cubicBezTo>
                  <a:cubicBezTo>
                    <a:pt x="983825" y="594170"/>
                    <a:pt x="1037737" y="552640"/>
                    <a:pt x="1089934" y="510826"/>
                  </a:cubicBezTo>
                  <a:cubicBezTo>
                    <a:pt x="1168039" y="448247"/>
                    <a:pt x="1245477" y="384619"/>
                    <a:pt x="1324535" y="323278"/>
                  </a:cubicBezTo>
                  <a:cubicBezTo>
                    <a:pt x="1423785" y="246221"/>
                    <a:pt x="1594854" y="94202"/>
                    <a:pt x="167772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8" name="Freeform: Shape 36">
              <a:extLst>
                <a:ext uri="{FF2B5EF4-FFF2-40B4-BE49-F238E27FC236}">
                  <a16:creationId xmlns:a16="http://schemas.microsoft.com/office/drawing/2014/main" id="{68A28F31-C1FD-4B00-8A52-48952AB443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2065946" y="-514793"/>
              <a:ext cx="1468691" cy="2607257"/>
            </a:xfrm>
            <a:custGeom>
              <a:avLst/>
              <a:gdLst>
                <a:gd name="connsiteX0" fmla="*/ 1450689 w 1468691"/>
                <a:gd name="connsiteY0" fmla="*/ 2568321 h 2607257"/>
                <a:gd name="connsiteX1" fmla="*/ 1210183 w 1468691"/>
                <a:gd name="connsiteY1" fmla="*/ 2590609 h 2607257"/>
                <a:gd name="connsiteX2" fmla="*/ 905573 w 1468691"/>
                <a:gd name="connsiteY2" fmla="*/ 2606802 h 2607257"/>
                <a:gd name="connsiteX3" fmla="*/ 558292 w 1468691"/>
                <a:gd name="connsiteY3" fmla="*/ 2587181 h 2607257"/>
                <a:gd name="connsiteX4" fmla="*/ 467138 w 1468691"/>
                <a:gd name="connsiteY4" fmla="*/ 2568702 h 2607257"/>
                <a:gd name="connsiteX5" fmla="*/ 206343 w 1468691"/>
                <a:gd name="connsiteY5" fmla="*/ 2407063 h 2607257"/>
                <a:gd name="connsiteX6" fmla="*/ 78613 w 1468691"/>
                <a:gd name="connsiteY6" fmla="*/ 2211896 h 2607257"/>
                <a:gd name="connsiteX7" fmla="*/ 2032 w 1468691"/>
                <a:gd name="connsiteY7" fmla="*/ 1936623 h 2607257"/>
                <a:gd name="connsiteX8" fmla="*/ 21177 w 1468691"/>
                <a:gd name="connsiteY8" fmla="*/ 1749933 h 2607257"/>
                <a:gd name="connsiteX9" fmla="*/ 116903 w 1468691"/>
                <a:gd name="connsiteY9" fmla="*/ 1594295 h 2607257"/>
                <a:gd name="connsiteX10" fmla="*/ 241300 w 1468691"/>
                <a:gd name="connsiteY10" fmla="*/ 1512951 h 2607257"/>
                <a:gd name="connsiteX11" fmla="*/ 475805 w 1468691"/>
                <a:gd name="connsiteY11" fmla="*/ 1500949 h 2607257"/>
                <a:gd name="connsiteX12" fmla="*/ 664781 w 1468691"/>
                <a:gd name="connsiteY12" fmla="*/ 1541621 h 2607257"/>
                <a:gd name="connsiteX13" fmla="*/ 803560 w 1468691"/>
                <a:gd name="connsiteY13" fmla="*/ 1541621 h 2607257"/>
                <a:gd name="connsiteX14" fmla="*/ 942340 w 1468691"/>
                <a:gd name="connsiteY14" fmla="*/ 1429131 h 2607257"/>
                <a:gd name="connsiteX15" fmla="*/ 1018921 w 1468691"/>
                <a:gd name="connsiteY15" fmla="*/ 1163383 h 2607257"/>
                <a:gd name="connsiteX16" fmla="*/ 1061974 w 1468691"/>
                <a:gd name="connsiteY16" fmla="*/ 811530 h 2607257"/>
                <a:gd name="connsiteX17" fmla="*/ 1114647 w 1468691"/>
                <a:gd name="connsiteY17" fmla="*/ 574548 h 2607257"/>
                <a:gd name="connsiteX18" fmla="*/ 1243806 w 1468691"/>
                <a:gd name="connsiteY18" fmla="*/ 284893 h 2607257"/>
                <a:gd name="connsiteX19" fmla="*/ 1468691 w 1468691"/>
                <a:gd name="connsiteY19" fmla="*/ 0 h 26072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468691" h="2607257">
                  <a:moveTo>
                    <a:pt x="1450689" y="2568321"/>
                  </a:moveTo>
                  <a:cubicBezTo>
                    <a:pt x="1398682" y="2574989"/>
                    <a:pt x="1262570" y="2587752"/>
                    <a:pt x="1210183" y="2590609"/>
                  </a:cubicBezTo>
                  <a:cubicBezTo>
                    <a:pt x="1108646" y="2596134"/>
                    <a:pt x="1007205" y="2604707"/>
                    <a:pt x="905573" y="2606802"/>
                  </a:cubicBezTo>
                  <a:cubicBezTo>
                    <a:pt x="789464" y="2609088"/>
                    <a:pt x="673354" y="2602802"/>
                    <a:pt x="558292" y="2587181"/>
                  </a:cubicBezTo>
                  <a:cubicBezTo>
                    <a:pt x="527526" y="2582990"/>
                    <a:pt x="497046" y="2577274"/>
                    <a:pt x="467138" y="2568702"/>
                  </a:cubicBezTo>
                  <a:cubicBezTo>
                    <a:pt x="367220" y="2540222"/>
                    <a:pt x="277876" y="2482501"/>
                    <a:pt x="206343" y="2407063"/>
                  </a:cubicBezTo>
                  <a:cubicBezTo>
                    <a:pt x="152527" y="2350294"/>
                    <a:pt x="111379" y="2283047"/>
                    <a:pt x="78613" y="2211896"/>
                  </a:cubicBezTo>
                  <a:cubicBezTo>
                    <a:pt x="38513" y="2124742"/>
                    <a:pt x="9938" y="2032159"/>
                    <a:pt x="2032" y="1936623"/>
                  </a:cubicBezTo>
                  <a:cubicBezTo>
                    <a:pt x="-3207" y="1873567"/>
                    <a:pt x="1174" y="1809845"/>
                    <a:pt x="21177" y="1749933"/>
                  </a:cubicBezTo>
                  <a:cubicBezTo>
                    <a:pt x="40608" y="1691449"/>
                    <a:pt x="73469" y="1638109"/>
                    <a:pt x="116903" y="1594295"/>
                  </a:cubicBezTo>
                  <a:cubicBezTo>
                    <a:pt x="152241" y="1558576"/>
                    <a:pt x="194151" y="1530001"/>
                    <a:pt x="241300" y="1512951"/>
                  </a:cubicBezTo>
                  <a:cubicBezTo>
                    <a:pt x="315881" y="1485900"/>
                    <a:pt x="397224" y="1487519"/>
                    <a:pt x="475805" y="1500949"/>
                  </a:cubicBezTo>
                  <a:cubicBezTo>
                    <a:pt x="539337" y="1511808"/>
                    <a:pt x="601440" y="1529810"/>
                    <a:pt x="664781" y="1541621"/>
                  </a:cubicBezTo>
                  <a:cubicBezTo>
                    <a:pt x="710977" y="1550194"/>
                    <a:pt x="758412" y="1554194"/>
                    <a:pt x="803560" y="1541621"/>
                  </a:cubicBezTo>
                  <a:cubicBezTo>
                    <a:pt x="862711" y="1525143"/>
                    <a:pt x="909288" y="1481233"/>
                    <a:pt x="942340" y="1429131"/>
                  </a:cubicBezTo>
                  <a:cubicBezTo>
                    <a:pt x="992156" y="1350455"/>
                    <a:pt x="1006919" y="1256157"/>
                    <a:pt x="1018921" y="1163383"/>
                  </a:cubicBezTo>
                  <a:cubicBezTo>
                    <a:pt x="1034065" y="1046131"/>
                    <a:pt x="1043972" y="928306"/>
                    <a:pt x="1061974" y="811530"/>
                  </a:cubicBezTo>
                  <a:cubicBezTo>
                    <a:pt x="1074356" y="731425"/>
                    <a:pt x="1091120" y="652081"/>
                    <a:pt x="1114647" y="574548"/>
                  </a:cubicBezTo>
                  <a:cubicBezTo>
                    <a:pt x="1145413" y="472916"/>
                    <a:pt x="1187990" y="375094"/>
                    <a:pt x="1243806" y="284893"/>
                  </a:cubicBezTo>
                  <a:cubicBezTo>
                    <a:pt x="1307623" y="181832"/>
                    <a:pt x="1388396" y="90868"/>
                    <a:pt x="146869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E1E3F6DD-B482-497A-843E-010612C85F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2248093" y="-430241"/>
              <a:ext cx="1175182" cy="2095685"/>
            </a:xfrm>
            <a:custGeom>
              <a:avLst/>
              <a:gdLst>
                <a:gd name="connsiteX0" fmla="*/ 1175183 w 1175182"/>
                <a:gd name="connsiteY0" fmla="*/ 1950434 h 2095685"/>
                <a:gd name="connsiteX1" fmla="*/ 696075 w 1175182"/>
                <a:gd name="connsiteY1" fmla="*/ 2077307 h 2095685"/>
                <a:gd name="connsiteX2" fmla="*/ 349175 w 1175182"/>
                <a:gd name="connsiteY2" fmla="*/ 2089309 h 2095685"/>
                <a:gd name="connsiteX3" fmla="*/ 73997 w 1175182"/>
                <a:gd name="connsiteY3" fmla="*/ 1987582 h 2095685"/>
                <a:gd name="connsiteX4" fmla="*/ 2179 w 1175182"/>
                <a:gd name="connsiteY4" fmla="*/ 1818037 h 2095685"/>
                <a:gd name="connsiteX5" fmla="*/ 18086 w 1175182"/>
                <a:gd name="connsiteY5" fmla="*/ 1694402 h 2095685"/>
                <a:gd name="connsiteX6" fmla="*/ 161627 w 1175182"/>
                <a:gd name="connsiteY6" fmla="*/ 1594676 h 2095685"/>
                <a:gd name="connsiteX7" fmla="*/ 384893 w 1175182"/>
                <a:gd name="connsiteY7" fmla="*/ 1664494 h 2095685"/>
                <a:gd name="connsiteX8" fmla="*/ 648069 w 1175182"/>
                <a:gd name="connsiteY8" fmla="*/ 1684401 h 2095685"/>
                <a:gd name="connsiteX9" fmla="*/ 831520 w 1175182"/>
                <a:gd name="connsiteY9" fmla="*/ 1550765 h 2095685"/>
                <a:gd name="connsiteX10" fmla="*/ 909245 w 1175182"/>
                <a:gd name="connsiteY10" fmla="*/ 1315402 h 2095685"/>
                <a:gd name="connsiteX11" fmla="*/ 975062 w 1175182"/>
                <a:gd name="connsiteY11" fmla="*/ 876586 h 2095685"/>
                <a:gd name="connsiteX12" fmla="*/ 989064 w 1175182"/>
                <a:gd name="connsiteY12" fmla="*/ 591312 h 2095685"/>
                <a:gd name="connsiteX13" fmla="*/ 1158514 w 1175182"/>
                <a:gd name="connsiteY13" fmla="*/ 0 h 20956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175182" h="2095685">
                  <a:moveTo>
                    <a:pt x="1175183" y="1950434"/>
                  </a:moveTo>
                  <a:cubicBezTo>
                    <a:pt x="1097554" y="1973485"/>
                    <a:pt x="775799" y="2063115"/>
                    <a:pt x="696075" y="2077307"/>
                  </a:cubicBezTo>
                  <a:cubicBezTo>
                    <a:pt x="581489" y="2097786"/>
                    <a:pt x="465094" y="2100167"/>
                    <a:pt x="349175" y="2089309"/>
                  </a:cubicBezTo>
                  <a:cubicBezTo>
                    <a:pt x="247638" y="2079784"/>
                    <a:pt x="142292" y="2061401"/>
                    <a:pt x="73997" y="1987582"/>
                  </a:cubicBezTo>
                  <a:cubicBezTo>
                    <a:pt x="31420" y="1941481"/>
                    <a:pt x="9513" y="1880616"/>
                    <a:pt x="2179" y="1818037"/>
                  </a:cubicBezTo>
                  <a:cubicBezTo>
                    <a:pt x="-2774" y="1775746"/>
                    <a:pt x="-12" y="1732693"/>
                    <a:pt x="18086" y="1694402"/>
                  </a:cubicBezTo>
                  <a:cubicBezTo>
                    <a:pt x="44755" y="1638110"/>
                    <a:pt x="99810" y="1600295"/>
                    <a:pt x="161627" y="1594676"/>
                  </a:cubicBezTo>
                  <a:cubicBezTo>
                    <a:pt x="240304" y="1587532"/>
                    <a:pt x="310312" y="1635633"/>
                    <a:pt x="384893" y="1664494"/>
                  </a:cubicBezTo>
                  <a:cubicBezTo>
                    <a:pt x="468904" y="1696974"/>
                    <a:pt x="561392" y="1708594"/>
                    <a:pt x="648069" y="1684401"/>
                  </a:cubicBezTo>
                  <a:cubicBezTo>
                    <a:pt x="723602" y="1663351"/>
                    <a:pt x="788563" y="1616488"/>
                    <a:pt x="831520" y="1550765"/>
                  </a:cubicBezTo>
                  <a:cubicBezTo>
                    <a:pt x="877050" y="1480947"/>
                    <a:pt x="893052" y="1397508"/>
                    <a:pt x="909245" y="1315402"/>
                  </a:cubicBezTo>
                  <a:cubicBezTo>
                    <a:pt x="938010" y="1170051"/>
                    <a:pt x="963156" y="1024128"/>
                    <a:pt x="975062" y="876586"/>
                  </a:cubicBezTo>
                  <a:cubicBezTo>
                    <a:pt x="982682" y="781717"/>
                    <a:pt x="981539" y="686276"/>
                    <a:pt x="989064" y="591312"/>
                  </a:cubicBezTo>
                  <a:cubicBezTo>
                    <a:pt x="998970" y="465296"/>
                    <a:pt x="981730" y="160211"/>
                    <a:pt x="1158514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79" name="Bottom Right">
            <a:extLst>
              <a:ext uri="{FF2B5EF4-FFF2-40B4-BE49-F238E27FC236}">
                <a16:creationId xmlns:a16="http://schemas.microsoft.com/office/drawing/2014/main" id="{44F880E8-D890-4B32-8082-A3337BF3D0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sp>
          <p:nvSpPr>
            <p:cNvPr id="80" name="Freeform: Shape 40">
              <a:extLst>
                <a:ext uri="{FF2B5EF4-FFF2-40B4-BE49-F238E27FC236}">
                  <a16:creationId xmlns:a16="http://schemas.microsoft.com/office/drawing/2014/main" id="{E4961325-8EF4-4C7A-9833-FB20C4DD54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439256" y="6178637"/>
              <a:ext cx="1482102" cy="67936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grpSp>
          <p:nvGrpSpPr>
            <p:cNvPr id="81" name="Graphic 157">
              <a:extLst>
                <a:ext uri="{FF2B5EF4-FFF2-40B4-BE49-F238E27FC236}">
                  <a16:creationId xmlns:a16="http://schemas.microsoft.com/office/drawing/2014/main" id="{AC3C1455-2522-4EFE-8D33-83807CF781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82" name="Freeform: Shape 43">
                <a:extLst>
                  <a:ext uri="{FF2B5EF4-FFF2-40B4-BE49-F238E27FC236}">
                    <a16:creationId xmlns:a16="http://schemas.microsoft.com/office/drawing/2014/main" id="{537D90C7-3836-4178-B926-44AA5E3B4EC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3" name="Freeform: Shape 44">
                <a:extLst>
                  <a:ext uri="{FF2B5EF4-FFF2-40B4-BE49-F238E27FC236}">
                    <a16:creationId xmlns:a16="http://schemas.microsoft.com/office/drawing/2014/main" id="{25161F7E-ABD4-4A6E-864C-5ED1DD8B5D2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4" name="Freeform: Shape 45">
                <a:extLst>
                  <a:ext uri="{FF2B5EF4-FFF2-40B4-BE49-F238E27FC236}">
                    <a16:creationId xmlns:a16="http://schemas.microsoft.com/office/drawing/2014/main" id="{444A5CB6-84AB-4A73-BB98-6D0482A909D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7" name="Freeform: Shape 46">
                <a:extLst>
                  <a:ext uri="{FF2B5EF4-FFF2-40B4-BE49-F238E27FC236}">
                    <a16:creationId xmlns:a16="http://schemas.microsoft.com/office/drawing/2014/main" id="{8FCFD2D9-E87A-4C33-A158-63D4FFE0932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5" name="Freeform: Shape 47">
                <a:extLst>
                  <a:ext uri="{FF2B5EF4-FFF2-40B4-BE49-F238E27FC236}">
                    <a16:creationId xmlns:a16="http://schemas.microsoft.com/office/drawing/2014/main" id="{362B6679-1B90-4CB1-AC3E-B8309C31B1D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9" name="Freeform: Shape 48">
                <a:extLst>
                  <a:ext uri="{FF2B5EF4-FFF2-40B4-BE49-F238E27FC236}">
                    <a16:creationId xmlns:a16="http://schemas.microsoft.com/office/drawing/2014/main" id="{1C024DDF-6017-463E-82DC-5D51B975014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0" name="Freeform: Shape 49">
                <a:extLst>
                  <a:ext uri="{FF2B5EF4-FFF2-40B4-BE49-F238E27FC236}">
                    <a16:creationId xmlns:a16="http://schemas.microsoft.com/office/drawing/2014/main" id="{6AE97FA4-4E41-47AD-A123-2F6EA202B34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86" name="Freeform: Shape 42">
              <a:extLst>
                <a:ext uri="{FF2B5EF4-FFF2-40B4-BE49-F238E27FC236}">
                  <a16:creationId xmlns:a16="http://schemas.microsoft.com/office/drawing/2014/main" id="{55DF185A-8061-4998-A019-A4FBA15F5D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4" name="Título 3">
            <a:extLst>
              <a:ext uri="{FF2B5EF4-FFF2-40B4-BE49-F238E27FC236}">
                <a16:creationId xmlns:a16="http://schemas.microsoft.com/office/drawing/2014/main" id="{3B999150-B9EA-5B47-6FDA-C0820AF52E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00500" y="740211"/>
            <a:ext cx="7530685" cy="3163864"/>
          </a:xfrm>
        </p:spPr>
        <p:txBody>
          <a:bodyPr>
            <a:normAutofit/>
          </a:bodyPr>
          <a:lstStyle/>
          <a:p>
            <a:pPr algn="l"/>
            <a:r>
              <a:rPr lang="es-AR" sz="5400"/>
              <a:t>INTERVENCIONES ESPECIFICAS</a:t>
            </a:r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20BF70F4-3223-175C-E55A-0D4464E71C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00193" y="4074515"/>
            <a:ext cx="7580207" cy="1279124"/>
          </a:xfrm>
        </p:spPr>
        <p:txBody>
          <a:bodyPr>
            <a:normAutofit/>
          </a:bodyPr>
          <a:lstStyle/>
          <a:p>
            <a:pPr algn="l"/>
            <a:r>
              <a:rPr lang="es-AR" sz="2200" dirty="0"/>
              <a:t>ORIENTADAS A LA CLARIFICACION</a:t>
            </a:r>
          </a:p>
        </p:txBody>
      </p:sp>
      <p:grpSp>
        <p:nvGrpSpPr>
          <p:cNvPr id="52" name="Cross">
            <a:extLst>
              <a:ext uri="{FF2B5EF4-FFF2-40B4-BE49-F238E27FC236}">
                <a16:creationId xmlns:a16="http://schemas.microsoft.com/office/drawing/2014/main" id="{7EA2E9ED-9579-480C-8036-C3FE412742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928991" y="4031354"/>
            <a:ext cx="118872" cy="118872"/>
            <a:chOff x="1175347" y="3733800"/>
            <a:chExt cx="118872" cy="118872"/>
          </a:xfrm>
        </p:grpSpPr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46359521-A2E0-4F20-B7DA-9DA02BE493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34783" y="3733800"/>
              <a:ext cx="0" cy="118872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FD51D877-AAD8-42E5-8DD7-4BFECAE462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347" y="3793236"/>
              <a:ext cx="118872" cy="0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6396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BFE3037F-46D8-64F3-48A2-CBF4B66BD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/>
              <a:t>EVALUAR LAS CONDICIONES MINIMAS PARA BENEFICIARSE DE LA TERAPIA</a:t>
            </a:r>
          </a:p>
        </p:txBody>
      </p:sp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id="{ED2962D9-EE10-722A-F060-A352DFC581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OBJETIVOS:</a:t>
            </a:r>
          </a:p>
          <a:p>
            <a:pPr lvl="1"/>
            <a:r>
              <a:rPr lang="es-AR" dirty="0"/>
              <a:t>PREVENCION Y RESOLUCION DE LAS CONDUCGTAS SINTOMATICAS</a:t>
            </a:r>
          </a:p>
          <a:p>
            <a:pPr lvl="1"/>
            <a:r>
              <a:rPr lang="es-AR" dirty="0"/>
              <a:t>DESAPARICION DEL MALESTAR</a:t>
            </a:r>
          </a:p>
          <a:p>
            <a:pPr lvl="1"/>
            <a:r>
              <a:rPr lang="es-AR" dirty="0"/>
              <a:t>POSIBILIDAD DE UNA NUEVA VIDA SATISFACTORIA EN COMUN</a:t>
            </a:r>
          </a:p>
          <a:p>
            <a:pPr lvl="1"/>
            <a:r>
              <a:rPr lang="es-AR" dirty="0"/>
              <a:t>POSIBILIDAD DE ONER EN MARCHA UNA SEPARACION CONSENSUADA</a:t>
            </a:r>
          </a:p>
          <a:p>
            <a:r>
              <a:rPr lang="es-AR" dirty="0"/>
              <a:t>FORMULAR LOS PRIMEROS ENCUENTROS EN CLAVE DE CONSULTA Y NO DE TERAPIA</a:t>
            </a:r>
          </a:p>
        </p:txBody>
      </p:sp>
    </p:spTree>
    <p:extLst>
      <p:ext uri="{BB962C8B-B14F-4D97-AF65-F5344CB8AC3E}">
        <p14:creationId xmlns:p14="http://schemas.microsoft.com/office/powerpoint/2010/main" val="41381137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C9B470-0ADE-CB04-B9D0-981A0801B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PROTOCOLO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312E1D6-6FA2-4589-967A-BCFD10B683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Tres entrevistas con ambos miembros de la pareja</a:t>
            </a:r>
          </a:p>
          <a:p>
            <a:r>
              <a:rPr lang="es-AR" dirty="0"/>
              <a:t>Una sesión individual con cada uno</a:t>
            </a:r>
          </a:p>
          <a:p>
            <a:r>
              <a:rPr lang="es-AR" dirty="0"/>
              <a:t>Una sesión de devolución conjunta con ambos</a:t>
            </a:r>
          </a:p>
          <a:p>
            <a:r>
              <a:rPr lang="es-AR" dirty="0"/>
              <a:t>Objetivo: contextualizar la experiencia de infidelidad</a:t>
            </a:r>
          </a:p>
        </p:txBody>
      </p:sp>
    </p:spTree>
    <p:extLst>
      <p:ext uri="{BB962C8B-B14F-4D97-AF65-F5344CB8AC3E}">
        <p14:creationId xmlns:p14="http://schemas.microsoft.com/office/powerpoint/2010/main" val="19231653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9B079B-FAC0-87F2-2A46-A35BC92761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1er sesión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2913CC6-FE76-EE0B-AD00-AA02960B96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Como se tomo la decisión de consultar</a:t>
            </a:r>
          </a:p>
          <a:p>
            <a:r>
              <a:rPr lang="es-AR" dirty="0"/>
              <a:t>Quien la propuso, que pensó el otro</a:t>
            </a:r>
          </a:p>
          <a:p>
            <a:r>
              <a:rPr lang="es-AR" dirty="0"/>
              <a:t>Expectativas</a:t>
            </a:r>
          </a:p>
          <a:p>
            <a:r>
              <a:rPr lang="es-AR" dirty="0"/>
              <a:t>Como define cada uno el problema</a:t>
            </a:r>
          </a:p>
          <a:p>
            <a:r>
              <a:rPr lang="es-AR" dirty="0"/>
              <a:t>Datos personales de cada uno (importante grado de satisfacción y de sociabilidad)</a:t>
            </a:r>
          </a:p>
          <a:p>
            <a:r>
              <a:rPr lang="es-AR" dirty="0"/>
              <a:t>Explicar el procedimiento</a:t>
            </a:r>
          </a:p>
        </p:txBody>
      </p:sp>
    </p:spTree>
    <p:extLst>
      <p:ext uri="{BB962C8B-B14F-4D97-AF65-F5344CB8AC3E}">
        <p14:creationId xmlns:p14="http://schemas.microsoft.com/office/powerpoint/2010/main" val="100770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B0ACFA-6670-4E78-2151-BFBD00C1B5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2da sesión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DBB72D0-FCE7-0C5F-739E-9616878BCF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Datos de la familia de origen de cada uno</a:t>
            </a:r>
          </a:p>
          <a:p>
            <a:pPr lvl="1"/>
            <a:r>
              <a:rPr lang="es-AR" dirty="0"/>
              <a:t>Experiencia como hijo, recuerdos, creencias y valores</a:t>
            </a:r>
          </a:p>
          <a:p>
            <a:pPr lvl="1"/>
            <a:r>
              <a:rPr lang="es-AR" dirty="0"/>
              <a:t>Opinión de la conyugalidad de los padres</a:t>
            </a:r>
          </a:p>
          <a:p>
            <a:pPr lvl="1"/>
            <a:r>
              <a:rPr lang="es-AR" dirty="0"/>
              <a:t>Manejo del poder</a:t>
            </a:r>
            <a:endParaRPr lang="es-MX" dirty="0"/>
          </a:p>
          <a:p>
            <a:r>
              <a:rPr lang="es-MX" dirty="0"/>
              <a:t>Relación actual con los familiares directos</a:t>
            </a:r>
          </a:p>
          <a:p>
            <a:r>
              <a:rPr lang="es-MX" dirty="0"/>
              <a:t>Relación con la familia del otro</a:t>
            </a:r>
          </a:p>
          <a:p>
            <a:r>
              <a:rPr lang="es-MX" dirty="0"/>
              <a:t>Comprender experiencias en torno a los afectos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9101484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BA3C30-136E-F90A-3F68-7880BEF749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3er sesión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A8B5EDF-6C20-058D-379B-1E023EAAFA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/>
              <a:t>Historia de la pareja</a:t>
            </a:r>
          </a:p>
          <a:p>
            <a:r>
              <a:rPr lang="es-MX" dirty="0"/>
              <a:t>Etapas: inicio, edad, iniciativa, motivos de atracción, expectativa, convivencia, casamiento</a:t>
            </a:r>
          </a:p>
          <a:p>
            <a:r>
              <a:rPr lang="es-MX" dirty="0"/>
              <a:t>Nivel de satisfacción: relación y sexualidad</a:t>
            </a:r>
          </a:p>
          <a:p>
            <a:r>
              <a:rPr lang="es-MX" dirty="0"/>
              <a:t>Parentalidad: deseo y responsabilidades</a:t>
            </a:r>
          </a:p>
          <a:p>
            <a:r>
              <a:rPr lang="es-MX" dirty="0"/>
              <a:t>Motivos de insatisfacción previos a la infidelidad</a:t>
            </a:r>
          </a:p>
          <a:p>
            <a:r>
              <a:rPr lang="es-MX" dirty="0"/>
              <a:t>Como se develo el secreto</a:t>
            </a:r>
          </a:p>
          <a:p>
            <a:r>
              <a:rPr lang="es-MX" dirty="0"/>
              <a:t>Con quien se </a:t>
            </a:r>
            <a:r>
              <a:rPr lang="es-MX" dirty="0" err="1"/>
              <a:t>compartio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026755224"/>
      </p:ext>
    </p:extLst>
  </p:cSld>
  <p:clrMapOvr>
    <a:masterClrMapping/>
  </p:clrMapOvr>
</p:sld>
</file>

<file path=ppt/theme/theme1.xml><?xml version="1.0" encoding="utf-8"?>
<a:theme xmlns:a="http://schemas.openxmlformats.org/drawingml/2006/main" name="ExploreVTI">
  <a:themeElements>
    <a:clrScheme name="AnalogousFromRegularSeed_2SEEDS">
      <a:dk1>
        <a:srgbClr val="000000"/>
      </a:dk1>
      <a:lt1>
        <a:srgbClr val="FFFFFF"/>
      </a:lt1>
      <a:dk2>
        <a:srgbClr val="262441"/>
      </a:dk2>
      <a:lt2>
        <a:srgbClr val="E2E8E5"/>
      </a:lt2>
      <a:accent1>
        <a:srgbClr val="D21A7C"/>
      </a:accent1>
      <a:accent2>
        <a:srgbClr val="E42CDA"/>
      </a:accent2>
      <a:accent3>
        <a:srgbClr val="E42C41"/>
      </a:accent3>
      <a:accent4>
        <a:srgbClr val="18BD3E"/>
      </a:accent4>
      <a:accent5>
        <a:srgbClr val="24BA85"/>
      </a:accent5>
      <a:accent6>
        <a:srgbClr val="18B4BE"/>
      </a:accent6>
      <a:hlink>
        <a:srgbClr val="30925E"/>
      </a:hlink>
      <a:folHlink>
        <a:srgbClr val="7F7F7F"/>
      </a:folHlink>
    </a:clrScheme>
    <a:fontScheme name="Custom 23">
      <a:majorFont>
        <a:latin typeface="Posterama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xploreVTI" id="{157DDAE2-BFCD-43FD-9602-E5EFEAD66DC3}" vid="{04B6EBF8-4645-4305-9753-050B4204785C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0" ma:contentTypeDescription="Create a new document." ma:contentTypeScope="" ma:versionID="1267097ee5f5874adfcc408041ae252e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395891a93df65b14727750f2c06c306c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350455F8-10A0-4EEF-9BB1-9035E295B16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C2F7BF6-CD39-4568-B8BD-EA8D252E100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9B0F2AC-8567-4D03-BFFC-653DB596C528}">
  <ds:schemaRefs>
    <ds:schemaRef ds:uri="http://schemas.microsoft.com/office/2006/metadata/properties"/>
    <ds:schemaRef ds:uri="71af3243-3dd4-4a8d-8c0d-dd76da1f02a5"/>
    <ds:schemaRef ds:uri="http://schemas.microsoft.com/office/infopath/2007/PartnerControls"/>
    <ds:schemaRef ds:uri="http://schemas.microsoft.com/sharepoint/v3"/>
    <ds:schemaRef ds:uri="http://www.w3.org/XML/1998/namespace"/>
    <ds:schemaRef ds:uri="http://purl.org/dc/terms/"/>
    <ds:schemaRef ds:uri="http://schemas.microsoft.com/office/2006/documentManagement/types"/>
    <ds:schemaRef ds:uri="http://purl.org/dc/dcmitype/"/>
    <ds:schemaRef ds:uri="230e9df3-be65-4c73-a93b-d1236ebd677e"/>
    <ds:schemaRef ds:uri="http://schemas.openxmlformats.org/package/2006/metadata/core-properties"/>
    <ds:schemaRef ds:uri="16c05727-aa75-4e4a-9b5f-8a80a1165891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Madison</Template>
  <TotalTime>108</TotalTime>
  <Words>643</Words>
  <Application>Microsoft Office PowerPoint</Application>
  <PresentationFormat>Panorámica</PresentationFormat>
  <Paragraphs>105</Paragraphs>
  <Slides>18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4" baseType="lpstr">
      <vt:lpstr>Arial</vt:lpstr>
      <vt:lpstr>Avenir Next LT Pro</vt:lpstr>
      <vt:lpstr>AvenirNext LT Pro Medium</vt:lpstr>
      <vt:lpstr>Calibri</vt:lpstr>
      <vt:lpstr>Posterama</vt:lpstr>
      <vt:lpstr>ExploreVTI</vt:lpstr>
      <vt:lpstr>INFIDELIDAD CONYUGAL</vt:lpstr>
      <vt:lpstr>LA DEMANDA</vt:lpstr>
      <vt:lpstr>EL RENCOR</vt:lpstr>
      <vt:lpstr>INTERVENCIONES ESPECIFICAS</vt:lpstr>
      <vt:lpstr>EVALUAR LAS CONDICIONES MINIMAS PARA BENEFICIARSE DE LA TERAPIA</vt:lpstr>
      <vt:lpstr>PROTOCOLO</vt:lpstr>
      <vt:lpstr>1er sesión</vt:lpstr>
      <vt:lpstr>2da sesión</vt:lpstr>
      <vt:lpstr>3er sesión</vt:lpstr>
      <vt:lpstr>Sesión individual con el cónyuge transgresor</vt:lpstr>
      <vt:lpstr>Sesión individual con el cónyuge traicionado</vt:lpstr>
      <vt:lpstr>DEVOLUCION</vt:lpstr>
      <vt:lpstr>DESACUERDOS EN TORNO A LA DEFINICION DE LA RELACION</vt:lpstr>
      <vt:lpstr>VINCULO AMOROSO</vt:lpstr>
      <vt:lpstr>MANEJO DEL PODER</vt:lpstr>
      <vt:lpstr>PROYECTOS BASICOS COMPARTIDOS</vt:lpstr>
      <vt:lpstr>NEUTRALIZACION DEL RENCOR</vt:lpstr>
      <vt:lpstr>INTERVENCIONES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vanina vianco</dc:creator>
  <cp:lastModifiedBy>VIANCO VANINA</cp:lastModifiedBy>
  <cp:revision>5</cp:revision>
  <dcterms:created xsi:type="dcterms:W3CDTF">2023-05-22T11:42:31Z</dcterms:created>
  <dcterms:modified xsi:type="dcterms:W3CDTF">2023-05-25T00:49:50Z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