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3" r:id="rId4"/>
    <p:sldId id="282" r:id="rId5"/>
    <p:sldId id="257" r:id="rId6"/>
    <p:sldId id="261" r:id="rId7"/>
    <p:sldId id="262" r:id="rId8"/>
    <p:sldId id="283" r:id="rId9"/>
    <p:sldId id="285" r:id="rId10"/>
    <p:sldId id="286" r:id="rId11"/>
    <p:sldId id="288" r:id="rId12"/>
    <p:sldId id="289" r:id="rId13"/>
    <p:sldId id="287" r:id="rId14"/>
    <p:sldId id="302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482A2-BCD8-C8D2-0BE0-F5E9AA9EF0B4}" name="Lucas Schimpf" initials="LS" userId="bfd8b65faa4111c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48CD-1754-48FF-9867-2D6AAED9D9E2}" type="datetimeFigureOut">
              <a:rPr lang="es-AR" smtClean="0"/>
              <a:t>10/5/2024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3882-5476-4E6E-B257-D19C6D96070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303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76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81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916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658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649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56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44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513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97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143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751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988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66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5D0A-5D6A-48A4-BBDD-20A5A9B15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Tecnología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7080D-BBE3-79BD-3DD8-82E48434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466" y="3275880"/>
            <a:ext cx="7137862" cy="2458453"/>
          </a:xfrm>
        </p:spPr>
        <p:txBody>
          <a:bodyPr>
            <a:normAutofit/>
          </a:bodyPr>
          <a:lstStyle/>
          <a:p>
            <a:pPr algn="r"/>
            <a:r>
              <a:rPr lang="es-AR" sz="7200" b="1" dirty="0"/>
              <a:t>Investigación y </a:t>
            </a:r>
          </a:p>
          <a:p>
            <a:pPr algn="r"/>
            <a:r>
              <a:rPr lang="es-AR" sz="7200" b="1" dirty="0"/>
              <a:t>Desarrollo </a:t>
            </a:r>
          </a:p>
        </p:txBody>
      </p:sp>
    </p:spTree>
    <p:extLst>
      <p:ext uri="{BB962C8B-B14F-4D97-AF65-F5344CB8AC3E}">
        <p14:creationId xmlns:p14="http://schemas.microsoft.com/office/powerpoint/2010/main" val="186170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914401" y="1136232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Recocido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1058780" y="2252239"/>
            <a:ext cx="389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Regeneración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1058780" y="3133634"/>
            <a:ext cx="1070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 mayor ductilidad, facilitando mecanizados.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921F1-EE54-C7E9-BC88-EBAF6F7ED335}"/>
              </a:ext>
            </a:extLst>
          </p:cNvPr>
          <p:cNvSpPr txBox="1"/>
          <p:nvPr/>
        </p:nvSpPr>
        <p:spPr>
          <a:xfrm>
            <a:off x="1058780" y="3959429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calentado entre 700 a 800°C por más de 4hr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Enfriado dentro del horno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F04BF5-03EE-A407-6072-39CB82068F2F}"/>
              </a:ext>
            </a:extLst>
          </p:cNvPr>
          <p:cNvSpPr/>
          <p:nvPr/>
        </p:nvSpPr>
        <p:spPr>
          <a:xfrm>
            <a:off x="4217683" y="5676927"/>
            <a:ext cx="851614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C2933-4F57-4AB7-AF5C-C51C8AA6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89" y="5314884"/>
            <a:ext cx="1343212" cy="133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F783E-A9A9-BE3C-9D51-5982A3D6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80" y="5314884"/>
            <a:ext cx="1352604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88896" y="402407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Normalizado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307442" y="1681920"/>
            <a:ext cx="402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 tenacidad y dureza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307442" y="3690230"/>
            <a:ext cx="431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Busca obtener una estructura homogénea de grano fino.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1D9C7-7A24-7136-AB59-CEE387743743}"/>
              </a:ext>
            </a:extLst>
          </p:cNvPr>
          <p:cNvSpPr txBox="1"/>
          <p:nvPr/>
        </p:nvSpPr>
        <p:spPr>
          <a:xfrm>
            <a:off x="6195246" y="5255264"/>
            <a:ext cx="3960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1000 a 1100 °C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Enfriado al 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D8F58-1648-9E4D-785F-F308A87E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1" y="2623917"/>
            <a:ext cx="2678393" cy="2220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75F9F-C528-D899-0640-064B06D42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592" y="2623916"/>
            <a:ext cx="2724726" cy="2220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FC5C00-3025-59FF-9954-FB6A51361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862" y="29074"/>
            <a:ext cx="4333138" cy="23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88896" y="402407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Templado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899228" y="1943058"/>
            <a:ext cx="4025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 Dureza</a:t>
            </a:r>
          </a:p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elasticidad</a:t>
            </a:r>
          </a:p>
          <a:p>
            <a:endParaRPr lang="es-A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1D9C7-7A24-7136-AB59-CEE387743743}"/>
              </a:ext>
            </a:extLst>
          </p:cNvPr>
          <p:cNvSpPr txBox="1"/>
          <p:nvPr/>
        </p:nvSpPr>
        <p:spPr>
          <a:xfrm>
            <a:off x="5953627" y="5083402"/>
            <a:ext cx="5821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650 a 800°C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Enfriado en agua o aceite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EC21D-340C-2036-C20F-B381E2F2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26969" y="725451"/>
            <a:ext cx="3175273" cy="4073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38C10-9109-218E-2B56-B18130E48764}"/>
              </a:ext>
            </a:extLst>
          </p:cNvPr>
          <p:cNvSpPr txBox="1"/>
          <p:nvPr/>
        </p:nvSpPr>
        <p:spPr>
          <a:xfrm>
            <a:off x="307442" y="3669471"/>
            <a:ext cx="4617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 riesgoso, posibilidad de generar grietas.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utiliza el revenido como post proceso</a:t>
            </a:r>
          </a:p>
        </p:txBody>
      </p:sp>
    </p:spTree>
    <p:extLst>
      <p:ext uri="{BB962C8B-B14F-4D97-AF65-F5344CB8AC3E}">
        <p14:creationId xmlns:p14="http://schemas.microsoft.com/office/powerpoint/2010/main" val="243452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914401" y="1136232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Recocido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1058780" y="2252239"/>
            <a:ext cx="389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Regeneración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1058780" y="3133634"/>
            <a:ext cx="1070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 mayor ductilidad, facilitando mecanizados.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921F1-EE54-C7E9-BC88-EBAF6F7ED335}"/>
              </a:ext>
            </a:extLst>
          </p:cNvPr>
          <p:cNvSpPr txBox="1"/>
          <p:nvPr/>
        </p:nvSpPr>
        <p:spPr>
          <a:xfrm>
            <a:off x="1058780" y="3959429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calentado entre 700 a 800°C por más de 4hr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Enfriado dentro del horno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F04BF5-03EE-A407-6072-39CB82068F2F}"/>
              </a:ext>
            </a:extLst>
          </p:cNvPr>
          <p:cNvSpPr/>
          <p:nvPr/>
        </p:nvSpPr>
        <p:spPr>
          <a:xfrm>
            <a:off x="4370644" y="5662387"/>
            <a:ext cx="851614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C2933-4F57-4AB7-AF5C-C51C8AA6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89" y="5314884"/>
            <a:ext cx="1343212" cy="133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F783E-A9A9-BE3C-9D51-5982A3D6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80" y="5314884"/>
            <a:ext cx="1352604" cy="133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73D05-A69E-98B5-5E23-61337933D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21093"/>
            <a:ext cx="6096000" cy="3258005"/>
          </a:xfrm>
          <a:prstGeom prst="rect">
            <a:avLst/>
          </a:prstGeom>
        </p:spPr>
      </p:pic>
      <p:pic>
        <p:nvPicPr>
          <p:cNvPr id="4098" name="Picture 2" descr="Tratamientos Térmicos - Temples industriales Alcalá">
            <a:extLst>
              <a:ext uri="{FF2B5EF4-FFF2-40B4-BE49-F238E27FC236}">
                <a16:creationId xmlns:a16="http://schemas.microsoft.com/office/drawing/2014/main" id="{13930310-FDF0-9F47-0C5E-EA952E0C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2" y="3204079"/>
            <a:ext cx="7330481" cy="36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EA659-54FD-E15F-6B9E-7E7A9732D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82" y="0"/>
            <a:ext cx="5325218" cy="37343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F9439-0BF6-7103-7791-50ADAEF43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744" y="3133634"/>
            <a:ext cx="4563187" cy="37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870964" y="583177"/>
            <a:ext cx="46388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Enfriamiento de los tratamientos </a:t>
            </a:r>
          </a:p>
        </p:txBody>
      </p:sp>
      <p:pic>
        <p:nvPicPr>
          <p:cNvPr id="1026" name="Picture 2" descr="Tratamientos Térmicos Del Acero Tabla Comparativa | PDF | Tratamiento a  base de calor | Acero">
            <a:extLst>
              <a:ext uri="{FF2B5EF4-FFF2-40B4-BE49-F238E27FC236}">
                <a16:creationId xmlns:a16="http://schemas.microsoft.com/office/drawing/2014/main" id="{D4779279-2F97-6F3B-99F5-1C9A582B9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15480" r="9427" b="12236"/>
          <a:stretch/>
        </p:blipFill>
        <p:spPr bwMode="auto">
          <a:xfrm>
            <a:off x="6532098" y="33464"/>
            <a:ext cx="5495778" cy="6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TAMIENTOS TÉRMICOS | Qué es, TIPOS, Aplicaciones">
            <a:extLst>
              <a:ext uri="{FF2B5EF4-FFF2-40B4-BE49-F238E27FC236}">
                <a16:creationId xmlns:a16="http://schemas.microsoft.com/office/drawing/2014/main" id="{964550B3-C15B-CA6A-B14C-A1673B6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3" y="3545058"/>
            <a:ext cx="5729359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1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tamientos superficiales sobre el acero | Rotulos ALES">
            <a:extLst>
              <a:ext uri="{FF2B5EF4-FFF2-40B4-BE49-F238E27FC236}">
                <a16:creationId xmlns:a16="http://schemas.microsoft.com/office/drawing/2014/main" id="{F587F5D5-1A41-F6B7-E6E8-343CCDF83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0"/>
          <a:stretch/>
        </p:blipFill>
        <p:spPr bwMode="auto">
          <a:xfrm>
            <a:off x="673768" y="-389508"/>
            <a:ext cx="11518232" cy="76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91723-C680-6FB9-0A31-8DFBEEB2D2F8}"/>
              </a:ext>
            </a:extLst>
          </p:cNvPr>
          <p:cNvSpPr txBox="1"/>
          <p:nvPr/>
        </p:nvSpPr>
        <p:spPr>
          <a:xfrm>
            <a:off x="898358" y="5103674"/>
            <a:ext cx="519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>
                <a:latin typeface="Arial Black" panose="020B0A04020102020204" pitchFamily="34" charset="0"/>
              </a:rPr>
              <a:t>Tratamientos superficiales</a:t>
            </a:r>
          </a:p>
        </p:txBody>
      </p:sp>
    </p:spTree>
    <p:extLst>
      <p:ext uri="{BB962C8B-B14F-4D97-AF65-F5344CB8AC3E}">
        <p14:creationId xmlns:p14="http://schemas.microsoft.com/office/powerpoint/2010/main" val="409048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189328" y="2381228"/>
            <a:ext cx="5037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Varían la superficie del material pero conservan su microestructura.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1D9C7-7A24-7136-AB59-CEE387743743}"/>
              </a:ext>
            </a:extLst>
          </p:cNvPr>
          <p:cNvSpPr txBox="1"/>
          <p:nvPr/>
        </p:nvSpPr>
        <p:spPr>
          <a:xfrm>
            <a:off x="6965454" y="3258391"/>
            <a:ext cx="46020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Temple superficial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Cementación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Granallado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Corrosión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Anodizado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Revestimiento con aleación.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D30C78-3836-17C4-95B2-2E9E3FEE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7848" y="924136"/>
            <a:ext cx="4112419" cy="20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09FB4BE-E597-CF0F-5950-5B4CFE98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821" y="924135"/>
            <a:ext cx="3163053" cy="20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261727" y="4580568"/>
            <a:ext cx="4892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Utilizado al ser necesario diferentes propiedades en una misma pieza. </a:t>
            </a:r>
          </a:p>
        </p:txBody>
      </p:sp>
    </p:spTree>
    <p:extLst>
      <p:ext uri="{BB962C8B-B14F-4D97-AF65-F5344CB8AC3E}">
        <p14:creationId xmlns:p14="http://schemas.microsoft.com/office/powerpoint/2010/main" val="319560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5807744" y="791260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Templado superficial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325896" y="2585302"/>
            <a:ext cx="4892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 la dureza de la superficie, manteniendo su tenacidad interna.</a:t>
            </a:r>
          </a:p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calienta solo la superficie del metal para luego ser enfriado </a:t>
            </a:r>
            <a:r>
              <a:rPr lang="es-AR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rapidamente</a:t>
            </a:r>
            <a:endParaRPr lang="es-A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Temple por inducción aplicaciones-Temple por inducción-Máquina de  calefacción de inducción Unidos Limited">
            <a:extLst>
              <a:ext uri="{FF2B5EF4-FFF2-40B4-BE49-F238E27FC236}">
                <a16:creationId xmlns:a16="http://schemas.microsoft.com/office/drawing/2014/main" id="{2C71443F-27A8-5D99-7F53-D82F6F8B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44" y="1739185"/>
            <a:ext cx="61912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4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218885" y="889774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Cementación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357980" y="3547828"/>
            <a:ext cx="4892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agrega carbono en la superficie durante el calentamiento para posteriormente ser templada.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1B809-2F13-E8F6-8057-299B75CC0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" t="4528" b="3324"/>
          <a:stretch/>
        </p:blipFill>
        <p:spPr>
          <a:xfrm>
            <a:off x="5903496" y="2550695"/>
            <a:ext cx="6159109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4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218885" y="889774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Nitruración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245686" y="2480702"/>
            <a:ext cx="4892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Obtienen nitruros en la superficie mediante exposición a un ambiente nitrogenado durante días.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1DC55-E81B-D557-7081-4F5968064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74" y="2480702"/>
            <a:ext cx="5715819" cy="40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E8C74E-B782-92A6-B8A1-EC62224B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88" y="2506915"/>
            <a:ext cx="9612971" cy="2852737"/>
          </a:xfrm>
        </p:spPr>
        <p:txBody>
          <a:bodyPr/>
          <a:lstStyle/>
          <a:p>
            <a:r>
              <a:rPr lang="es-AR" b="1" dirty="0"/>
              <a:t>Tratamiento de los aceros </a:t>
            </a:r>
          </a:p>
        </p:txBody>
      </p:sp>
    </p:spTree>
    <p:extLst>
      <p:ext uri="{BB962C8B-B14F-4D97-AF65-F5344CB8AC3E}">
        <p14:creationId xmlns:p14="http://schemas.microsoft.com/office/powerpoint/2010/main" val="312152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234927" y="889774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Granallado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245686" y="2480702"/>
            <a:ext cx="4892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 mecánico. </a:t>
            </a:r>
          </a:p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Lanza pequeñas bolas de acero que aplanan la superficie de tal manera que queda más compacta.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42F9874-CB4C-B308-6FEE-371C0041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480702"/>
            <a:ext cx="6042820" cy="39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2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234927" y="889774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Granallado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245686" y="2480702"/>
            <a:ext cx="4892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 mecánico. </a:t>
            </a:r>
          </a:p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Lanza pequeñas bolas de acero que aplanan la superficie de tal manera que queda más compacta.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42F9874-CB4C-B308-6FEE-371C0041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480702"/>
            <a:ext cx="6042820" cy="39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4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096000" y="1238962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Corrosión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133391" y="2562344"/>
            <a:ext cx="504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 químico donde se oxida controladamente la superficie para evitar una mayor contaminación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1CB2F-6702-24D2-5B37-908BA859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27" y="2562344"/>
            <a:ext cx="5778509" cy="38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096000" y="634348"/>
            <a:ext cx="5037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Corrosión, Pavonado y Anodizado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256673" y="2071272"/>
            <a:ext cx="504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 químico donde se oxida controladamente la superficie para evitar una mayor contaminación</a:t>
            </a:r>
          </a:p>
        </p:txBody>
      </p:sp>
      <p:pic>
        <p:nvPicPr>
          <p:cNvPr id="10242" name="Picture 2" descr="Qué es el aluminio anodizado? | Toñito Aluminios">
            <a:extLst>
              <a:ext uri="{FF2B5EF4-FFF2-40B4-BE49-F238E27FC236}">
                <a16:creationId xmlns:a16="http://schemas.microsoft.com/office/drawing/2014/main" id="{CE3A8CB5-F694-2C06-A7ED-99AE5666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" y="4514654"/>
            <a:ext cx="4238467" cy="20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1CB2F-6702-24D2-5B37-908BA859F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18" y="2130635"/>
            <a:ext cx="4238467" cy="2842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51BDD3-AF11-34B3-BCF2-05A0E198D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751" y="3869139"/>
            <a:ext cx="3903271" cy="26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6096000" y="1238962"/>
            <a:ext cx="503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Revestimiento aleado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341939" y="2784973"/>
            <a:ext cx="504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Recubrimiento por diversos métodos con otro material para lograr una capa anticorrosiva.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E5C53-2271-9068-65B7-A2A1E50E57DD}"/>
              </a:ext>
            </a:extLst>
          </p:cNvPr>
          <p:cNvSpPr txBox="1"/>
          <p:nvPr/>
        </p:nvSpPr>
        <p:spPr>
          <a:xfrm>
            <a:off x="6421895" y="2784973"/>
            <a:ext cx="5048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Cromado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Niquelado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Galvanizado</a:t>
            </a:r>
          </a:p>
          <a:p>
            <a:endParaRPr lang="es-A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5BBD92-0BC8-12E8-D9A9-586012BC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85" y="250698"/>
            <a:ext cx="5106113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E553D-0B63-DB9B-75A9-D85504D9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85" y="3270544"/>
            <a:ext cx="5106113" cy="3261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DCE11D-8152-5983-3C25-C131E1B6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60" y="250698"/>
            <a:ext cx="4655024" cy="342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978FC-517A-13EF-A4DC-E5D2CF1D8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301" y="3184833"/>
            <a:ext cx="4441301" cy="34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602081" y="489665"/>
            <a:ext cx="4354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Superficial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CD49-C7C1-2CC8-7BFA-28C72AEDF4D9}"/>
              </a:ext>
            </a:extLst>
          </p:cNvPr>
          <p:cNvSpPr txBox="1"/>
          <p:nvPr/>
        </p:nvSpPr>
        <p:spPr>
          <a:xfrm>
            <a:off x="341939" y="2784973"/>
            <a:ext cx="4486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Lograr la conservación de la pieza.</a:t>
            </a:r>
          </a:p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 dureza superficial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E5C53-2271-9068-65B7-A2A1E50E57DD}"/>
              </a:ext>
            </a:extLst>
          </p:cNvPr>
          <p:cNvSpPr txBox="1"/>
          <p:nvPr/>
        </p:nvSpPr>
        <p:spPr>
          <a:xfrm>
            <a:off x="6245432" y="2825007"/>
            <a:ext cx="504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Lograr diversas propiedades mediante el calentamiento y enfriado del material.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09B0B-96D0-315C-3AF7-E14DB2D66EAE}"/>
              </a:ext>
            </a:extLst>
          </p:cNvPr>
          <p:cNvSpPr txBox="1"/>
          <p:nvPr/>
        </p:nvSpPr>
        <p:spPr>
          <a:xfrm>
            <a:off x="6421895" y="487430"/>
            <a:ext cx="4354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Térmico</a:t>
            </a:r>
          </a:p>
        </p:txBody>
      </p:sp>
    </p:spTree>
    <p:extLst>
      <p:ext uri="{BB962C8B-B14F-4D97-AF65-F5344CB8AC3E}">
        <p14:creationId xmlns:p14="http://schemas.microsoft.com/office/powerpoint/2010/main" val="120793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26A9B9-4FC4-069D-653B-492F768F4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635130-4A67-EB9D-00AA-B7024DF81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9"/>
          <a:stretch/>
        </p:blipFill>
        <p:spPr bwMode="auto">
          <a:xfrm>
            <a:off x="714588" y="174229"/>
            <a:ext cx="10915223" cy="65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D81BC-56B8-8029-1E2E-A41807F86629}"/>
              </a:ext>
            </a:extLst>
          </p:cNvPr>
          <p:cNvSpPr/>
          <p:nvPr/>
        </p:nvSpPr>
        <p:spPr>
          <a:xfrm>
            <a:off x="8486274" y="2167919"/>
            <a:ext cx="3351370" cy="4748463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3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26A9B9-4FC4-069D-653B-492F768F4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635130-4A67-EB9D-00AA-B7024DF81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9"/>
          <a:stretch/>
        </p:blipFill>
        <p:spPr bwMode="auto">
          <a:xfrm>
            <a:off x="714588" y="174229"/>
            <a:ext cx="10915223" cy="65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D81BC-56B8-8029-1E2E-A41807F86629}"/>
              </a:ext>
            </a:extLst>
          </p:cNvPr>
          <p:cNvSpPr/>
          <p:nvPr/>
        </p:nvSpPr>
        <p:spPr>
          <a:xfrm>
            <a:off x="8486274" y="2167919"/>
            <a:ext cx="3351370" cy="4748463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69C422-3041-869D-3454-44C4251DB100}"/>
              </a:ext>
            </a:extLst>
          </p:cNvPr>
          <p:cNvSpPr/>
          <p:nvPr/>
        </p:nvSpPr>
        <p:spPr>
          <a:xfrm>
            <a:off x="3256153" y="2286000"/>
            <a:ext cx="2688556" cy="4200797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45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F3BE73-28B5-6CA1-0C05-9DEF471C5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/>
          <a:stretch/>
        </p:blipFill>
        <p:spPr bwMode="auto">
          <a:xfrm>
            <a:off x="673768" y="0"/>
            <a:ext cx="11749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91723-C680-6FB9-0A31-8DFBEEB2D2F8}"/>
              </a:ext>
            </a:extLst>
          </p:cNvPr>
          <p:cNvSpPr txBox="1"/>
          <p:nvPr/>
        </p:nvSpPr>
        <p:spPr>
          <a:xfrm>
            <a:off x="1010653" y="417095"/>
            <a:ext cx="5197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chemeClr val="bg1"/>
                </a:solidFill>
                <a:latin typeface="Arial Black" panose="020B0A04020102020204" pitchFamily="34" charset="0"/>
              </a:rPr>
              <a:t>Tratamientos Térmicos</a:t>
            </a:r>
          </a:p>
        </p:txBody>
      </p:sp>
    </p:spTree>
    <p:extLst>
      <p:ext uri="{BB962C8B-B14F-4D97-AF65-F5344CB8AC3E}">
        <p14:creationId xmlns:p14="http://schemas.microsoft.com/office/powerpoint/2010/main" val="13006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125160" y="408098"/>
            <a:ext cx="644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Térmico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125160" y="2002151"/>
            <a:ext cx="5037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Varían la microestructura del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5847849" y="1854648"/>
            <a:ext cx="5742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Varían según temperatura, tiempo de calentado y tiempo de enfriado.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1D9C7-7A24-7136-AB59-CEE387743743}"/>
              </a:ext>
            </a:extLst>
          </p:cNvPr>
          <p:cNvSpPr txBox="1"/>
          <p:nvPr/>
        </p:nvSpPr>
        <p:spPr>
          <a:xfrm>
            <a:off x="6659480" y="4420528"/>
            <a:ext cx="3960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Recocido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Normalizado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Templado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D9728-9742-D168-D3CA-FA0A5F2B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7382"/>
            <a:ext cx="3128211" cy="312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C0D55-0C27-CE48-DADD-142B7273F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482" y="3768715"/>
            <a:ext cx="1989029" cy="15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914401" y="1136232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Recocido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1058780" y="2252239"/>
            <a:ext cx="911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1058780" y="3105834"/>
            <a:ext cx="1070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Homogeniza el material, elimina Z, Mn, C,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921F1-EE54-C7E9-BC88-EBAF6F7ED335}"/>
              </a:ext>
            </a:extLst>
          </p:cNvPr>
          <p:cNvSpPr txBox="1"/>
          <p:nvPr/>
        </p:nvSpPr>
        <p:spPr>
          <a:xfrm>
            <a:off x="1058780" y="4185301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calentado entre 550-700 °C por más de 1hr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Enfriado al aire, por horas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EEF13-17CB-96C2-40C7-71A01CDA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6" y="1"/>
            <a:ext cx="5158154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4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914401" y="1136232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Recocido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4340727" y="1259342"/>
            <a:ext cx="510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Recristalización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889E-30F0-807F-F972-E5AC9341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80"/>
          <a:stretch/>
        </p:blipFill>
        <p:spPr>
          <a:xfrm>
            <a:off x="820823" y="2107938"/>
            <a:ext cx="11317828" cy="4750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7708231" y="1268929"/>
            <a:ext cx="1070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 granos nuevos</a:t>
            </a:r>
          </a:p>
        </p:txBody>
      </p:sp>
    </p:spTree>
    <p:extLst>
      <p:ext uri="{BB962C8B-B14F-4D97-AF65-F5344CB8AC3E}">
        <p14:creationId xmlns:p14="http://schemas.microsoft.com/office/powerpoint/2010/main" val="382103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914401" y="1136232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Recocido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8DBF-4499-A6F5-B5D8-2DE90814E944}"/>
              </a:ext>
            </a:extLst>
          </p:cNvPr>
          <p:cNvSpPr txBox="1"/>
          <p:nvPr/>
        </p:nvSpPr>
        <p:spPr>
          <a:xfrm>
            <a:off x="1058780" y="2252239"/>
            <a:ext cx="389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Esferoidización</a:t>
            </a:r>
            <a:r>
              <a:rPr lang="es-A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08E-503F-C04F-2AAF-5369BE9FD582}"/>
              </a:ext>
            </a:extLst>
          </p:cNvPr>
          <p:cNvSpPr txBox="1"/>
          <p:nvPr/>
        </p:nvSpPr>
        <p:spPr>
          <a:xfrm>
            <a:off x="1058780" y="3105834"/>
            <a:ext cx="1070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laminas de cementita se transforman en esferas,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921F1-EE54-C7E9-BC88-EBAF6F7ED335}"/>
              </a:ext>
            </a:extLst>
          </p:cNvPr>
          <p:cNvSpPr txBox="1"/>
          <p:nvPr/>
        </p:nvSpPr>
        <p:spPr>
          <a:xfrm>
            <a:off x="1058780" y="3959429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calentado entre 500 t 550°C por más de 4hr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Enfriado al aire, por horas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0173C-21D6-6DEE-7D86-7230FBF8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94" y="5159758"/>
            <a:ext cx="1968200" cy="1564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39864-B28F-81C7-D2FC-CDEC2898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08" y="5130415"/>
            <a:ext cx="1968200" cy="156446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EF04BF5-03EE-A407-6072-39CB82068F2F}"/>
              </a:ext>
            </a:extLst>
          </p:cNvPr>
          <p:cNvSpPr/>
          <p:nvPr/>
        </p:nvSpPr>
        <p:spPr>
          <a:xfrm>
            <a:off x="4370644" y="5662387"/>
            <a:ext cx="851614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99302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{E5076CB7-B413-4954-8BD8-A54B3D060C40}tf10001105</Template>
  <TotalTime>6478</TotalTime>
  <Words>443</Words>
  <Application>Microsoft Office PowerPoint</Application>
  <PresentationFormat>Widescreen</PresentationFormat>
  <Paragraphs>118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Franklin Gothic Book</vt:lpstr>
      <vt:lpstr>Crop</vt:lpstr>
      <vt:lpstr>Tecnología</vt:lpstr>
      <vt:lpstr>Tratamiento de los aceros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</dc:title>
  <dc:creator>Lucas Schimpf</dc:creator>
  <cp:lastModifiedBy>SCHIMPF BERNHARDT LUCAS BENJAMIN</cp:lastModifiedBy>
  <cp:revision>7</cp:revision>
  <dcterms:created xsi:type="dcterms:W3CDTF">2024-03-12T13:03:38Z</dcterms:created>
  <dcterms:modified xsi:type="dcterms:W3CDTF">2024-05-12T14:47:15Z</dcterms:modified>
</cp:coreProperties>
</file>