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4" r:id="rId3"/>
    <p:sldId id="275" r:id="rId4"/>
    <p:sldId id="278" r:id="rId5"/>
    <p:sldId id="276" r:id="rId6"/>
    <p:sldId id="27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99918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84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7529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193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4752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938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96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347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534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A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003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243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0DB1F8E-6782-47AE-9B72-D803418100FA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82C08F9-0E2F-47E8-9362-99FE2B932E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123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D8D8AF-2ADE-4EBA-AAA9-A091A11397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ADD-H, TEA y dislexia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244417-F1F6-4B09-A6C0-E8F1FD39F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593" y="4301744"/>
            <a:ext cx="10394273" cy="1239894"/>
          </a:xfrm>
        </p:spPr>
        <p:txBody>
          <a:bodyPr>
            <a:normAutofit/>
          </a:bodyPr>
          <a:lstStyle/>
          <a:p>
            <a:r>
              <a:rPr lang="es-ES" dirty="0"/>
              <a:t>COMO CASOS TESTIGOS DE PATOLOGIZACIÓN DE LAS INFANCIAS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77985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5A441-93D4-48B7-A7A0-97A89A4D1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591225"/>
            <a:ext cx="7729728" cy="1188720"/>
          </a:xfrm>
        </p:spPr>
        <p:txBody>
          <a:bodyPr/>
          <a:lstStyle/>
          <a:p>
            <a:r>
              <a:rPr lang="es-ES" b="1" dirty="0"/>
              <a:t>Casos testigos: tea</a:t>
            </a:r>
            <a:endParaRPr lang="es-AR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8F6C7CD-D999-45A3-974F-FDADCBF92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848" y="3429000"/>
            <a:ext cx="3257904" cy="24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276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248E4-B73D-4983-9C8F-C0852A49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Beatriz </a:t>
            </a:r>
            <a:r>
              <a:rPr lang="es-AR" dirty="0" err="1"/>
              <a:t>Janin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CE9C1D-7974-468B-A38B-EE3A1B7B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7" y="2519510"/>
            <a:ext cx="7878064" cy="4135290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Considera el autismo muestra uno de los modos más primarios de estos trastornos, que se refiere a </a:t>
            </a:r>
            <a:r>
              <a:rPr lang="es-ES" sz="2000" b="1" dirty="0"/>
              <a:t>fallas muy tempranas en la constitución psíquica. </a:t>
            </a:r>
          </a:p>
          <a:p>
            <a:pPr algn="just"/>
            <a:r>
              <a:rPr lang="es-ES" sz="2000" dirty="0"/>
              <a:t>Piensa que más que autismo 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dirty="0"/>
              <a:t>hay </a:t>
            </a:r>
            <a:r>
              <a:rPr lang="es-ES" sz="3200" b="1" dirty="0"/>
              <a:t>autismos</a:t>
            </a:r>
            <a:r>
              <a:rPr lang="es-ES" sz="2000" b="1" dirty="0"/>
              <a:t>, </a:t>
            </a:r>
            <a:r>
              <a:rPr lang="es-ES" sz="2000" dirty="0"/>
              <a:t>en tanto son muchas las diferencias que encontramos entre los niños autistas.</a:t>
            </a:r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CE61B39F-163A-CC1C-1A41-3A1AE0867242}"/>
              </a:ext>
            </a:extLst>
          </p:cNvPr>
          <p:cNvSpPr/>
          <p:nvPr/>
        </p:nvSpPr>
        <p:spPr>
          <a:xfrm>
            <a:off x="3784210" y="4059616"/>
            <a:ext cx="295421" cy="32355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598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B179A3-7DB2-0BE3-A735-2FEEA683D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181686"/>
            <a:ext cx="7729728" cy="5190979"/>
          </a:xfrm>
        </p:spPr>
        <p:txBody>
          <a:bodyPr>
            <a:norm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644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Sin embargo, hay un </a:t>
            </a:r>
            <a:r>
              <a:rPr kumimoji="0" lang="es-ES" sz="2000" b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elemento distintivo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644E"/>
              </a:buClr>
              <a:buSzTx/>
              <a:buNone/>
              <a:tabLst/>
              <a:defRPr/>
            </a:pP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644E"/>
              </a:buClr>
              <a:buSz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la </a:t>
            </a: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incapacidad para comprender el vínculo humano.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644E"/>
              </a:buClr>
              <a:buSzTx/>
              <a:buNone/>
              <a:tabLst/>
              <a:defRPr/>
            </a:pP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644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Son niños que: </a:t>
            </a:r>
          </a:p>
          <a:p>
            <a:pPr lvl="1" algn="just">
              <a:buClr>
                <a:srgbClr val="A5644E"/>
              </a:buClr>
              <a:buFont typeface="Wingdings" panose="05000000000000000000" pitchFamily="2" charset="2"/>
              <a:buChar char="Ø"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suelen tener buena relación con las máquinas, </a:t>
            </a:r>
          </a:p>
          <a:p>
            <a:pPr lvl="1" algn="just">
              <a:buClr>
                <a:srgbClr val="A5644E"/>
              </a:buClr>
              <a:buFont typeface="Wingdings" panose="05000000000000000000" pitchFamily="2" charset="2"/>
              <a:buChar char="Ø"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que pueden desarmar y armar aparatos, </a:t>
            </a:r>
          </a:p>
          <a:p>
            <a:pPr lvl="1" algn="just">
              <a:buClr>
                <a:srgbClr val="A5644E"/>
              </a:buClr>
              <a:buFont typeface="Wingdings" panose="05000000000000000000" pitchFamily="2" charset="2"/>
              <a:buChar char="Ø"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que generalmente no hablan o tienen un lenguaje </a:t>
            </a:r>
            <a:r>
              <a:rPr kumimoji="0" lang="es-E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ecolálico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o utilizan estereotipadamente algunas palabras o frases, </a:t>
            </a:r>
          </a:p>
          <a:p>
            <a:pPr lvl="1" algn="just">
              <a:buClr>
                <a:srgbClr val="A5644E"/>
              </a:buClr>
              <a:buFont typeface="Wingdings" panose="05000000000000000000" pitchFamily="2" charset="2"/>
              <a:buChar char="Ø"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que necesitan que todo quede inmutable </a:t>
            </a:r>
          </a:p>
          <a:p>
            <a:pPr lvl="1" algn="just">
              <a:buClr>
                <a:srgbClr val="A5644E"/>
              </a:buClr>
              <a:buFont typeface="Wingdings" panose="05000000000000000000" pitchFamily="2" charset="2"/>
              <a:buChar char="Ø"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y que no se conectan con otros.</a:t>
            </a:r>
          </a:p>
          <a:p>
            <a:endParaRPr lang="es-AR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07A7FE38-381F-D3E5-0AE9-CA8C33E9EAEE}"/>
              </a:ext>
            </a:extLst>
          </p:cNvPr>
          <p:cNvSpPr/>
          <p:nvPr/>
        </p:nvSpPr>
        <p:spPr>
          <a:xfrm>
            <a:off x="5373858" y="1730326"/>
            <a:ext cx="337625" cy="3657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0657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8070F7-A802-4F8D-8441-277FE52B3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767" y="1134533"/>
            <a:ext cx="9239165" cy="4724400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Con relación a los niños autistas, es fundamental que el analista entre en contacto con los estados autistas (y los terrores que emergen) empáticamente.  A la vez, el niño debe encontrarse con un analista que quiera, efectivamente, que él exista como ser humano, vivo y que lo trate como tal.</a:t>
            </a:r>
          </a:p>
          <a:p>
            <a:pPr algn="just"/>
            <a:r>
              <a:rPr lang="es-ES" sz="2000" b="1" dirty="0"/>
              <a:t>Hay una urgencia…</a:t>
            </a:r>
          </a:p>
          <a:p>
            <a:pPr lvl="1" algn="just"/>
            <a:r>
              <a:rPr lang="es-ES" sz="2000" dirty="0"/>
              <a:t>Cuando trabajamos con niños, que es la urgencia de un niño en crecimiento que nos convoca y frente a esto el tiempo es fundamental. </a:t>
            </a:r>
          </a:p>
          <a:p>
            <a:pPr lvl="1" algn="just"/>
            <a:r>
              <a:rPr lang="es-ES" sz="2000" dirty="0"/>
              <a:t>Dada por el sufrimiento de un niño que nos impone trabajar del mejor modo para paliar ese dolor. </a:t>
            </a:r>
          </a:p>
          <a:p>
            <a:pPr lvl="1" algn="just"/>
            <a:r>
              <a:rPr lang="es-ES" sz="2000" dirty="0"/>
              <a:t>Porque sabemos que trabajamos sobre una historia que se está escribiendo. </a:t>
            </a:r>
          </a:p>
          <a:p>
            <a:pPr lvl="1" algn="just"/>
            <a:r>
              <a:rPr lang="es-ES" sz="2000" dirty="0"/>
              <a:t>Urgencias que tienen que ver con el niño mismo. Y que nos exigen afinar nuestras intervenciones, comprometernos con la cura y poner en juego nuestro deseo de curar.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00542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B26F3-2381-43E1-B23D-52E53761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Esteban Levin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D12C08-9BF0-4BBB-B732-5B3B12494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438400"/>
            <a:ext cx="7729728" cy="4243754"/>
          </a:xfrm>
        </p:spPr>
        <p:txBody>
          <a:bodyPr>
            <a:normAutofit/>
          </a:bodyPr>
          <a:lstStyle/>
          <a:p>
            <a:pPr algn="just"/>
            <a:r>
              <a:rPr lang="es-ES" sz="2000"/>
              <a:t>Asusta </a:t>
            </a:r>
            <a:r>
              <a:rPr lang="es-ES" sz="2000" dirty="0"/>
              <a:t>la increíble </a:t>
            </a:r>
            <a:r>
              <a:rPr lang="es-ES" sz="2000" b="1" dirty="0"/>
              <a:t>pobreza del diagnóstico</a:t>
            </a:r>
            <a:r>
              <a:rPr lang="es-ES" sz="2000" dirty="0"/>
              <a:t>; se basan en unas cuantas señales, signos e índices y determinan el futuro del niño. </a:t>
            </a:r>
          </a:p>
          <a:p>
            <a:pPr algn="just"/>
            <a:r>
              <a:rPr lang="es-ES" sz="2000" dirty="0"/>
              <a:t>Es una observación absolutamente limitada, no se relacionan con el niño. </a:t>
            </a:r>
          </a:p>
          <a:p>
            <a:pPr algn="just"/>
            <a:r>
              <a:rPr lang="es-ES" sz="2000" dirty="0"/>
              <a:t>Son ciegos, sordos y mudos en lo concerniente a la historia singular, al sufrimiento subjetivo, a las experiencias infantiles. Responden unívocamente a alguna respuesta-señal o a algún indicador cognitivo, comportamental. </a:t>
            </a:r>
          </a:p>
          <a:p>
            <a:pPr algn="just"/>
            <a:r>
              <a:rPr lang="es-ES" sz="2000" dirty="0"/>
              <a:t>De uno u otro modo, </a:t>
            </a:r>
            <a:r>
              <a:rPr lang="es-ES" sz="2000" b="1" dirty="0"/>
              <a:t>desaparece el sujeto.</a:t>
            </a:r>
            <a:endParaRPr lang="es-AR" sz="2000" b="1" dirty="0"/>
          </a:p>
        </p:txBody>
      </p:sp>
    </p:spTree>
    <p:extLst>
      <p:ext uri="{BB962C8B-B14F-4D97-AF65-F5344CB8AC3E}">
        <p14:creationId xmlns:p14="http://schemas.microsoft.com/office/powerpoint/2010/main" val="2652779428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Naranja amarillo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Paquete</Template>
  <TotalTime>2989</TotalTime>
  <Words>367</Words>
  <Application>Microsoft Office PowerPoint</Application>
  <PresentationFormat>Panorámica</PresentationFormat>
  <Paragraphs>29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Paquete</vt:lpstr>
      <vt:lpstr>ADD-H, TEA y dislexia</vt:lpstr>
      <vt:lpstr>Casos testigos: tea</vt:lpstr>
      <vt:lpstr>Beatriz Janin</vt:lpstr>
      <vt:lpstr>Presentación de PowerPoint</vt:lpstr>
      <vt:lpstr>Presentación de PowerPoint</vt:lpstr>
      <vt:lpstr>Esteban Levin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ADD-H, TEA y dislexia</dc:title>
  <dc:creator>lopezfmanuela@gmail.com</dc:creator>
  <cp:lastModifiedBy>Manuela Lopez</cp:lastModifiedBy>
  <cp:revision>13</cp:revision>
  <dcterms:created xsi:type="dcterms:W3CDTF">2023-04-29T19:31:24Z</dcterms:created>
  <dcterms:modified xsi:type="dcterms:W3CDTF">2025-05-27T21:53:46Z</dcterms:modified>
</cp:coreProperties>
</file>