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38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341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241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0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701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724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051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53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210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149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59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7B99BB3-60C7-470D-ADA2-F16DCBF33789}" type="datetimeFigureOut">
              <a:rPr lang="es-AR" smtClean="0"/>
              <a:t>29/4/2025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60C9A79-3996-4B2B-9C8F-20CE34DA6467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85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0F24D-5E23-92BD-23B0-6D87F7922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421667"/>
            <a:ext cx="8361229" cy="2098226"/>
          </a:xfrm>
        </p:spPr>
        <p:txBody>
          <a:bodyPr/>
          <a:lstStyle/>
          <a:p>
            <a:r>
              <a:rPr lang="es-AR" dirty="0"/>
              <a:t>CATOLISISMO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2FCA5A-747D-F585-8D00-41794F3A1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359" y="2519893"/>
            <a:ext cx="8662764" cy="1086237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Cullen Faustina, De La Torre María Candelaria, Dean Estefanía, </a:t>
            </a:r>
            <a:r>
              <a:rPr lang="es-AR" dirty="0" err="1"/>
              <a:t>Dolzani</a:t>
            </a:r>
            <a:r>
              <a:rPr lang="es-AR" dirty="0"/>
              <a:t> Virginia, </a:t>
            </a:r>
            <a:r>
              <a:rPr lang="es-AR" dirty="0" err="1"/>
              <a:t>Paez</a:t>
            </a:r>
            <a:r>
              <a:rPr lang="es-AR" dirty="0"/>
              <a:t> Malena, Pedroza Candelaria, </a:t>
            </a:r>
            <a:r>
              <a:rPr lang="es-AR" dirty="0" err="1"/>
              <a:t>Pinnola</a:t>
            </a:r>
            <a:r>
              <a:rPr lang="es-AR" dirty="0"/>
              <a:t> Emma, Zeballos Micaela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082E25-2227-0FAB-5BC2-43635085A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72" b="89706" l="9804" r="89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0174" y="2051077"/>
            <a:ext cx="4111133" cy="41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5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61535-C883-44BC-6A61-3ADAD8F8A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063" y="1356938"/>
            <a:ext cx="7691209" cy="718440"/>
          </a:xfrm>
        </p:spPr>
        <p:txBody>
          <a:bodyPr/>
          <a:lstStyle/>
          <a:p>
            <a:r>
              <a:rPr lang="es-A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CURIOSIDADES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37DB0C-79B8-B830-6B9D-2C50B0039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041" y="2095931"/>
            <a:ext cx="9215918" cy="3364035"/>
          </a:xfrm>
        </p:spPr>
        <p:txBody>
          <a:bodyPr>
            <a:normAutofit lnSpcReduction="10000"/>
          </a:bodyPr>
          <a:lstStyle/>
          <a:p>
            <a:pPr marL="285750" indent="-285750" algn="l">
              <a:buFontTx/>
              <a:buChar char="-"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anillo para la Iglesia tiene varios significados: es usado como parte de las insignias de los obispos, abades, etc.; las hermanas lo usan para denotar su consagración total a Dios y a la Iglesia; y en el matrimonio, se entiende como el símbolo de amor y la unión sin principio ni fin entre marido y mujer.</a:t>
            </a:r>
          </a:p>
          <a:p>
            <a:pPr algn="l"/>
            <a:endParaRPr lang="es-AR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Cada año hay 18 millones de católicos más que el año anterior. Durante un solo pontificado, el de San Pablo VI, la religión Católica pasó de 600 a 750 millones ( entre 1963 y 1978 ). </a:t>
            </a:r>
          </a:p>
          <a:p>
            <a:pPr algn="l"/>
            <a:endParaRPr lang="es-A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 palabra Papa proviene de una orden de Urbano II en 1098, donde se dice que servirá para designar a todos los pontífices, ya que </a:t>
            </a:r>
            <a:r>
              <a:rPr lang="es-AR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reune</a:t>
            </a: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las iniciales de Pedro, Apóstol, Pontífice y Augusto.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498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502CAC-D43C-DC43-E57F-8BED9C3A27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66" y="565398"/>
            <a:ext cx="5704628" cy="25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77429DE-5580-1F8C-163D-3D15E6E884F2}"/>
              </a:ext>
            </a:extLst>
          </p:cNvPr>
          <p:cNvCxnSpPr/>
          <p:nvPr/>
        </p:nvCxnSpPr>
        <p:spPr>
          <a:xfrm>
            <a:off x="7119991" y="2167847"/>
            <a:ext cx="3369924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4DAC7A5-6111-5AA1-0BEB-5046D1F42067}"/>
              </a:ext>
            </a:extLst>
          </p:cNvPr>
          <p:cNvSpPr txBox="1"/>
          <p:nvPr/>
        </p:nvSpPr>
        <p:spPr>
          <a:xfrm>
            <a:off x="7294652" y="1741630"/>
            <a:ext cx="362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i="1" dirty="0">
                <a:latin typeface="Arial Narrow" panose="020B0606020202030204" pitchFamily="34" charset="0"/>
              </a:rPr>
              <a:t>Países donde predomina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F90129-C997-0462-AF75-129133EA0CAC}"/>
              </a:ext>
            </a:extLst>
          </p:cNvPr>
          <p:cNvSpPr txBox="1"/>
          <p:nvPr/>
        </p:nvSpPr>
        <p:spPr>
          <a:xfrm>
            <a:off x="1160765" y="4341873"/>
            <a:ext cx="7294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seguidores actualmente: </a:t>
            </a: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1,390 millones de católicos bautizados en el mundo.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Brasil: 172,2 millones.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México: 110,9 millones.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Filipinas: 83,6 millones.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Estados Unidos:72,5 millones.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Italia: 48 millones de católicos.</a:t>
            </a:r>
          </a:p>
          <a:p>
            <a:endParaRPr lang="es-AR" sz="2000" i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5477C9-A1A6-A56A-299D-F0E945C58577}"/>
              </a:ext>
            </a:extLst>
          </p:cNvPr>
          <p:cNvSpPr txBox="1"/>
          <p:nvPr/>
        </p:nvSpPr>
        <p:spPr>
          <a:xfrm>
            <a:off x="1160765" y="3526500"/>
            <a:ext cx="92469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Origen: </a:t>
            </a:r>
            <a:r>
              <a:rPr lang="es-AR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Jesús nace en Belén y creció en Nazaret y, según la historia cristiana, demostró un poder inusual realizando milagros, sanó enfermos, multiplicó los peces y panes y resucitó muertos.</a:t>
            </a:r>
            <a:endParaRPr lang="es-A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2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748F5-ACEF-94D8-D771-8FD78771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2" y="388277"/>
            <a:ext cx="3855720" cy="660115"/>
          </a:xfrm>
        </p:spPr>
        <p:txBody>
          <a:bodyPr/>
          <a:lstStyle/>
          <a:p>
            <a:pPr algn="ctr"/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CREENCIAS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AC25A4-55BF-606B-37FD-ADA12752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288" y="1048392"/>
            <a:ext cx="4808306" cy="551208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un solo Dios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Dios es Trinidad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Jesucristo, Verdadero Dios y Hombre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encarnación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Redención y Salvación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Resurrección de Cristo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Espíritu Santo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Iglesia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Sacramentos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Vida Eterna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Biblia como palabra de Dios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solidFill>
                  <a:srgbClr val="E7C2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amor como mandamiento central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2CE69CAE-9F7E-294C-A43C-481FEDF22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64" l="167" r="99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0407" y="123291"/>
            <a:ext cx="3801661" cy="32250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4E1F2B4-28F3-539A-E7D9-FD28F470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105"/>
          <a:stretch/>
        </p:blipFill>
        <p:spPr>
          <a:xfrm>
            <a:off x="7443848" y="3509634"/>
            <a:ext cx="3434778" cy="32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657ED-59EB-C5FA-150B-0E58407333EB}"/>
              </a:ext>
            </a:extLst>
          </p:cNvPr>
          <p:cNvSpPr txBox="1">
            <a:spLocks/>
          </p:cNvSpPr>
          <p:nvPr/>
        </p:nvSpPr>
        <p:spPr>
          <a:xfrm>
            <a:off x="4469329" y="756385"/>
            <a:ext cx="3855720" cy="660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C92EA-A15F-7D37-E01D-B9F60380D71F}"/>
              </a:ext>
            </a:extLst>
          </p:cNvPr>
          <p:cNvSpPr txBox="1">
            <a:spLocks/>
          </p:cNvSpPr>
          <p:nvPr/>
        </p:nvSpPr>
        <p:spPr>
          <a:xfrm>
            <a:off x="2858785" y="1360006"/>
            <a:ext cx="7076809" cy="100686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s-AR" sz="1800" dirty="0">
                <a:latin typeface="Times New Roman" panose="02020603050405020304" pitchFamily="18" charset="0"/>
              </a:rPr>
              <a:t>La doctrina de la Santísima Trinidad afirma que Dios existe simultáneamente y eternamente, como una unión de tres personas: el Padre, el Hijo y el Espíritu Santo.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3602B5-F261-5219-EA41-FEA6CCC18744}"/>
              </a:ext>
            </a:extLst>
          </p:cNvPr>
          <p:cNvSpPr txBox="1"/>
          <p:nvPr/>
        </p:nvSpPr>
        <p:spPr>
          <a:xfrm>
            <a:off x="664140" y="2736801"/>
            <a:ext cx="6391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Mateo 3:16-17</a:t>
            </a:r>
            <a:endParaRPr lang="es-AR" b="0" dirty="0">
              <a:effectLst/>
            </a:endParaRPr>
          </a:p>
          <a:p>
            <a:pPr marL="342900" indent="-165100" algn="just" rtl="0">
              <a:buNone/>
            </a:pPr>
            <a:r>
              <a:rPr lang="es-AR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 Y Jesús, después que fue bautizado, subió inmediatamente del agua; y he aquí, los cielos le fueron abiertos, y vio al Espíritu de Dios que descendía como paloma y se posaba sobre él.</a:t>
            </a:r>
            <a:endParaRPr lang="es-AR" b="0" dirty="0">
              <a:effectLst/>
            </a:endParaRPr>
          </a:p>
          <a:p>
            <a:pPr>
              <a:buNone/>
            </a:pPr>
            <a:br>
              <a:rPr lang="es-AR" dirty="0"/>
            </a:b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405C1D-DE68-9DAA-510A-AEF10F91A2A9}"/>
              </a:ext>
            </a:extLst>
          </p:cNvPr>
          <p:cNvSpPr txBox="1"/>
          <p:nvPr/>
        </p:nvSpPr>
        <p:spPr>
          <a:xfrm>
            <a:off x="760392" y="4009353"/>
            <a:ext cx="6198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Juan 17:21 </a:t>
            </a:r>
            <a:endParaRPr lang="es-AR" b="0" dirty="0">
              <a:effectLst/>
            </a:endParaRPr>
          </a:p>
          <a:p>
            <a:pPr marL="342900" indent="-165100" algn="just" rtl="0">
              <a:buNone/>
            </a:pPr>
            <a:r>
              <a:rPr lang="es-AR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21 para que todos sean uno, como tú, oh Padre, en mí, y yo en ti, que también ellos sean uno en nosotros, para que el mundo crea que tú me enviaste.</a:t>
            </a:r>
            <a:endParaRPr lang="es-AR" b="0" dirty="0">
              <a:effectLst/>
            </a:endParaRPr>
          </a:p>
          <a:p>
            <a:pPr>
              <a:buNone/>
            </a:pPr>
            <a:br>
              <a:rPr lang="es-AR" dirty="0"/>
            </a:b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78C7F3-C4B3-F30E-07EC-626CBF57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49" y="2317443"/>
            <a:ext cx="2983801" cy="43473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A9DBD3-81C0-4AFF-9C52-18EF22DCBC78}"/>
              </a:ext>
            </a:extLst>
          </p:cNvPr>
          <p:cNvSpPr txBox="1"/>
          <p:nvPr/>
        </p:nvSpPr>
        <p:spPr>
          <a:xfrm>
            <a:off x="1088971" y="5358823"/>
            <a:ext cx="619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br>
              <a:rPr lang="es-AR" dirty="0"/>
            </a:b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7F19BE-EB99-4342-B5DB-80955F7215F6}"/>
              </a:ext>
            </a:extLst>
          </p:cNvPr>
          <p:cNvSpPr txBox="1"/>
          <p:nvPr/>
        </p:nvSpPr>
        <p:spPr>
          <a:xfrm>
            <a:off x="924681" y="5284252"/>
            <a:ext cx="6198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MX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Mateo 28:19</a:t>
            </a:r>
          </a:p>
          <a:p>
            <a:pPr>
              <a:buNone/>
            </a:pPr>
            <a:r>
              <a:rPr lang="es-MX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“Bautizándolos en el nombre del Padre, y del Hijo, y del Espíritu Santo”.</a:t>
            </a:r>
            <a:br>
              <a:rPr lang="es-AR" i="1" dirty="0"/>
            </a:b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0747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70BCD53-5608-F4FF-1ADA-0CC53BDB5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11" y="473798"/>
            <a:ext cx="4851249" cy="287434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F5151A4-5AEB-166E-DDFE-71438ACBB790}"/>
              </a:ext>
            </a:extLst>
          </p:cNvPr>
          <p:cNvSpPr txBox="1">
            <a:spLocks/>
          </p:cNvSpPr>
          <p:nvPr/>
        </p:nvSpPr>
        <p:spPr>
          <a:xfrm>
            <a:off x="7040078" y="1250858"/>
            <a:ext cx="3855720" cy="660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RITUALES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4F55BA45-764E-D07B-AE2D-EDEDB71AD1E1}"/>
              </a:ext>
            </a:extLst>
          </p:cNvPr>
          <p:cNvSpPr txBox="1">
            <a:spLocks/>
          </p:cNvSpPr>
          <p:nvPr/>
        </p:nvSpPr>
        <p:spPr>
          <a:xfrm>
            <a:off x="6002987" y="2313970"/>
            <a:ext cx="5929902" cy="402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s-A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Misa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7 Sacramentos (Bautismo, Confesión, Confirmación, Eucaristía, Unción de los Enfermos, Ordenes Sagradas, Matrimonio)</a:t>
            </a:r>
          </a:p>
          <a:p>
            <a:pPr marL="285750" indent="-285750">
              <a:buFontTx/>
              <a:buChar char="-"/>
            </a:pPr>
            <a:r>
              <a:rPr lang="es-A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Temporadas (Adviento, Navidad, Cuaresma, Pascua, Tiempo Ordinario)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B74C48-6DC9-8000-18A1-673BA7B3C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11" y="3553044"/>
            <a:ext cx="4902737" cy="28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8B8F5-CDE0-8A7C-CEB8-11151753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097658" cy="660115"/>
          </a:xfrm>
        </p:spPr>
        <p:txBody>
          <a:bodyPr>
            <a:normAutofit fontScale="90000"/>
          </a:bodyPr>
          <a:lstStyle/>
          <a:p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SÍMBOLOS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2FA339-DD11-957D-BB5E-B6994B863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375" y="1345915"/>
            <a:ext cx="8316930" cy="5686746"/>
          </a:xfrm>
        </p:spPr>
        <p:txBody>
          <a:bodyPr>
            <a:normAutofit/>
          </a:bodyPr>
          <a:lstStyle/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La cruz: Para los católicos, es signo de fe, esperanza y redención.</a:t>
            </a:r>
            <a:endParaRPr lang="es-AR" b="0" dirty="0">
              <a:effectLst/>
            </a:endParaRP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El crucifijo: Resalta el sacrificio de Jesús y su entrega total por amor. </a:t>
            </a: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3.El pescado (</a:t>
            </a:r>
            <a:r>
              <a:rPr lang="es-AR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Ichthys</a:t>
            </a: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 Es signo de identidad cristiana.</a:t>
            </a:r>
            <a:endParaRPr lang="es-AR" b="0" dirty="0">
              <a:effectLst/>
            </a:endParaRP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4.El pan y el vino: Representan el Cuerpo y la Sangre de Cristo en la Eucaristía. </a:t>
            </a: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5.La Biblia: Es símbolo de la Palabra de Dios. </a:t>
            </a: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6.El cirio pascual: Simboliza a Cristo resucitado</a:t>
            </a: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7.El agua bendita: Simboliza la purificación y el recuerdo del Bautismo.</a:t>
            </a: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8.El rosario: Es símbolo de devoción, intercesión y contemplación.</a:t>
            </a:r>
            <a:endParaRPr lang="es-AR" sz="1800" i="0" u="none" strike="noStrike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9.La paloma: Es símbolo de paz, pureza y presencia divina.</a:t>
            </a:r>
            <a:endParaRPr lang="es-AR" b="0" dirty="0">
              <a:effectLst/>
            </a:endParaRP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10.El alfa y el omega (Α y Ω): Simbolizan que Dios es el principio y el fin de todo. </a:t>
            </a: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11.El cáliz: Representa la sangre de Cristo y la nueva alianza.</a:t>
            </a:r>
            <a:endParaRPr lang="es-AR" sz="1800" i="0" u="none" strike="noStrike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12.El cordero: Es imagen de sacrificio, inocencia y redención.</a:t>
            </a:r>
            <a:endParaRPr lang="es-AR" b="0" dirty="0">
              <a:effectLst/>
            </a:endParaRPr>
          </a:p>
          <a:p>
            <a:pPr>
              <a:buNone/>
            </a:pPr>
            <a:br>
              <a:rPr lang="es-AR" dirty="0"/>
            </a:br>
            <a:endParaRPr lang="es-AR" dirty="0"/>
          </a:p>
        </p:txBody>
      </p:sp>
      <p:pic>
        <p:nvPicPr>
          <p:cNvPr id="2050" name="Picture 2" descr="Logotipo De La Iglesia Símbolos Cristianos Manos Y Paloma De Rogación - Un  Símbolo Del Espíritu Santo Ilustración del Vector - Ilustración de llama,  santo: 132783618">
            <a:extLst>
              <a:ext uri="{FF2B5EF4-FFF2-40B4-BE49-F238E27FC236}">
                <a16:creationId xmlns:a16="http://schemas.microsoft.com/office/drawing/2014/main" id="{7A97B996-3069-1F9F-3019-BFBA9088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09" y="-1345915"/>
            <a:ext cx="6492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liz de primera comunión 10480238 Vector en Vecteezy">
            <a:extLst>
              <a:ext uri="{FF2B5EF4-FFF2-40B4-BE49-F238E27FC236}">
                <a16:creationId xmlns:a16="http://schemas.microsoft.com/office/drawing/2014/main" id="{25568D7B-AFCA-4E53-E176-9303C4677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79" y="3010328"/>
            <a:ext cx="2617856" cy="32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6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A9533-F0D8-13A0-410C-73EB7E8D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97668"/>
            <a:ext cx="3855720" cy="742308"/>
          </a:xfrm>
        </p:spPr>
        <p:txBody>
          <a:bodyPr/>
          <a:lstStyle/>
          <a:p>
            <a:pPr algn="ctr"/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DE56F9-1863-EF3C-35FA-1A665E4A0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" y="2178122"/>
            <a:ext cx="5212080" cy="3011056"/>
          </a:xfrm>
        </p:spPr>
        <p:txBody>
          <a:bodyPr>
            <a:normAutofit/>
          </a:bodyPr>
          <a:lstStyle/>
          <a:p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texto sagrado del cristianismo es La Biblia, conformada por el antiguo testamento y el nuevo testamento, conformado por 27 libros escritos después del nacimiento de Jesús.</a:t>
            </a:r>
          </a:p>
          <a:p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Otros textos significativos para el cristianismo, son las Encíclicas. La palabra ENCÍCLICA significa «envolver en círculo», que es también el origen de la palabra «enciclopedia«.</a:t>
            </a: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212867-EC46-ADA5-D83C-B0E087E23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2457"/>
            <a:ext cx="5211762" cy="26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25161CB-ADC3-7BCC-2E2C-861B8327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82173"/>
            <a:ext cx="3171290" cy="22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81DA126-363D-71D4-72D1-266A937EA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7" r="15110"/>
          <a:stretch/>
        </p:blipFill>
        <p:spPr bwMode="auto">
          <a:xfrm>
            <a:off x="9599859" y="3782173"/>
            <a:ext cx="1707903" cy="22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3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3E51D50-4AF4-4B3A-9FA4-11CBF77F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80" y="379572"/>
            <a:ext cx="5015464" cy="336921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BE60766-549B-6010-CC84-E32DFA5C7191}"/>
              </a:ext>
            </a:extLst>
          </p:cNvPr>
          <p:cNvSpPr txBox="1">
            <a:spLocks/>
          </p:cNvSpPr>
          <p:nvPr/>
        </p:nvSpPr>
        <p:spPr>
          <a:xfrm>
            <a:off x="6912944" y="1301322"/>
            <a:ext cx="4227816" cy="762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COSTUMBRES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09ADB0A-76ED-FDC4-0847-9DFD63A2A01A}"/>
              </a:ext>
            </a:extLst>
          </p:cNvPr>
          <p:cNvSpPr txBox="1">
            <a:spLocks/>
          </p:cNvSpPr>
          <p:nvPr/>
        </p:nvSpPr>
        <p:spPr>
          <a:xfrm>
            <a:off x="5644816" y="2127012"/>
            <a:ext cx="5894004" cy="4456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65100" algn="just">
              <a:buFont typeface="Franklin Gothic Book" panose="020B0503020102020204" pitchFamily="34" charset="0"/>
              <a:buNone/>
            </a:pPr>
            <a:r>
              <a:rPr lang="es-A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Bautismo: Es el rito de iniciación. Se considera el ingreso a la comunidad cristiana.</a:t>
            </a:r>
          </a:p>
          <a:p>
            <a:pPr marL="342900" indent="-165100" algn="just">
              <a:buFont typeface="Franklin Gothic Book" panose="020B0503020102020204" pitchFamily="34" charset="0"/>
              <a:buNone/>
            </a:pPr>
            <a:r>
              <a:rPr lang="es-A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Eucaristía o Comunión: Es el acto de recibir el cuerpo y la sangre de Cristo</a:t>
            </a:r>
          </a:p>
          <a:p>
            <a:pPr marL="342900" indent="-165100" algn="just">
              <a:buFont typeface="Franklin Gothic Book" panose="020B0503020102020204" pitchFamily="34" charset="0"/>
              <a:buNone/>
            </a:pPr>
            <a:r>
              <a:rPr lang="es-A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Confesión: En el catolicismo, se acostumbra confesar los pecados a un sacerdote. En otras ramas, se hace directamente con Dios. </a:t>
            </a:r>
            <a:endParaRPr lang="es-AR" dirty="0"/>
          </a:p>
          <a:p>
            <a:pPr marL="342900" indent="-165100" algn="just">
              <a:buFont typeface="Franklin Gothic Book" panose="020B0503020102020204" pitchFamily="34" charset="0"/>
              <a:buNone/>
            </a:pPr>
            <a:r>
              <a:rPr lang="es-A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Confirmación, matrimonio, orden sagrado, unción de los enfermos: Son otros sacramentos importantes en el catolicismo y ortodoxia.</a:t>
            </a:r>
            <a:endParaRPr lang="es-AR" dirty="0"/>
          </a:p>
          <a:p>
            <a:pPr>
              <a:buFont typeface="Franklin Gothic Book" panose="020B0503020102020204" pitchFamily="34" charset="0"/>
              <a:buNone/>
            </a:pPr>
            <a:br>
              <a:rPr lang="es-AR" dirty="0"/>
            </a:b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CFEF79-BD6D-C221-52D5-3951C8738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80" y="3927358"/>
            <a:ext cx="5015464" cy="25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49702AE-8434-D1C5-788A-A4DE4E8AF602}"/>
              </a:ext>
            </a:extLst>
          </p:cNvPr>
          <p:cNvSpPr txBox="1">
            <a:spLocks/>
          </p:cNvSpPr>
          <p:nvPr/>
        </p:nvSpPr>
        <p:spPr>
          <a:xfrm>
            <a:off x="3607085" y="488905"/>
            <a:ext cx="4977829" cy="762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CONCEPTO DE MUJER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EF238E5-865F-95C1-A1AE-0D2EB3551E69}"/>
              </a:ext>
            </a:extLst>
          </p:cNvPr>
          <p:cNvSpPr txBox="1">
            <a:spLocks/>
          </p:cNvSpPr>
          <p:nvPr/>
        </p:nvSpPr>
        <p:spPr>
          <a:xfrm>
            <a:off x="1026560" y="3087812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Book" panose="020B0503020102020204" pitchFamily="34" charset="0"/>
              <a:buNone/>
            </a:pPr>
            <a:br>
              <a:rPr lang="es-AR" dirty="0"/>
            </a:br>
            <a:endParaRPr lang="es-AR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191A217-5DD1-709D-1C22-C924B951AFA9}"/>
              </a:ext>
            </a:extLst>
          </p:cNvPr>
          <p:cNvSpPr txBox="1">
            <a:spLocks/>
          </p:cNvSpPr>
          <p:nvPr/>
        </p:nvSpPr>
        <p:spPr>
          <a:xfrm>
            <a:off x="1295399" y="1085195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Génesis: Eva, se representa a la mujer como “ayuda idónea” del hombre, como complemento de el, a su vez la figura de </a:t>
            </a:r>
            <a:r>
              <a:rPr lang="es-A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 es vista como responsable del pecado original.</a:t>
            </a: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En contraste a María, madre de Jesús: vista como la ”nueva </a:t>
            </a:r>
            <a:r>
              <a:rPr lang="es-AR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eva</a:t>
            </a: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 quien representa la pureza, obediencia, maternidad sagrada. </a:t>
            </a:r>
            <a:endParaRPr lang="es-AR" b="0" dirty="0">
              <a:effectLst/>
            </a:endParaRP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Nuevo testamento:  “ya no hay varón ni mujer, porque todos sois uno en Cristo Jesús” </a:t>
            </a:r>
            <a:endParaRPr lang="es-A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165100" algn="just" rtl="0">
              <a:buNone/>
            </a:pPr>
            <a:r>
              <a:rPr lang="es-A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En la iglesia, en  muchas ramas del cristianismo, su rol es más secundario. En el catolicismo, las mujeres no pueden ser sacerdotes, aunque si pueden  ser monjas, catequistas o servidoras, pero no líderes eclesiásticos</a:t>
            </a:r>
            <a:endParaRPr lang="es-AR" b="0" dirty="0">
              <a:effectLst/>
            </a:endParaRPr>
          </a:p>
          <a:p>
            <a:pPr>
              <a:buNone/>
            </a:pP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235692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Personalizado 19">
      <a:dk1>
        <a:sysClr val="windowText" lastClr="000000"/>
      </a:dk1>
      <a:lt1>
        <a:sysClr val="window" lastClr="FFFFFF"/>
      </a:lt1>
      <a:dk2>
        <a:srgbClr val="EBCB85"/>
      </a:dk2>
      <a:lt2>
        <a:srgbClr val="FCFCFA"/>
      </a:lt2>
      <a:accent1>
        <a:srgbClr val="FBF5E9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122</TotalTime>
  <Words>939</Words>
  <Application>Microsoft Office PowerPoint</Application>
  <PresentationFormat>Panorámica</PresentationFormat>
  <Paragraphs>74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Franklin Gothic Book</vt:lpstr>
      <vt:lpstr>Times New Roman</vt:lpstr>
      <vt:lpstr>Recorte</vt:lpstr>
      <vt:lpstr>CATOLISISMO</vt:lpstr>
      <vt:lpstr>Presentación de PowerPoint</vt:lpstr>
      <vt:lpstr>CREENCIAS</vt:lpstr>
      <vt:lpstr>Presentación de PowerPoint</vt:lpstr>
      <vt:lpstr>Presentación de PowerPoint</vt:lpstr>
      <vt:lpstr>SÍMBOLOS</vt:lpstr>
      <vt:lpstr>TEXTOS</vt:lpstr>
      <vt:lpstr>Presentación de PowerPoint</vt:lpstr>
      <vt:lpstr>Presentación de PowerPoint</vt:lpstr>
      <vt:lpstr>CURIOSIDADES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CATOLISISMO</dc:title>
  <dc:creator>estefania dean</dc:creator>
  <cp:lastModifiedBy>emilce</cp:lastModifiedBy>
  <cp:revision>3</cp:revision>
  <dcterms:created xsi:type="dcterms:W3CDTF">2025-04-14T21:28:07Z</dcterms:created>
  <dcterms:modified xsi:type="dcterms:W3CDTF">2025-04-29T23:34:21Z</dcterms:modified>
</cp:coreProperties>
</file>