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CEAC44-504A-4F4A-8A6D-1784DA102C89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EC465B-7B6E-4A5E-8988-A3076B89A46F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7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B928DB-13D7-471E-9EB3-A0B99511F042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0553C2-5AC2-415B-9694-D949A4EE20F0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B86C95-F214-4A8F-BE04-6955AF4495A5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775E6D-3256-473E-A5BC-A6BA4800836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66B027-5E46-4673-A956-E4A6B53A2EC9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A1D1E7-DE07-4DC9-BA56-9E23163F4BD8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1"/>
            <a:ext cx="12185652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F0B69E-89E4-45A0-BA79-A34F81CBDF11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237EC3-0E06-4FF3-957B-2188C3C3918A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5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19EFAC-3473-40FE-AF7E-0DABC22C4B55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3CE1C3-A5E4-4402-9C03-EAEF6C231A72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60545A-7CD6-456B-8AF1-90DA2BE39CF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043DD0-4D21-4E4A-836A-72DC79E358B8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0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315F4-BAEA-4023-8EC7-3CF28A6DF84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DE6F82-3B83-4322-BED9-179209DEEB8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AAEC87-14A8-4129-877A-BA0646DB71E4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27D11B-80ED-460D-8382-61AA8E82014C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7F71A7-12FF-46EA-A0AD-B85DAC9129E8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0BFC0E-8FEE-4F54-8B97-BEABCFEE5164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8B3ABF-34E2-4741-BD86-85D6F1D7F57A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9CEEDB-AF24-466D-A7EE-274283D82FF7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4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315F4-BAEA-4023-8EC7-3CF28A6DF84D}" type="datetimeFigureOut">
              <a:rPr lang="es-AR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16/4/2024</a:t>
            </a:fld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DE6F82-3B83-4322-BED9-179209DEEB85}" type="slidenum">
              <a:rPr lang="es-AR" altLang="es-ES" smtClean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 altLang="es-ES">
              <a:solidFill>
                <a:prstClr val="black">
                  <a:lumMod val="95000"/>
                  <a:lumOff val="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altLang="es-AR"/>
              <a:t>Tronco encefálico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s-AR" dirty="0"/>
              <a:t>UCSF 2020</a:t>
            </a:r>
          </a:p>
        </p:txBody>
      </p:sp>
    </p:spTree>
    <p:extLst>
      <p:ext uri="{BB962C8B-B14F-4D97-AF65-F5344CB8AC3E}">
        <p14:creationId xmlns:p14="http://schemas.microsoft.com/office/powerpoint/2010/main" val="586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t="15350" r="26375" b="22699"/>
          <a:stretch>
            <a:fillRect/>
          </a:stretch>
        </p:blipFill>
        <p:spPr bwMode="auto">
          <a:xfrm>
            <a:off x="2640013" y="836614"/>
            <a:ext cx="74231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AR"/>
              <a:t>SITUACION Y PARTES</a:t>
            </a:r>
          </a:p>
        </p:txBody>
      </p:sp>
      <p:sp>
        <p:nvSpPr>
          <p:cNvPr id="4099" name="Marcador de contenido 2"/>
          <p:cNvSpPr>
            <a:spLocks noGrp="1"/>
          </p:cNvSpPr>
          <p:nvPr>
            <p:ph idx="1"/>
          </p:nvPr>
        </p:nvSpPr>
        <p:spPr>
          <a:xfrm>
            <a:off x="609873" y="2449773"/>
            <a:ext cx="10972253" cy="4023360"/>
          </a:xfrm>
        </p:spPr>
        <p:txBody>
          <a:bodyPr/>
          <a:lstStyle/>
          <a:p>
            <a:pPr marL="0" indent="0">
              <a:buNone/>
            </a:pPr>
            <a:r>
              <a:rPr lang="es-AR" altLang="es-AR" dirty="0"/>
              <a:t>Es un </a:t>
            </a:r>
            <a:r>
              <a:rPr lang="es-AR" altLang="es-AR" b="1" dirty="0"/>
              <a:t>tallo nervioso </a:t>
            </a:r>
            <a:r>
              <a:rPr lang="es-AR" altLang="es-AR" dirty="0"/>
              <a:t>intercalado entre el </a:t>
            </a:r>
            <a:r>
              <a:rPr lang="es-AR" altLang="es-AR" u="sng" dirty="0"/>
              <a:t>cerebro</a:t>
            </a:r>
            <a:r>
              <a:rPr lang="es-AR" altLang="es-AR" dirty="0"/>
              <a:t> y la</a:t>
            </a:r>
            <a:r>
              <a:rPr lang="es-AR" altLang="es-AR" u="sng" dirty="0"/>
              <a:t> médula espinal.</a:t>
            </a:r>
          </a:p>
          <a:p>
            <a:pPr marL="0" indent="0">
              <a:buNone/>
            </a:pPr>
            <a:r>
              <a:rPr lang="es-AR" altLang="es-AR" dirty="0"/>
              <a:t>Aparece como una columna alargada e irregular en grosor.</a:t>
            </a:r>
          </a:p>
          <a:p>
            <a:pPr marL="0" indent="0">
              <a:buNone/>
            </a:pPr>
            <a:r>
              <a:rPr lang="es-AR" altLang="es-AR" dirty="0"/>
              <a:t>Esta situado casi enteramente en la </a:t>
            </a:r>
            <a:r>
              <a:rPr lang="es-AR" altLang="es-AR" u="sng" dirty="0"/>
              <a:t>fosa craneal posterior</a:t>
            </a:r>
            <a:r>
              <a:rPr lang="es-AR" altLang="es-AR" dirty="0"/>
              <a:t>.</a:t>
            </a:r>
          </a:p>
          <a:p>
            <a:pPr marL="0" indent="0">
              <a:buNone/>
            </a:pPr>
            <a:r>
              <a:rPr lang="es-AR" altLang="es-AR" dirty="0"/>
              <a:t>Por </a:t>
            </a:r>
            <a:r>
              <a:rPr lang="es-AR" altLang="es-AR" b="1" dirty="0"/>
              <a:t>delante</a:t>
            </a:r>
            <a:r>
              <a:rPr lang="es-AR" altLang="es-AR" dirty="0"/>
              <a:t>: se apoya en la base del cráneo sobre el </a:t>
            </a:r>
            <a:r>
              <a:rPr lang="es-AR" altLang="es-AR" dirty="0" err="1"/>
              <a:t>clivus</a:t>
            </a:r>
            <a:r>
              <a:rPr lang="es-AR" altLang="es-AR" dirty="0"/>
              <a:t> y por </a:t>
            </a:r>
            <a:r>
              <a:rPr lang="es-AR" altLang="es-AR" b="1" dirty="0"/>
              <a:t>detrás</a:t>
            </a:r>
            <a:r>
              <a:rPr lang="es-AR" altLang="es-AR" dirty="0"/>
              <a:t>: se encuentra oculto por el cerebelo y los hemisferios cerebrales.</a:t>
            </a:r>
          </a:p>
        </p:txBody>
      </p:sp>
    </p:spTree>
    <p:extLst>
      <p:ext uri="{BB962C8B-B14F-4D97-AF65-F5344CB8AC3E}">
        <p14:creationId xmlns:p14="http://schemas.microsoft.com/office/powerpoint/2010/main" val="318921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34" y="448469"/>
            <a:ext cx="794067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263684" y="5782613"/>
            <a:ext cx="1326523" cy="28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CEREBELO</a:t>
            </a:r>
            <a:endParaRPr lang="es-ES" sz="1400" dirty="0"/>
          </a:p>
        </p:txBody>
      </p:sp>
      <p:cxnSp>
        <p:nvCxnSpPr>
          <p:cNvPr id="4" name="Conector recto de flecha 3"/>
          <p:cNvCxnSpPr/>
          <p:nvPr/>
        </p:nvCxnSpPr>
        <p:spPr>
          <a:xfrm flipH="1" flipV="1">
            <a:off x="7328079" y="5022761"/>
            <a:ext cx="386366" cy="669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534991" y="5137596"/>
            <a:ext cx="1393065" cy="440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BULBO RAQUIDEO</a:t>
            </a:r>
            <a:endParaRPr lang="es-ES" sz="1400" dirty="0"/>
          </a:p>
        </p:txBody>
      </p:sp>
      <p:sp>
        <p:nvSpPr>
          <p:cNvPr id="8" name="Abrir llave 7"/>
          <p:cNvSpPr/>
          <p:nvPr/>
        </p:nvSpPr>
        <p:spPr>
          <a:xfrm>
            <a:off x="4095482" y="4856407"/>
            <a:ext cx="45719" cy="14424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534991" y="5137595"/>
            <a:ext cx="1393065" cy="440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BULBO RAQUIDEO</a:t>
            </a:r>
            <a:endParaRPr lang="es-ES" sz="1400" dirty="0"/>
          </a:p>
        </p:txBody>
      </p:sp>
      <p:sp>
        <p:nvSpPr>
          <p:cNvPr id="13" name="Abrir llave 12"/>
          <p:cNvSpPr/>
          <p:nvPr/>
        </p:nvSpPr>
        <p:spPr>
          <a:xfrm>
            <a:off x="3492142" y="2973944"/>
            <a:ext cx="45719" cy="14424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837485" y="3544665"/>
            <a:ext cx="1503652" cy="233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MESENCÉFALO</a:t>
            </a:r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4228250" y="3347257"/>
            <a:ext cx="562114" cy="197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dirty="0">
                <a:solidFill>
                  <a:schemeClr val="tx1"/>
                </a:solidFill>
              </a:rPr>
              <a:t>P.C..S</a:t>
            </a:r>
            <a:endParaRPr lang="es-ES" sz="105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627862" y="3708552"/>
            <a:ext cx="513339" cy="154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dirty="0">
                <a:solidFill>
                  <a:schemeClr val="tx1"/>
                </a:solidFill>
              </a:rPr>
              <a:t>P.C.M</a:t>
            </a:r>
            <a:endParaRPr lang="es-ES" sz="105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141201" y="3997065"/>
            <a:ext cx="454589" cy="154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dirty="0">
                <a:solidFill>
                  <a:schemeClr val="tx1"/>
                </a:solidFill>
              </a:rPr>
              <a:t>P.C.I</a:t>
            </a:r>
            <a:endParaRPr lang="es-E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5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09851" y="863221"/>
            <a:ext cx="5101826" cy="4525963"/>
          </a:xfrm>
        </p:spPr>
        <p:txBody>
          <a:bodyPr/>
          <a:lstStyle/>
          <a:p>
            <a:pPr>
              <a:defRPr/>
            </a:pPr>
            <a:r>
              <a:rPr lang="es-AR" dirty="0"/>
              <a:t>Consta de </a:t>
            </a:r>
            <a:r>
              <a:rPr lang="es-AR" b="1" dirty="0"/>
              <a:t>TRES PARTES:  </a:t>
            </a:r>
            <a:r>
              <a:rPr lang="es-AR" dirty="0"/>
              <a:t>(de abajo hacia arriba)</a:t>
            </a:r>
          </a:p>
          <a:p>
            <a:pPr marL="0" indent="0">
              <a:buNone/>
              <a:defRPr/>
            </a:pPr>
            <a:endParaRPr lang="es-AR" dirty="0"/>
          </a:p>
          <a:p>
            <a:pPr marL="0" indent="0">
              <a:buNone/>
              <a:defRPr/>
            </a:pPr>
            <a:r>
              <a:rPr lang="es-AR" dirty="0"/>
              <a:t>El </a:t>
            </a:r>
            <a:r>
              <a:rPr lang="es-AR" b="1" i="1" dirty="0"/>
              <a:t>bulbo raquídeo </a:t>
            </a:r>
            <a:r>
              <a:rPr lang="es-AR" dirty="0"/>
              <a:t>o médula </a:t>
            </a:r>
            <a:r>
              <a:rPr lang="es-AR" dirty="0" err="1"/>
              <a:t>oblongada</a:t>
            </a:r>
            <a:r>
              <a:rPr lang="es-AR" dirty="0"/>
              <a:t>.</a:t>
            </a:r>
          </a:p>
          <a:p>
            <a:pPr marL="0" indent="0">
              <a:buNone/>
              <a:defRPr/>
            </a:pPr>
            <a:r>
              <a:rPr lang="es-AR" dirty="0"/>
              <a:t>El puente o </a:t>
            </a:r>
            <a:r>
              <a:rPr lang="es-AR" b="1" i="1" dirty="0"/>
              <a:t>protuberancia</a:t>
            </a:r>
            <a:r>
              <a:rPr lang="es-AR" dirty="0"/>
              <a:t>.</a:t>
            </a:r>
          </a:p>
          <a:p>
            <a:pPr marL="0" indent="0">
              <a:buNone/>
              <a:defRPr/>
            </a:pPr>
            <a:r>
              <a:rPr lang="es-AR" dirty="0"/>
              <a:t>El </a:t>
            </a:r>
            <a:r>
              <a:rPr lang="es-AR" b="1" i="1" dirty="0"/>
              <a:t>mesencéfalo</a:t>
            </a:r>
            <a:r>
              <a:rPr lang="es-AR" dirty="0"/>
              <a:t>.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4AFC832A-43D2-10ED-F3C6-30B8F322C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33" y="73740"/>
            <a:ext cx="6090429" cy="6104924"/>
          </a:xfr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4AE0495-3DC4-3437-7FC6-0D76D99552D6}"/>
              </a:ext>
            </a:extLst>
          </p:cNvPr>
          <p:cNvSpPr/>
          <p:nvPr/>
        </p:nvSpPr>
        <p:spPr>
          <a:xfrm>
            <a:off x="7207154" y="4543023"/>
            <a:ext cx="1745777" cy="2831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Médula espinal</a:t>
            </a:r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07E14E-4099-32E1-039C-8A839DD553E8}"/>
              </a:ext>
            </a:extLst>
          </p:cNvPr>
          <p:cNvSpPr/>
          <p:nvPr/>
        </p:nvSpPr>
        <p:spPr>
          <a:xfrm>
            <a:off x="6180325" y="3747417"/>
            <a:ext cx="1694645" cy="2318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Protuberancia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853D5C-2D47-3BF6-1BF5-1674A16F66C8}"/>
              </a:ext>
            </a:extLst>
          </p:cNvPr>
          <p:cNvSpPr/>
          <p:nvPr/>
        </p:nvSpPr>
        <p:spPr>
          <a:xfrm>
            <a:off x="6607767" y="4141749"/>
            <a:ext cx="1694645" cy="2318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Bulbo </a:t>
            </a:r>
            <a:r>
              <a:rPr lang="es-ES" dirty="0" err="1"/>
              <a:t>raquideo</a:t>
            </a:r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70FCB2-3A97-227E-4367-E40342D0C9E5}"/>
              </a:ext>
            </a:extLst>
          </p:cNvPr>
          <p:cNvSpPr/>
          <p:nvPr/>
        </p:nvSpPr>
        <p:spPr>
          <a:xfrm>
            <a:off x="5908898" y="3349614"/>
            <a:ext cx="1694645" cy="2318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Mesencéfalo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F5B4294-A3C0-3898-F5E0-BA9E76EE9CCA}"/>
              </a:ext>
            </a:extLst>
          </p:cNvPr>
          <p:cNvSpPr/>
          <p:nvPr/>
        </p:nvSpPr>
        <p:spPr>
          <a:xfrm>
            <a:off x="9064411" y="2935132"/>
            <a:ext cx="138774" cy="150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5EC46EA-B3FE-1EB6-804D-165EDD6E673D}"/>
              </a:ext>
            </a:extLst>
          </p:cNvPr>
          <p:cNvSpPr/>
          <p:nvPr/>
        </p:nvSpPr>
        <p:spPr>
          <a:xfrm>
            <a:off x="8856315" y="2229633"/>
            <a:ext cx="138774" cy="150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0541274-75B0-E98E-604B-E626CFB0B8BB}"/>
              </a:ext>
            </a:extLst>
          </p:cNvPr>
          <p:cNvSpPr/>
          <p:nvPr/>
        </p:nvSpPr>
        <p:spPr>
          <a:xfrm>
            <a:off x="8786928" y="2561443"/>
            <a:ext cx="138774" cy="1501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564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Marcador de contenido 2"/>
          <p:cNvSpPr>
            <a:spLocks noGrp="1"/>
          </p:cNvSpPr>
          <p:nvPr>
            <p:ph idx="4294967295"/>
          </p:nvPr>
        </p:nvSpPr>
        <p:spPr>
          <a:xfrm>
            <a:off x="122830" y="404160"/>
            <a:ext cx="11900848" cy="56499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AR" altLang="es-AR" dirty="0"/>
              <a:t>El </a:t>
            </a:r>
            <a:r>
              <a:rPr lang="es-AR" altLang="es-AR" b="1" dirty="0"/>
              <a:t>BULBO RAQUÍDEO </a:t>
            </a:r>
            <a:r>
              <a:rPr lang="es-AR" altLang="es-AR" dirty="0"/>
              <a:t>se continúa con la médula espinal por encima de las raíces del primer nervio cervical.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dirty="0"/>
              <a:t>La </a:t>
            </a:r>
            <a:r>
              <a:rPr lang="es-AR" altLang="es-AR" b="1" dirty="0"/>
              <a:t>PROTUBERANCIA</a:t>
            </a:r>
            <a:r>
              <a:rPr lang="es-AR" altLang="es-AR" dirty="0"/>
              <a:t> es la porción más voluminosa del tronco encefálico.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altLang="es-AR" dirty="0"/>
              <a:t>El </a:t>
            </a:r>
            <a:r>
              <a:rPr lang="es-AR" altLang="es-AR" b="1" dirty="0"/>
              <a:t>MESENCÉFALO</a:t>
            </a:r>
            <a:r>
              <a:rPr lang="es-AR" altLang="es-AR" dirty="0"/>
              <a:t> esta constituido por una amplia porción anterior (los pedúnculos cerebrales) y una porción posterior (la lámina cuadrigémina o lámina del techo). </a:t>
            </a:r>
          </a:p>
        </p:txBody>
      </p:sp>
      <p:pic>
        <p:nvPicPr>
          <p:cNvPr id="4" name="Marcador de contenido 8">
            <a:extLst>
              <a:ext uri="{FF2B5EF4-FFF2-40B4-BE49-F238E27FC236}">
                <a16:creationId xmlns:a16="http://schemas.microsoft.com/office/drawing/2014/main" id="{0CB04033-ABBE-0153-3439-58751B56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63" y="1877707"/>
            <a:ext cx="6445587" cy="50962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65FD09-1BC8-D7B4-83D5-DB114D968354}"/>
              </a:ext>
            </a:extLst>
          </p:cNvPr>
          <p:cNvSpPr/>
          <p:nvPr/>
        </p:nvSpPr>
        <p:spPr>
          <a:xfrm>
            <a:off x="7753064" y="6316016"/>
            <a:ext cx="1694645" cy="2559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  <a:r>
              <a:rPr lang="es-AR" dirty="0"/>
              <a:t>ULBO RAQ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731C29-3C5B-02B2-2601-0BFB1D0ACACD}"/>
              </a:ext>
            </a:extLst>
          </p:cNvPr>
          <p:cNvSpPr/>
          <p:nvPr/>
        </p:nvSpPr>
        <p:spPr>
          <a:xfrm>
            <a:off x="6638521" y="5333115"/>
            <a:ext cx="1961866" cy="2559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PROTUBERANCIA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019E7C-E560-D2E5-632A-D9BB7302E058}"/>
              </a:ext>
            </a:extLst>
          </p:cNvPr>
          <p:cNvSpPr/>
          <p:nvPr/>
        </p:nvSpPr>
        <p:spPr>
          <a:xfrm>
            <a:off x="6096000" y="4941256"/>
            <a:ext cx="2043753" cy="2559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PEDÚNCULO CEREB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C3D6BFD-6FB8-4C8D-3A87-CFCE134DAE01}"/>
              </a:ext>
            </a:extLst>
          </p:cNvPr>
          <p:cNvSpPr/>
          <p:nvPr/>
        </p:nvSpPr>
        <p:spPr>
          <a:xfrm>
            <a:off x="8352430" y="4039737"/>
            <a:ext cx="138774" cy="15012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F9FE90-5A16-ADC9-A10E-33C84B3CBC4B}"/>
              </a:ext>
            </a:extLst>
          </p:cNvPr>
          <p:cNvSpPr/>
          <p:nvPr/>
        </p:nvSpPr>
        <p:spPr>
          <a:xfrm>
            <a:off x="8601383" y="4793062"/>
            <a:ext cx="138774" cy="15012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F5DE50D-7DE9-E4AE-7FC6-B232EB788B35}"/>
              </a:ext>
            </a:extLst>
          </p:cNvPr>
          <p:cNvSpPr/>
          <p:nvPr/>
        </p:nvSpPr>
        <p:spPr>
          <a:xfrm>
            <a:off x="9189493" y="5858611"/>
            <a:ext cx="138774" cy="15012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430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3457" y="404813"/>
            <a:ext cx="4790743" cy="57213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AR" sz="2400" b="1" u="sng" dirty="0"/>
              <a:t>Sección sagital:</a:t>
            </a:r>
          </a:p>
          <a:p>
            <a:pPr>
              <a:defRPr/>
            </a:pPr>
            <a:r>
              <a:rPr lang="es-AR" sz="2400" dirty="0"/>
              <a:t>Se aprecia como esta recorrido por una cavidad que: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s-AR" sz="2400" dirty="0"/>
              <a:t>En la </a:t>
            </a:r>
            <a:r>
              <a:rPr lang="es-AR" sz="2400" b="1" i="1" dirty="0"/>
              <a:t>parte inferior </a:t>
            </a:r>
            <a:r>
              <a:rPr lang="es-AR" sz="2400" dirty="0"/>
              <a:t>del bulbo raquídeo se estrecha y se continúa con el conducto central de la médula espinal.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s-AR" sz="2400" dirty="0"/>
              <a:t>En la </a:t>
            </a:r>
            <a:r>
              <a:rPr lang="es-AR" sz="2400" b="1" i="1" dirty="0"/>
              <a:t>parte superior </a:t>
            </a:r>
            <a:r>
              <a:rPr lang="es-AR" sz="2400" dirty="0"/>
              <a:t>del bulbo y protuberancia se ensancha formando el 4to ventrículo, finalmente se estrecha de nuevo en el mesencéfalo para construir el acueducto del mesencéfalo (o de Silvio)</a:t>
            </a:r>
          </a:p>
        </p:txBody>
      </p:sp>
      <p:pic>
        <p:nvPicPr>
          <p:cNvPr id="5" name="Marcador de contenido 8">
            <a:extLst>
              <a:ext uri="{FF2B5EF4-FFF2-40B4-BE49-F238E27FC236}">
                <a16:creationId xmlns:a16="http://schemas.microsoft.com/office/drawing/2014/main" id="{87A41CAE-DB7B-04C2-22AF-D728C238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13" y="621804"/>
            <a:ext cx="6445587" cy="57213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DF343E4-04AF-70A3-ADC2-9DEEF7BD22C3}"/>
              </a:ext>
            </a:extLst>
          </p:cNvPr>
          <p:cNvSpPr/>
          <p:nvPr/>
        </p:nvSpPr>
        <p:spPr>
          <a:xfrm>
            <a:off x="6096000" y="4832074"/>
            <a:ext cx="2043753" cy="2559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Parte superior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2EDF70-306A-4987-5297-A7BB629DD3BF}"/>
              </a:ext>
            </a:extLst>
          </p:cNvPr>
          <p:cNvSpPr/>
          <p:nvPr/>
        </p:nvSpPr>
        <p:spPr>
          <a:xfrm>
            <a:off x="7585880" y="5998179"/>
            <a:ext cx="2043753" cy="2559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Parte inferior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D9B4CC-7A36-4E09-B28B-E50133D4F5AD}"/>
              </a:ext>
            </a:extLst>
          </p:cNvPr>
          <p:cNvSpPr/>
          <p:nvPr/>
        </p:nvSpPr>
        <p:spPr>
          <a:xfrm>
            <a:off x="6659526" y="5159157"/>
            <a:ext cx="2429884" cy="2559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Cuarto ventrículo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6531A83-A351-7D93-77B9-ED341ECC83D3}"/>
              </a:ext>
            </a:extLst>
          </p:cNvPr>
          <p:cNvSpPr/>
          <p:nvPr/>
        </p:nvSpPr>
        <p:spPr>
          <a:xfrm>
            <a:off x="9516469" y="3821374"/>
            <a:ext cx="171735" cy="12282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013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5B0213B-CA81-44EE-3C13-7144D673D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0"/>
            <a:ext cx="7629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1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31E510-34A9-66B3-781A-E2E17CE0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2" y="553467"/>
            <a:ext cx="10109296" cy="57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258</Words>
  <Application>Microsoft Office PowerPoint</Application>
  <PresentationFormat>Panorámica</PresentationFormat>
  <Paragraphs>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Tw Cen MT</vt:lpstr>
      <vt:lpstr>Tw Cen MT Condensed</vt:lpstr>
      <vt:lpstr>Wingdings</vt:lpstr>
      <vt:lpstr>Wingdings 3</vt:lpstr>
      <vt:lpstr>Integral</vt:lpstr>
      <vt:lpstr>Tronco encefálico</vt:lpstr>
      <vt:lpstr>Presentación de PowerPoint</vt:lpstr>
      <vt:lpstr>SITUACION Y PARTES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Tronco encefálico</dc:title>
  <dc:creator>USUARIO</dc:creator>
  <cp:lastModifiedBy>Yamila Duarte</cp:lastModifiedBy>
  <cp:revision>16</cp:revision>
  <dcterms:created xsi:type="dcterms:W3CDTF">2020-04-20T19:53:56Z</dcterms:created>
  <dcterms:modified xsi:type="dcterms:W3CDTF">2024-04-16T23:49:52Z</dcterms:modified>
</cp:coreProperties>
</file>