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9"/>
  </p:notesMasterIdLst>
  <p:sldIdLst>
    <p:sldId id="256" r:id="rId2"/>
    <p:sldId id="257" r:id="rId3"/>
    <p:sldId id="267" r:id="rId4"/>
    <p:sldId id="268" r:id="rId5"/>
    <p:sldId id="258" r:id="rId6"/>
    <p:sldId id="269" r:id="rId7"/>
    <p:sldId id="270" r:id="rId8"/>
    <p:sldId id="261" r:id="rId9"/>
    <p:sldId id="259" r:id="rId10"/>
    <p:sldId id="260" r:id="rId11"/>
    <p:sldId id="271" r:id="rId12"/>
    <p:sldId id="272" r:id="rId13"/>
    <p:sldId id="262" r:id="rId14"/>
    <p:sldId id="263" r:id="rId15"/>
    <p:sldId id="266" r:id="rId16"/>
    <p:sldId id="264" r:id="rId17"/>
    <p:sldId id="265" r:id="rId18"/>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630" autoAdjust="0"/>
  </p:normalViewPr>
  <p:slideViewPr>
    <p:cSldViewPr snapToGrid="0">
      <p:cViewPr varScale="1">
        <p:scale>
          <a:sx n="58" d="100"/>
          <a:sy n="58" d="100"/>
        </p:scale>
        <p:origin x="12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78EEA0-D795-40CB-8700-813BFD4CF48A}" type="doc">
      <dgm:prSet loTypeId="urn:microsoft.com/office/officeart/2005/8/layout/vList2" loCatId="list" qsTypeId="urn:microsoft.com/office/officeart/2005/8/quickstyle/simple1" qsCatId="simple" csTypeId="urn:microsoft.com/office/officeart/2005/8/colors/accent3_2" csCatId="accent3"/>
      <dgm:spPr/>
      <dgm:t>
        <a:bodyPr/>
        <a:lstStyle/>
        <a:p>
          <a:endParaRPr lang="en-US"/>
        </a:p>
      </dgm:t>
    </dgm:pt>
    <dgm:pt modelId="{369A3AEA-0C70-478D-9D0F-704F11051D2A}">
      <dgm:prSet/>
      <dgm:spPr/>
      <dgm:t>
        <a:bodyPr/>
        <a:lstStyle/>
        <a:p>
          <a:r>
            <a:rPr lang="es-AR"/>
            <a:t>Sistema terapéutico triádico</a:t>
          </a:r>
          <a:endParaRPr lang="en-US"/>
        </a:p>
      </dgm:t>
    </dgm:pt>
    <dgm:pt modelId="{754B892B-4AC5-442B-998F-E8DB85B21030}" type="parTrans" cxnId="{02B73822-9637-404C-B284-785BE1331421}">
      <dgm:prSet/>
      <dgm:spPr/>
      <dgm:t>
        <a:bodyPr/>
        <a:lstStyle/>
        <a:p>
          <a:endParaRPr lang="en-US"/>
        </a:p>
      </dgm:t>
    </dgm:pt>
    <dgm:pt modelId="{E1C2D81F-41BA-47EC-998D-353644109D6C}" type="sibTrans" cxnId="{02B73822-9637-404C-B284-785BE1331421}">
      <dgm:prSet/>
      <dgm:spPr/>
      <dgm:t>
        <a:bodyPr/>
        <a:lstStyle/>
        <a:p>
          <a:endParaRPr lang="en-US"/>
        </a:p>
      </dgm:t>
    </dgm:pt>
    <dgm:pt modelId="{81A70980-EBAC-4B05-927D-FB393CA08232}">
      <dgm:prSet/>
      <dgm:spPr/>
      <dgm:t>
        <a:bodyPr/>
        <a:lstStyle/>
        <a:p>
          <a:r>
            <a:rPr lang="es-AR"/>
            <a:t>Dinámicas complejas de inclusión/exclusión</a:t>
          </a:r>
          <a:endParaRPr lang="en-US"/>
        </a:p>
      </dgm:t>
    </dgm:pt>
    <dgm:pt modelId="{13C4B00B-089D-4037-BB8A-E53CB13DC638}" type="parTrans" cxnId="{86DDC071-004F-4900-8DED-7D42AA618E81}">
      <dgm:prSet/>
      <dgm:spPr/>
      <dgm:t>
        <a:bodyPr/>
        <a:lstStyle/>
        <a:p>
          <a:endParaRPr lang="en-US"/>
        </a:p>
      </dgm:t>
    </dgm:pt>
    <dgm:pt modelId="{5B858F97-A8CE-4DB9-83E4-FE6C323904C4}" type="sibTrans" cxnId="{86DDC071-004F-4900-8DED-7D42AA618E81}">
      <dgm:prSet/>
      <dgm:spPr/>
      <dgm:t>
        <a:bodyPr/>
        <a:lstStyle/>
        <a:p>
          <a:endParaRPr lang="en-US"/>
        </a:p>
      </dgm:t>
    </dgm:pt>
    <dgm:pt modelId="{70D1B3C9-9BA0-44B5-914E-5B1A0BD7FDFE}">
      <dgm:prSet/>
      <dgm:spPr/>
      <dgm:t>
        <a:bodyPr/>
        <a:lstStyle/>
        <a:p>
          <a:r>
            <a:rPr lang="es-AR"/>
            <a:t>La variable tiempo:</a:t>
          </a:r>
          <a:endParaRPr lang="en-US"/>
        </a:p>
      </dgm:t>
    </dgm:pt>
    <dgm:pt modelId="{2FCA5CE7-D7F6-4755-971D-3F83FD73C0C0}" type="parTrans" cxnId="{18B02E0B-2AD3-430B-828E-BE195ADD3945}">
      <dgm:prSet/>
      <dgm:spPr/>
      <dgm:t>
        <a:bodyPr/>
        <a:lstStyle/>
        <a:p>
          <a:endParaRPr lang="en-US"/>
        </a:p>
      </dgm:t>
    </dgm:pt>
    <dgm:pt modelId="{2D12DCCB-6E55-47A8-AB17-76B9025F9EC0}" type="sibTrans" cxnId="{18B02E0B-2AD3-430B-828E-BE195ADD3945}">
      <dgm:prSet/>
      <dgm:spPr/>
      <dgm:t>
        <a:bodyPr/>
        <a:lstStyle/>
        <a:p>
          <a:endParaRPr lang="en-US"/>
        </a:p>
      </dgm:t>
    </dgm:pt>
    <dgm:pt modelId="{EFEB35FC-1DD1-4D5F-82B7-1179419A8359}">
      <dgm:prSet/>
      <dgm:spPr/>
      <dgm:t>
        <a:bodyPr/>
        <a:lstStyle/>
        <a:p>
          <a:r>
            <a:rPr lang="es-AR"/>
            <a:t>experiencia actual</a:t>
          </a:r>
          <a:endParaRPr lang="en-US"/>
        </a:p>
      </dgm:t>
    </dgm:pt>
    <dgm:pt modelId="{1A1A57DB-D60B-4621-A15C-1D27D82D0D46}" type="parTrans" cxnId="{2A4D145F-5731-4514-B513-D9C4E5E6DFA8}">
      <dgm:prSet/>
      <dgm:spPr/>
      <dgm:t>
        <a:bodyPr/>
        <a:lstStyle/>
        <a:p>
          <a:endParaRPr lang="en-US"/>
        </a:p>
      </dgm:t>
    </dgm:pt>
    <dgm:pt modelId="{ADD30C30-77CB-4165-B75E-144BA9A6D03A}" type="sibTrans" cxnId="{2A4D145F-5731-4514-B513-D9C4E5E6DFA8}">
      <dgm:prSet/>
      <dgm:spPr/>
      <dgm:t>
        <a:bodyPr/>
        <a:lstStyle/>
        <a:p>
          <a:endParaRPr lang="en-US"/>
        </a:p>
      </dgm:t>
    </dgm:pt>
    <dgm:pt modelId="{AFEA46C9-FCA6-4834-A7C7-705239725148}">
      <dgm:prSet/>
      <dgm:spPr/>
      <dgm:t>
        <a:bodyPr/>
        <a:lstStyle/>
        <a:p>
          <a:r>
            <a:rPr lang="es-AR"/>
            <a:t>las crisis de pareja afectan las vivencias de temporalidad</a:t>
          </a:r>
          <a:endParaRPr lang="en-US"/>
        </a:p>
      </dgm:t>
    </dgm:pt>
    <dgm:pt modelId="{0BDC4596-C126-4110-8F7D-FEF335AC2D31}" type="parTrans" cxnId="{AE734E6D-5C20-454D-AA4E-7D0DB83B1175}">
      <dgm:prSet/>
      <dgm:spPr/>
      <dgm:t>
        <a:bodyPr/>
        <a:lstStyle/>
        <a:p>
          <a:endParaRPr lang="en-US"/>
        </a:p>
      </dgm:t>
    </dgm:pt>
    <dgm:pt modelId="{2D893A25-8E70-4067-9358-36ADB998E87B}" type="sibTrans" cxnId="{AE734E6D-5C20-454D-AA4E-7D0DB83B1175}">
      <dgm:prSet/>
      <dgm:spPr/>
      <dgm:t>
        <a:bodyPr/>
        <a:lstStyle/>
        <a:p>
          <a:endParaRPr lang="en-US"/>
        </a:p>
      </dgm:t>
    </dgm:pt>
    <dgm:pt modelId="{5342D1EC-FD6D-45D7-B9C9-D033B5F5D64C}">
      <dgm:prSet/>
      <dgm:spPr/>
      <dgm:t>
        <a:bodyPr/>
        <a:lstStyle/>
        <a:p>
          <a:r>
            <a:rPr lang="es-AR"/>
            <a:t>cada miembro de la pareja trae un pasado y una historia</a:t>
          </a:r>
          <a:endParaRPr lang="en-US"/>
        </a:p>
      </dgm:t>
    </dgm:pt>
    <dgm:pt modelId="{1DF2FB7F-D4A3-4DF1-B267-91FDE26B749C}" type="parTrans" cxnId="{EB64DED0-3B34-471E-8B42-47A5E03E83CE}">
      <dgm:prSet/>
      <dgm:spPr/>
      <dgm:t>
        <a:bodyPr/>
        <a:lstStyle/>
        <a:p>
          <a:endParaRPr lang="en-US"/>
        </a:p>
      </dgm:t>
    </dgm:pt>
    <dgm:pt modelId="{83C2ED2E-961B-4E36-9248-0F21604E7A5E}" type="sibTrans" cxnId="{EB64DED0-3B34-471E-8B42-47A5E03E83CE}">
      <dgm:prSet/>
      <dgm:spPr/>
      <dgm:t>
        <a:bodyPr/>
        <a:lstStyle/>
        <a:p>
          <a:endParaRPr lang="en-US"/>
        </a:p>
      </dgm:t>
    </dgm:pt>
    <dgm:pt modelId="{679A06F1-92E4-4B6A-9BE1-C36103735C07}">
      <dgm:prSet/>
      <dgm:spPr/>
      <dgm:t>
        <a:bodyPr/>
        <a:lstStyle/>
        <a:p>
          <a:r>
            <a:rPr lang="es-AR"/>
            <a:t>las preguntas conducirán  a puntos de bifurcación, decisiones y nuevas preguntas</a:t>
          </a:r>
          <a:endParaRPr lang="en-US"/>
        </a:p>
      </dgm:t>
    </dgm:pt>
    <dgm:pt modelId="{2A990753-3AE4-4724-A69E-DFCCA8550E46}" type="parTrans" cxnId="{0D04ED90-CD41-43BB-B477-FACF447E02C1}">
      <dgm:prSet/>
      <dgm:spPr/>
      <dgm:t>
        <a:bodyPr/>
        <a:lstStyle/>
        <a:p>
          <a:endParaRPr lang="en-US"/>
        </a:p>
      </dgm:t>
    </dgm:pt>
    <dgm:pt modelId="{F2F2A01C-7D4A-4EB2-9E9A-A3AA445016D6}" type="sibTrans" cxnId="{0D04ED90-CD41-43BB-B477-FACF447E02C1}">
      <dgm:prSet/>
      <dgm:spPr/>
      <dgm:t>
        <a:bodyPr/>
        <a:lstStyle/>
        <a:p>
          <a:endParaRPr lang="en-US"/>
        </a:p>
      </dgm:t>
    </dgm:pt>
    <dgm:pt modelId="{9FAE1F76-5DDB-4B68-8647-A1AE8A090D55}">
      <dgm:prSet/>
      <dgm:spPr/>
      <dgm:t>
        <a:bodyPr/>
        <a:lstStyle/>
        <a:p>
          <a:r>
            <a:rPr lang="es-AR"/>
            <a:t>Introducción de empatía y mentalización para la creación del sistema terapéutico</a:t>
          </a:r>
          <a:endParaRPr lang="en-US"/>
        </a:p>
      </dgm:t>
    </dgm:pt>
    <dgm:pt modelId="{0C096AC6-BC8B-471D-BCCE-AFE706219EB2}" type="parTrans" cxnId="{C088DDA7-0878-4BD2-9FA4-AC8D7DB8A011}">
      <dgm:prSet/>
      <dgm:spPr/>
      <dgm:t>
        <a:bodyPr/>
        <a:lstStyle/>
        <a:p>
          <a:endParaRPr lang="en-US"/>
        </a:p>
      </dgm:t>
    </dgm:pt>
    <dgm:pt modelId="{B281BC85-784E-4941-9F50-22FEC0B9426B}" type="sibTrans" cxnId="{C088DDA7-0878-4BD2-9FA4-AC8D7DB8A011}">
      <dgm:prSet/>
      <dgm:spPr/>
      <dgm:t>
        <a:bodyPr/>
        <a:lstStyle/>
        <a:p>
          <a:endParaRPr lang="en-US"/>
        </a:p>
      </dgm:t>
    </dgm:pt>
    <dgm:pt modelId="{FDC0C459-9300-409F-9AB6-530CD2119EC9}">
      <dgm:prSet/>
      <dgm:spPr/>
      <dgm:t>
        <a:bodyPr/>
        <a:lstStyle/>
        <a:p>
          <a:r>
            <a:rPr lang="es-AR"/>
            <a:t>percibir y legitimar emociones</a:t>
          </a:r>
          <a:endParaRPr lang="en-US"/>
        </a:p>
      </dgm:t>
    </dgm:pt>
    <dgm:pt modelId="{31ACC1A4-0541-4189-A5C4-73AE60B8040F}" type="parTrans" cxnId="{7294093C-DFFB-4C82-9143-061001935B5A}">
      <dgm:prSet/>
      <dgm:spPr/>
      <dgm:t>
        <a:bodyPr/>
        <a:lstStyle/>
        <a:p>
          <a:endParaRPr lang="en-US"/>
        </a:p>
      </dgm:t>
    </dgm:pt>
    <dgm:pt modelId="{3D4F108C-FCBC-4AF8-95DB-8F521380C757}" type="sibTrans" cxnId="{7294093C-DFFB-4C82-9143-061001935B5A}">
      <dgm:prSet/>
      <dgm:spPr/>
      <dgm:t>
        <a:bodyPr/>
        <a:lstStyle/>
        <a:p>
          <a:endParaRPr lang="en-US"/>
        </a:p>
      </dgm:t>
    </dgm:pt>
    <dgm:pt modelId="{073BD049-AF26-4DD2-B12C-D8D301E18679}">
      <dgm:prSet/>
      <dgm:spPr/>
      <dgm:t>
        <a:bodyPr/>
        <a:lstStyle/>
        <a:p>
          <a:r>
            <a:rPr lang="es-AR"/>
            <a:t>orientar el dialogo de manera que permita introducir una perspectiva relacional del problema</a:t>
          </a:r>
          <a:endParaRPr lang="en-US"/>
        </a:p>
      </dgm:t>
    </dgm:pt>
    <dgm:pt modelId="{51DCC74D-8868-4766-B187-8930943EAF52}" type="parTrans" cxnId="{B4BE7862-4F41-440A-814A-23853E7DEFE4}">
      <dgm:prSet/>
      <dgm:spPr/>
      <dgm:t>
        <a:bodyPr/>
        <a:lstStyle/>
        <a:p>
          <a:endParaRPr lang="en-US"/>
        </a:p>
      </dgm:t>
    </dgm:pt>
    <dgm:pt modelId="{20FDC902-C8C0-4E3D-8EAB-B9469027D3DA}" type="sibTrans" cxnId="{B4BE7862-4F41-440A-814A-23853E7DEFE4}">
      <dgm:prSet/>
      <dgm:spPr/>
      <dgm:t>
        <a:bodyPr/>
        <a:lstStyle/>
        <a:p>
          <a:endParaRPr lang="en-US"/>
        </a:p>
      </dgm:t>
    </dgm:pt>
    <dgm:pt modelId="{8EC85087-BBA6-4921-8EC9-9E93940DE29A}" type="pres">
      <dgm:prSet presAssocID="{FE78EEA0-D795-40CB-8700-813BFD4CF48A}" presName="linear" presStyleCnt="0">
        <dgm:presLayoutVars>
          <dgm:animLvl val="lvl"/>
          <dgm:resizeHandles val="exact"/>
        </dgm:presLayoutVars>
      </dgm:prSet>
      <dgm:spPr/>
    </dgm:pt>
    <dgm:pt modelId="{86D71701-B421-4104-8118-6CE3D027D2D9}" type="pres">
      <dgm:prSet presAssocID="{369A3AEA-0C70-478D-9D0F-704F11051D2A}" presName="parentText" presStyleLbl="node1" presStyleIdx="0" presStyleCnt="4">
        <dgm:presLayoutVars>
          <dgm:chMax val="0"/>
          <dgm:bulletEnabled val="1"/>
        </dgm:presLayoutVars>
      </dgm:prSet>
      <dgm:spPr/>
    </dgm:pt>
    <dgm:pt modelId="{3CFFCE22-7ED0-4820-8105-1FFCFD9B7103}" type="pres">
      <dgm:prSet presAssocID="{E1C2D81F-41BA-47EC-998D-353644109D6C}" presName="spacer" presStyleCnt="0"/>
      <dgm:spPr/>
    </dgm:pt>
    <dgm:pt modelId="{80F30B6F-7CFC-4678-B2F7-B2D879B86B1C}" type="pres">
      <dgm:prSet presAssocID="{81A70980-EBAC-4B05-927D-FB393CA08232}" presName="parentText" presStyleLbl="node1" presStyleIdx="1" presStyleCnt="4">
        <dgm:presLayoutVars>
          <dgm:chMax val="0"/>
          <dgm:bulletEnabled val="1"/>
        </dgm:presLayoutVars>
      </dgm:prSet>
      <dgm:spPr/>
    </dgm:pt>
    <dgm:pt modelId="{940FB307-CE48-40B0-88AE-F1ED642AC206}" type="pres">
      <dgm:prSet presAssocID="{5B858F97-A8CE-4DB9-83E4-FE6C323904C4}" presName="spacer" presStyleCnt="0"/>
      <dgm:spPr/>
    </dgm:pt>
    <dgm:pt modelId="{1DBAF8DC-10B8-46A7-9F24-5CEF01D103DD}" type="pres">
      <dgm:prSet presAssocID="{70D1B3C9-9BA0-44B5-914E-5B1A0BD7FDFE}" presName="parentText" presStyleLbl="node1" presStyleIdx="2" presStyleCnt="4">
        <dgm:presLayoutVars>
          <dgm:chMax val="0"/>
          <dgm:bulletEnabled val="1"/>
        </dgm:presLayoutVars>
      </dgm:prSet>
      <dgm:spPr/>
    </dgm:pt>
    <dgm:pt modelId="{71462605-BB86-4B43-BD4F-731A36CB061B}" type="pres">
      <dgm:prSet presAssocID="{70D1B3C9-9BA0-44B5-914E-5B1A0BD7FDFE}" presName="childText" presStyleLbl="revTx" presStyleIdx="0" presStyleCnt="2">
        <dgm:presLayoutVars>
          <dgm:bulletEnabled val="1"/>
        </dgm:presLayoutVars>
      </dgm:prSet>
      <dgm:spPr/>
    </dgm:pt>
    <dgm:pt modelId="{FED54B01-F93B-4F6C-B68F-F0568972E306}" type="pres">
      <dgm:prSet presAssocID="{9FAE1F76-5DDB-4B68-8647-A1AE8A090D55}" presName="parentText" presStyleLbl="node1" presStyleIdx="3" presStyleCnt="4">
        <dgm:presLayoutVars>
          <dgm:chMax val="0"/>
          <dgm:bulletEnabled val="1"/>
        </dgm:presLayoutVars>
      </dgm:prSet>
      <dgm:spPr/>
    </dgm:pt>
    <dgm:pt modelId="{D055ED9F-703D-455A-B61C-2034E5CE5522}" type="pres">
      <dgm:prSet presAssocID="{9FAE1F76-5DDB-4B68-8647-A1AE8A090D55}" presName="childText" presStyleLbl="revTx" presStyleIdx="1" presStyleCnt="2">
        <dgm:presLayoutVars>
          <dgm:bulletEnabled val="1"/>
        </dgm:presLayoutVars>
      </dgm:prSet>
      <dgm:spPr/>
    </dgm:pt>
  </dgm:ptLst>
  <dgm:cxnLst>
    <dgm:cxn modelId="{18B02E0B-2AD3-430B-828E-BE195ADD3945}" srcId="{FE78EEA0-D795-40CB-8700-813BFD4CF48A}" destId="{70D1B3C9-9BA0-44B5-914E-5B1A0BD7FDFE}" srcOrd="2" destOrd="0" parTransId="{2FCA5CE7-D7F6-4755-971D-3F83FD73C0C0}" sibTransId="{2D12DCCB-6E55-47A8-AB17-76B9025F9EC0}"/>
    <dgm:cxn modelId="{02B73822-9637-404C-B284-785BE1331421}" srcId="{FE78EEA0-D795-40CB-8700-813BFD4CF48A}" destId="{369A3AEA-0C70-478D-9D0F-704F11051D2A}" srcOrd="0" destOrd="0" parTransId="{754B892B-4AC5-442B-998F-E8DB85B21030}" sibTransId="{E1C2D81F-41BA-47EC-998D-353644109D6C}"/>
    <dgm:cxn modelId="{2F61182C-9CD4-43F4-BD5C-B8371D917310}" type="presOf" srcId="{5342D1EC-FD6D-45D7-B9C9-D033B5F5D64C}" destId="{71462605-BB86-4B43-BD4F-731A36CB061B}" srcOrd="0" destOrd="2" presId="urn:microsoft.com/office/officeart/2005/8/layout/vList2"/>
    <dgm:cxn modelId="{7294093C-DFFB-4C82-9143-061001935B5A}" srcId="{9FAE1F76-5DDB-4B68-8647-A1AE8A090D55}" destId="{FDC0C459-9300-409F-9AB6-530CD2119EC9}" srcOrd="0" destOrd="0" parTransId="{31ACC1A4-0541-4189-A5C4-73AE60B8040F}" sibTransId="{3D4F108C-FCBC-4AF8-95DB-8F521380C757}"/>
    <dgm:cxn modelId="{2A4D145F-5731-4514-B513-D9C4E5E6DFA8}" srcId="{70D1B3C9-9BA0-44B5-914E-5B1A0BD7FDFE}" destId="{EFEB35FC-1DD1-4D5F-82B7-1179419A8359}" srcOrd="0" destOrd="0" parTransId="{1A1A57DB-D60B-4621-A15C-1D27D82D0D46}" sibTransId="{ADD30C30-77CB-4165-B75E-144BA9A6D03A}"/>
    <dgm:cxn modelId="{B4BE7862-4F41-440A-814A-23853E7DEFE4}" srcId="{9FAE1F76-5DDB-4B68-8647-A1AE8A090D55}" destId="{073BD049-AF26-4DD2-B12C-D8D301E18679}" srcOrd="1" destOrd="0" parTransId="{51DCC74D-8868-4766-B187-8930943EAF52}" sibTransId="{20FDC902-C8C0-4E3D-8EAB-B9469027D3DA}"/>
    <dgm:cxn modelId="{B7A51747-4EFB-49DB-A44B-1BF5F4FD0CBB}" type="presOf" srcId="{FE78EEA0-D795-40CB-8700-813BFD4CF48A}" destId="{8EC85087-BBA6-4921-8EC9-9E93940DE29A}" srcOrd="0" destOrd="0" presId="urn:microsoft.com/office/officeart/2005/8/layout/vList2"/>
    <dgm:cxn modelId="{AE734E6D-5C20-454D-AA4E-7D0DB83B1175}" srcId="{70D1B3C9-9BA0-44B5-914E-5B1A0BD7FDFE}" destId="{AFEA46C9-FCA6-4834-A7C7-705239725148}" srcOrd="1" destOrd="0" parTransId="{0BDC4596-C126-4110-8F7D-FEF335AC2D31}" sibTransId="{2D893A25-8E70-4067-9358-36ADB998E87B}"/>
    <dgm:cxn modelId="{86DDC071-004F-4900-8DED-7D42AA618E81}" srcId="{FE78EEA0-D795-40CB-8700-813BFD4CF48A}" destId="{81A70980-EBAC-4B05-927D-FB393CA08232}" srcOrd="1" destOrd="0" parTransId="{13C4B00B-089D-4037-BB8A-E53CB13DC638}" sibTransId="{5B858F97-A8CE-4DB9-83E4-FE6C323904C4}"/>
    <dgm:cxn modelId="{DE755A77-CDCC-4EE5-9142-EA9D47359850}" type="presOf" srcId="{EFEB35FC-1DD1-4D5F-82B7-1179419A8359}" destId="{71462605-BB86-4B43-BD4F-731A36CB061B}" srcOrd="0" destOrd="0" presId="urn:microsoft.com/office/officeart/2005/8/layout/vList2"/>
    <dgm:cxn modelId="{3649F98B-C44B-4B30-A067-378FC1C2ADEF}" type="presOf" srcId="{FDC0C459-9300-409F-9AB6-530CD2119EC9}" destId="{D055ED9F-703D-455A-B61C-2034E5CE5522}" srcOrd="0" destOrd="0" presId="urn:microsoft.com/office/officeart/2005/8/layout/vList2"/>
    <dgm:cxn modelId="{0D04ED90-CD41-43BB-B477-FACF447E02C1}" srcId="{70D1B3C9-9BA0-44B5-914E-5B1A0BD7FDFE}" destId="{679A06F1-92E4-4B6A-9BE1-C36103735C07}" srcOrd="3" destOrd="0" parTransId="{2A990753-3AE4-4724-A69E-DFCCA8550E46}" sibTransId="{F2F2A01C-7D4A-4EB2-9E9A-A3AA445016D6}"/>
    <dgm:cxn modelId="{5675F6A6-0D2E-4CF3-B4F4-166D3714606E}" type="presOf" srcId="{369A3AEA-0C70-478D-9D0F-704F11051D2A}" destId="{86D71701-B421-4104-8118-6CE3D027D2D9}" srcOrd="0" destOrd="0" presId="urn:microsoft.com/office/officeart/2005/8/layout/vList2"/>
    <dgm:cxn modelId="{C088DDA7-0878-4BD2-9FA4-AC8D7DB8A011}" srcId="{FE78EEA0-D795-40CB-8700-813BFD4CF48A}" destId="{9FAE1F76-5DDB-4B68-8647-A1AE8A090D55}" srcOrd="3" destOrd="0" parTransId="{0C096AC6-BC8B-471D-BCCE-AFE706219EB2}" sibTransId="{B281BC85-784E-4941-9F50-22FEC0B9426B}"/>
    <dgm:cxn modelId="{567B36B2-79C4-4DE0-86C8-5CBA6AF03E6C}" type="presOf" srcId="{073BD049-AF26-4DD2-B12C-D8D301E18679}" destId="{D055ED9F-703D-455A-B61C-2034E5CE5522}" srcOrd="0" destOrd="1" presId="urn:microsoft.com/office/officeart/2005/8/layout/vList2"/>
    <dgm:cxn modelId="{EB64DED0-3B34-471E-8B42-47A5E03E83CE}" srcId="{70D1B3C9-9BA0-44B5-914E-5B1A0BD7FDFE}" destId="{5342D1EC-FD6D-45D7-B9C9-D033B5F5D64C}" srcOrd="2" destOrd="0" parTransId="{1DF2FB7F-D4A3-4DF1-B267-91FDE26B749C}" sibTransId="{83C2ED2E-961B-4E36-9248-0F21604E7A5E}"/>
    <dgm:cxn modelId="{AB361ED4-4DF7-4E26-A996-F151813AA56D}" type="presOf" srcId="{70D1B3C9-9BA0-44B5-914E-5B1A0BD7FDFE}" destId="{1DBAF8DC-10B8-46A7-9F24-5CEF01D103DD}" srcOrd="0" destOrd="0" presId="urn:microsoft.com/office/officeart/2005/8/layout/vList2"/>
    <dgm:cxn modelId="{CEA90BE5-8700-4706-B712-75A07F8BE842}" type="presOf" srcId="{9FAE1F76-5DDB-4B68-8647-A1AE8A090D55}" destId="{FED54B01-F93B-4F6C-B68F-F0568972E306}" srcOrd="0" destOrd="0" presId="urn:microsoft.com/office/officeart/2005/8/layout/vList2"/>
    <dgm:cxn modelId="{25E04DE5-15F4-4C72-B2A1-BD878C981869}" type="presOf" srcId="{679A06F1-92E4-4B6A-9BE1-C36103735C07}" destId="{71462605-BB86-4B43-BD4F-731A36CB061B}" srcOrd="0" destOrd="3" presId="urn:microsoft.com/office/officeart/2005/8/layout/vList2"/>
    <dgm:cxn modelId="{853D8BFB-6979-4E5E-9EBB-1765941DC056}" type="presOf" srcId="{81A70980-EBAC-4B05-927D-FB393CA08232}" destId="{80F30B6F-7CFC-4678-B2F7-B2D879B86B1C}" srcOrd="0" destOrd="0" presId="urn:microsoft.com/office/officeart/2005/8/layout/vList2"/>
    <dgm:cxn modelId="{DB7BEEFD-A0A9-4F53-9BBE-251BE126717B}" type="presOf" srcId="{AFEA46C9-FCA6-4834-A7C7-705239725148}" destId="{71462605-BB86-4B43-BD4F-731A36CB061B}" srcOrd="0" destOrd="1" presId="urn:microsoft.com/office/officeart/2005/8/layout/vList2"/>
    <dgm:cxn modelId="{32022002-1B15-4EE7-ABD6-9F091A1AB8F5}" type="presParOf" srcId="{8EC85087-BBA6-4921-8EC9-9E93940DE29A}" destId="{86D71701-B421-4104-8118-6CE3D027D2D9}" srcOrd="0" destOrd="0" presId="urn:microsoft.com/office/officeart/2005/8/layout/vList2"/>
    <dgm:cxn modelId="{A5A89129-86E4-4D96-80C2-0174EC8403AD}" type="presParOf" srcId="{8EC85087-BBA6-4921-8EC9-9E93940DE29A}" destId="{3CFFCE22-7ED0-4820-8105-1FFCFD9B7103}" srcOrd="1" destOrd="0" presId="urn:microsoft.com/office/officeart/2005/8/layout/vList2"/>
    <dgm:cxn modelId="{B2C4D488-04CA-48E8-A750-0E1AEB429278}" type="presParOf" srcId="{8EC85087-BBA6-4921-8EC9-9E93940DE29A}" destId="{80F30B6F-7CFC-4678-B2F7-B2D879B86B1C}" srcOrd="2" destOrd="0" presId="urn:microsoft.com/office/officeart/2005/8/layout/vList2"/>
    <dgm:cxn modelId="{52FD227F-6675-4705-B188-A3CEDA8A1781}" type="presParOf" srcId="{8EC85087-BBA6-4921-8EC9-9E93940DE29A}" destId="{940FB307-CE48-40B0-88AE-F1ED642AC206}" srcOrd="3" destOrd="0" presId="urn:microsoft.com/office/officeart/2005/8/layout/vList2"/>
    <dgm:cxn modelId="{FE22460F-B76E-41B9-88A6-ED96810CDFDD}" type="presParOf" srcId="{8EC85087-BBA6-4921-8EC9-9E93940DE29A}" destId="{1DBAF8DC-10B8-46A7-9F24-5CEF01D103DD}" srcOrd="4" destOrd="0" presId="urn:microsoft.com/office/officeart/2005/8/layout/vList2"/>
    <dgm:cxn modelId="{75EBBA03-809C-4CB0-8647-E25BA67D00D8}" type="presParOf" srcId="{8EC85087-BBA6-4921-8EC9-9E93940DE29A}" destId="{71462605-BB86-4B43-BD4F-731A36CB061B}" srcOrd="5" destOrd="0" presId="urn:microsoft.com/office/officeart/2005/8/layout/vList2"/>
    <dgm:cxn modelId="{5E43280A-51D8-447E-87BC-645FCD14F056}" type="presParOf" srcId="{8EC85087-BBA6-4921-8EC9-9E93940DE29A}" destId="{FED54B01-F93B-4F6C-B68F-F0568972E306}" srcOrd="6" destOrd="0" presId="urn:microsoft.com/office/officeart/2005/8/layout/vList2"/>
    <dgm:cxn modelId="{35F32732-E814-451E-922F-7BC94143B278}" type="presParOf" srcId="{8EC85087-BBA6-4921-8EC9-9E93940DE29A}" destId="{D055ED9F-703D-455A-B61C-2034E5CE5522}"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9DD1EA7-4AC9-4B38-954D-7866BAF3C2B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CA5ACA4-8ABA-4021-A46B-2C837E7084C4}">
      <dgm:prSet/>
      <dgm:spPr/>
      <dgm:t>
        <a:bodyPr/>
        <a:lstStyle/>
        <a:p>
          <a:r>
            <a:rPr lang="es-AR"/>
            <a:t>Escala Locke Wallace</a:t>
          </a:r>
          <a:endParaRPr lang="en-US"/>
        </a:p>
      </dgm:t>
    </dgm:pt>
    <dgm:pt modelId="{68BBFBB2-D974-4442-90E5-BFD195978C5E}" type="parTrans" cxnId="{E267D10B-8442-42B0-A19E-C292C3D5B44A}">
      <dgm:prSet/>
      <dgm:spPr/>
      <dgm:t>
        <a:bodyPr/>
        <a:lstStyle/>
        <a:p>
          <a:endParaRPr lang="en-US"/>
        </a:p>
      </dgm:t>
    </dgm:pt>
    <dgm:pt modelId="{FE92F085-0276-4846-96FD-9955A7862C44}" type="sibTrans" cxnId="{E267D10B-8442-42B0-A19E-C292C3D5B44A}">
      <dgm:prSet/>
      <dgm:spPr/>
      <dgm:t>
        <a:bodyPr/>
        <a:lstStyle/>
        <a:p>
          <a:endParaRPr lang="en-US"/>
        </a:p>
      </dgm:t>
    </dgm:pt>
    <dgm:pt modelId="{275A1465-8D25-40CC-B501-BABEB945A5A6}">
      <dgm:prSet/>
      <dgm:spPr/>
      <dgm:t>
        <a:bodyPr/>
        <a:lstStyle/>
        <a:p>
          <a:r>
            <a:rPr lang="es-AR"/>
            <a:t>Inventario del estado de la relación Weiss-Cerreto</a:t>
          </a:r>
          <a:endParaRPr lang="en-US"/>
        </a:p>
      </dgm:t>
    </dgm:pt>
    <dgm:pt modelId="{78EA00B8-D0F5-4542-9D81-390C22C93580}" type="parTrans" cxnId="{44BC4F1D-6648-488D-A2AE-37AD6C6B0275}">
      <dgm:prSet/>
      <dgm:spPr/>
      <dgm:t>
        <a:bodyPr/>
        <a:lstStyle/>
        <a:p>
          <a:endParaRPr lang="en-US"/>
        </a:p>
      </dgm:t>
    </dgm:pt>
    <dgm:pt modelId="{E63B58BC-5915-4610-AA6A-56172EFBD554}" type="sibTrans" cxnId="{44BC4F1D-6648-488D-A2AE-37AD6C6B0275}">
      <dgm:prSet/>
      <dgm:spPr/>
      <dgm:t>
        <a:bodyPr/>
        <a:lstStyle/>
        <a:p>
          <a:endParaRPr lang="en-US"/>
        </a:p>
      </dgm:t>
    </dgm:pt>
    <dgm:pt modelId="{AE901ACF-2AE7-4F15-8C0E-5E96770BD3A5}" type="pres">
      <dgm:prSet presAssocID="{59DD1EA7-4AC9-4B38-954D-7866BAF3C2B4}" presName="linear" presStyleCnt="0">
        <dgm:presLayoutVars>
          <dgm:animLvl val="lvl"/>
          <dgm:resizeHandles val="exact"/>
        </dgm:presLayoutVars>
      </dgm:prSet>
      <dgm:spPr/>
    </dgm:pt>
    <dgm:pt modelId="{D0B9FB71-7E1A-470E-A665-FB2A2DC65E02}" type="pres">
      <dgm:prSet presAssocID="{8CA5ACA4-8ABA-4021-A46B-2C837E7084C4}" presName="parentText" presStyleLbl="node1" presStyleIdx="0" presStyleCnt="2">
        <dgm:presLayoutVars>
          <dgm:chMax val="0"/>
          <dgm:bulletEnabled val="1"/>
        </dgm:presLayoutVars>
      </dgm:prSet>
      <dgm:spPr/>
    </dgm:pt>
    <dgm:pt modelId="{748633D9-3514-461B-A315-10806DCED32B}" type="pres">
      <dgm:prSet presAssocID="{FE92F085-0276-4846-96FD-9955A7862C44}" presName="spacer" presStyleCnt="0"/>
      <dgm:spPr/>
    </dgm:pt>
    <dgm:pt modelId="{354F8318-0800-4498-ACE3-E554AE25A510}" type="pres">
      <dgm:prSet presAssocID="{275A1465-8D25-40CC-B501-BABEB945A5A6}" presName="parentText" presStyleLbl="node1" presStyleIdx="1" presStyleCnt="2">
        <dgm:presLayoutVars>
          <dgm:chMax val="0"/>
          <dgm:bulletEnabled val="1"/>
        </dgm:presLayoutVars>
      </dgm:prSet>
      <dgm:spPr/>
    </dgm:pt>
  </dgm:ptLst>
  <dgm:cxnLst>
    <dgm:cxn modelId="{E267D10B-8442-42B0-A19E-C292C3D5B44A}" srcId="{59DD1EA7-4AC9-4B38-954D-7866BAF3C2B4}" destId="{8CA5ACA4-8ABA-4021-A46B-2C837E7084C4}" srcOrd="0" destOrd="0" parTransId="{68BBFBB2-D974-4442-90E5-BFD195978C5E}" sibTransId="{FE92F085-0276-4846-96FD-9955A7862C44}"/>
    <dgm:cxn modelId="{44BC4F1D-6648-488D-A2AE-37AD6C6B0275}" srcId="{59DD1EA7-4AC9-4B38-954D-7866BAF3C2B4}" destId="{275A1465-8D25-40CC-B501-BABEB945A5A6}" srcOrd="1" destOrd="0" parTransId="{78EA00B8-D0F5-4542-9D81-390C22C93580}" sibTransId="{E63B58BC-5915-4610-AA6A-56172EFBD554}"/>
    <dgm:cxn modelId="{BB5D1C38-8933-4F74-8921-FFE834119DA9}" type="presOf" srcId="{8CA5ACA4-8ABA-4021-A46B-2C837E7084C4}" destId="{D0B9FB71-7E1A-470E-A665-FB2A2DC65E02}" srcOrd="0" destOrd="0" presId="urn:microsoft.com/office/officeart/2005/8/layout/vList2"/>
    <dgm:cxn modelId="{2C02058D-254F-485A-9617-303194D13AF6}" type="presOf" srcId="{275A1465-8D25-40CC-B501-BABEB945A5A6}" destId="{354F8318-0800-4498-ACE3-E554AE25A510}" srcOrd="0" destOrd="0" presId="urn:microsoft.com/office/officeart/2005/8/layout/vList2"/>
    <dgm:cxn modelId="{C75A25F1-EB35-4EB7-A313-84199930C7C5}" type="presOf" srcId="{59DD1EA7-4AC9-4B38-954D-7866BAF3C2B4}" destId="{AE901ACF-2AE7-4F15-8C0E-5E96770BD3A5}" srcOrd="0" destOrd="0" presId="urn:microsoft.com/office/officeart/2005/8/layout/vList2"/>
    <dgm:cxn modelId="{E71486F6-A176-473C-8CF2-AF5362B37DF5}" type="presParOf" srcId="{AE901ACF-2AE7-4F15-8C0E-5E96770BD3A5}" destId="{D0B9FB71-7E1A-470E-A665-FB2A2DC65E02}" srcOrd="0" destOrd="0" presId="urn:microsoft.com/office/officeart/2005/8/layout/vList2"/>
    <dgm:cxn modelId="{3E46608E-9838-4AE0-B929-406C2098FD6A}" type="presParOf" srcId="{AE901ACF-2AE7-4F15-8C0E-5E96770BD3A5}" destId="{748633D9-3514-461B-A315-10806DCED32B}" srcOrd="1" destOrd="0" presId="urn:microsoft.com/office/officeart/2005/8/layout/vList2"/>
    <dgm:cxn modelId="{BC79C532-5671-4186-8FE3-6D7A580FB15D}" type="presParOf" srcId="{AE901ACF-2AE7-4F15-8C0E-5E96770BD3A5}" destId="{354F8318-0800-4498-ACE3-E554AE25A51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BCAF6B-3B41-4165-9420-56F81DA1FF8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659D761-7F07-4F85-A8CC-F14632BD1C77}">
      <dgm:prSet/>
      <dgm:spPr/>
      <dgm:t>
        <a:bodyPr/>
        <a:lstStyle/>
        <a:p>
          <a:r>
            <a:rPr lang="es-AR"/>
            <a:t>LLAMADA TELEFONICA: si la decisión fue tomada por ambos</a:t>
          </a:r>
          <a:endParaRPr lang="en-US"/>
        </a:p>
      </dgm:t>
    </dgm:pt>
    <dgm:pt modelId="{74011B59-6324-48E2-97D8-1A3ADE4898F8}" type="parTrans" cxnId="{C06A6B79-6202-4A9E-B997-BC0F8335CD51}">
      <dgm:prSet/>
      <dgm:spPr/>
      <dgm:t>
        <a:bodyPr/>
        <a:lstStyle/>
        <a:p>
          <a:endParaRPr lang="en-US"/>
        </a:p>
      </dgm:t>
    </dgm:pt>
    <dgm:pt modelId="{799E6B7E-F25E-46B7-B1C9-14A612EDA63E}" type="sibTrans" cxnId="{C06A6B79-6202-4A9E-B997-BC0F8335CD51}">
      <dgm:prSet/>
      <dgm:spPr/>
      <dgm:t>
        <a:bodyPr/>
        <a:lstStyle/>
        <a:p>
          <a:endParaRPr lang="en-US"/>
        </a:p>
      </dgm:t>
    </dgm:pt>
    <dgm:pt modelId="{DA05EDF2-9568-4B97-9998-1E1A90204CA5}">
      <dgm:prSet/>
      <dgm:spPr/>
      <dgm:t>
        <a:bodyPr/>
        <a:lstStyle/>
        <a:p>
          <a:r>
            <a:rPr lang="es-AR"/>
            <a:t>Conocer antecedentes generales: edades, hijos, trabajo, estudios, tipo y duración de la relación, relaciones anteriores, medicación</a:t>
          </a:r>
          <a:endParaRPr lang="en-US"/>
        </a:p>
      </dgm:t>
    </dgm:pt>
    <dgm:pt modelId="{F8BC1A85-0806-4EC5-8474-EF047A006551}" type="parTrans" cxnId="{8131443F-6264-4B3E-96D7-C51537E5F7DA}">
      <dgm:prSet/>
      <dgm:spPr/>
      <dgm:t>
        <a:bodyPr/>
        <a:lstStyle/>
        <a:p>
          <a:endParaRPr lang="en-US"/>
        </a:p>
      </dgm:t>
    </dgm:pt>
    <dgm:pt modelId="{162691F0-3B94-49A9-AB95-6107510E5CB4}" type="sibTrans" cxnId="{8131443F-6264-4B3E-96D7-C51537E5F7DA}">
      <dgm:prSet/>
      <dgm:spPr/>
      <dgm:t>
        <a:bodyPr/>
        <a:lstStyle/>
        <a:p>
          <a:endParaRPr lang="en-US"/>
        </a:p>
      </dgm:t>
    </dgm:pt>
    <dgm:pt modelId="{C03C792B-D3D4-4382-AC2C-46079229148E}">
      <dgm:prSet/>
      <dgm:spPr/>
      <dgm:t>
        <a:bodyPr/>
        <a:lstStyle/>
        <a:p>
          <a:r>
            <a:rPr lang="es-AR"/>
            <a:t>Datos de derivacion</a:t>
          </a:r>
          <a:endParaRPr lang="en-US"/>
        </a:p>
      </dgm:t>
    </dgm:pt>
    <dgm:pt modelId="{2043FD92-1BCE-40AF-9AAF-C1F38A95F5A6}" type="parTrans" cxnId="{0D7D5DDD-D533-428F-895B-42898507C7BF}">
      <dgm:prSet/>
      <dgm:spPr/>
      <dgm:t>
        <a:bodyPr/>
        <a:lstStyle/>
        <a:p>
          <a:endParaRPr lang="en-US"/>
        </a:p>
      </dgm:t>
    </dgm:pt>
    <dgm:pt modelId="{0FA1047A-1A07-4E63-9647-C032D7475EEC}" type="sibTrans" cxnId="{0D7D5DDD-D533-428F-895B-42898507C7BF}">
      <dgm:prSet/>
      <dgm:spPr/>
      <dgm:t>
        <a:bodyPr/>
        <a:lstStyle/>
        <a:p>
          <a:endParaRPr lang="en-US"/>
        </a:p>
      </dgm:t>
    </dgm:pt>
    <dgm:pt modelId="{D0B69A5D-5F6D-45E1-88CA-27D4B2945980}" type="pres">
      <dgm:prSet presAssocID="{1EBCAF6B-3B41-4165-9420-56F81DA1FF88}" presName="linear" presStyleCnt="0">
        <dgm:presLayoutVars>
          <dgm:animLvl val="lvl"/>
          <dgm:resizeHandles val="exact"/>
        </dgm:presLayoutVars>
      </dgm:prSet>
      <dgm:spPr/>
    </dgm:pt>
    <dgm:pt modelId="{4EB5890A-16E4-4EDE-B12F-4A49880EC2E5}" type="pres">
      <dgm:prSet presAssocID="{B659D761-7F07-4F85-A8CC-F14632BD1C77}" presName="parentText" presStyleLbl="node1" presStyleIdx="0" presStyleCnt="3">
        <dgm:presLayoutVars>
          <dgm:chMax val="0"/>
          <dgm:bulletEnabled val="1"/>
        </dgm:presLayoutVars>
      </dgm:prSet>
      <dgm:spPr/>
    </dgm:pt>
    <dgm:pt modelId="{C7D6A8E8-98F5-4BC4-9533-D18682776294}" type="pres">
      <dgm:prSet presAssocID="{799E6B7E-F25E-46B7-B1C9-14A612EDA63E}" presName="spacer" presStyleCnt="0"/>
      <dgm:spPr/>
    </dgm:pt>
    <dgm:pt modelId="{4A9DBCF7-8784-4EEB-9D39-0ED7C95033F7}" type="pres">
      <dgm:prSet presAssocID="{DA05EDF2-9568-4B97-9998-1E1A90204CA5}" presName="parentText" presStyleLbl="node1" presStyleIdx="1" presStyleCnt="3">
        <dgm:presLayoutVars>
          <dgm:chMax val="0"/>
          <dgm:bulletEnabled val="1"/>
        </dgm:presLayoutVars>
      </dgm:prSet>
      <dgm:spPr/>
    </dgm:pt>
    <dgm:pt modelId="{7C9413A7-D676-4564-969D-B60FBF5845AA}" type="pres">
      <dgm:prSet presAssocID="{162691F0-3B94-49A9-AB95-6107510E5CB4}" presName="spacer" presStyleCnt="0"/>
      <dgm:spPr/>
    </dgm:pt>
    <dgm:pt modelId="{5E6CBEF0-91E0-4459-A36C-53FC1B16F177}" type="pres">
      <dgm:prSet presAssocID="{C03C792B-D3D4-4382-AC2C-46079229148E}" presName="parentText" presStyleLbl="node1" presStyleIdx="2" presStyleCnt="3">
        <dgm:presLayoutVars>
          <dgm:chMax val="0"/>
          <dgm:bulletEnabled val="1"/>
        </dgm:presLayoutVars>
      </dgm:prSet>
      <dgm:spPr/>
    </dgm:pt>
  </dgm:ptLst>
  <dgm:cxnLst>
    <dgm:cxn modelId="{CE340709-4828-4469-9547-ACCC874ED4B1}" type="presOf" srcId="{C03C792B-D3D4-4382-AC2C-46079229148E}" destId="{5E6CBEF0-91E0-4459-A36C-53FC1B16F177}" srcOrd="0" destOrd="0" presId="urn:microsoft.com/office/officeart/2005/8/layout/vList2"/>
    <dgm:cxn modelId="{8131443F-6264-4B3E-96D7-C51537E5F7DA}" srcId="{1EBCAF6B-3B41-4165-9420-56F81DA1FF88}" destId="{DA05EDF2-9568-4B97-9998-1E1A90204CA5}" srcOrd="1" destOrd="0" parTransId="{F8BC1A85-0806-4EC5-8474-EF047A006551}" sibTransId="{162691F0-3B94-49A9-AB95-6107510E5CB4}"/>
    <dgm:cxn modelId="{C06A6B79-6202-4A9E-B997-BC0F8335CD51}" srcId="{1EBCAF6B-3B41-4165-9420-56F81DA1FF88}" destId="{B659D761-7F07-4F85-A8CC-F14632BD1C77}" srcOrd="0" destOrd="0" parTransId="{74011B59-6324-48E2-97D8-1A3ADE4898F8}" sibTransId="{799E6B7E-F25E-46B7-B1C9-14A612EDA63E}"/>
    <dgm:cxn modelId="{C46E9B7C-D75C-49EE-B0D4-CE481EE1ED06}" type="presOf" srcId="{B659D761-7F07-4F85-A8CC-F14632BD1C77}" destId="{4EB5890A-16E4-4EDE-B12F-4A49880EC2E5}" srcOrd="0" destOrd="0" presId="urn:microsoft.com/office/officeart/2005/8/layout/vList2"/>
    <dgm:cxn modelId="{A64FF4A8-C374-49C9-B60B-85FD412FDB0F}" type="presOf" srcId="{1EBCAF6B-3B41-4165-9420-56F81DA1FF88}" destId="{D0B69A5D-5F6D-45E1-88CA-27D4B2945980}" srcOrd="0" destOrd="0" presId="urn:microsoft.com/office/officeart/2005/8/layout/vList2"/>
    <dgm:cxn modelId="{0D7D5DDD-D533-428F-895B-42898507C7BF}" srcId="{1EBCAF6B-3B41-4165-9420-56F81DA1FF88}" destId="{C03C792B-D3D4-4382-AC2C-46079229148E}" srcOrd="2" destOrd="0" parTransId="{2043FD92-1BCE-40AF-9AAF-C1F38A95F5A6}" sibTransId="{0FA1047A-1A07-4E63-9647-C032D7475EEC}"/>
    <dgm:cxn modelId="{4B0396F2-F60F-4777-B1CE-37E1D893A3FC}" type="presOf" srcId="{DA05EDF2-9568-4B97-9998-1E1A90204CA5}" destId="{4A9DBCF7-8784-4EEB-9D39-0ED7C95033F7}" srcOrd="0" destOrd="0" presId="urn:microsoft.com/office/officeart/2005/8/layout/vList2"/>
    <dgm:cxn modelId="{B480CC04-7C83-4416-9863-364499E486CF}" type="presParOf" srcId="{D0B69A5D-5F6D-45E1-88CA-27D4B2945980}" destId="{4EB5890A-16E4-4EDE-B12F-4A49880EC2E5}" srcOrd="0" destOrd="0" presId="urn:microsoft.com/office/officeart/2005/8/layout/vList2"/>
    <dgm:cxn modelId="{1DA7B225-2550-4E3A-BC4A-B2F025CDDBDB}" type="presParOf" srcId="{D0B69A5D-5F6D-45E1-88CA-27D4B2945980}" destId="{C7D6A8E8-98F5-4BC4-9533-D18682776294}" srcOrd="1" destOrd="0" presId="urn:microsoft.com/office/officeart/2005/8/layout/vList2"/>
    <dgm:cxn modelId="{24A88B91-A84B-4730-9DC3-07E2CB9212DC}" type="presParOf" srcId="{D0B69A5D-5F6D-45E1-88CA-27D4B2945980}" destId="{4A9DBCF7-8784-4EEB-9D39-0ED7C95033F7}" srcOrd="2" destOrd="0" presId="urn:microsoft.com/office/officeart/2005/8/layout/vList2"/>
    <dgm:cxn modelId="{F7B08639-2E08-4B6E-BCB4-02A2EECCCAD6}" type="presParOf" srcId="{D0B69A5D-5F6D-45E1-88CA-27D4B2945980}" destId="{7C9413A7-D676-4564-969D-B60FBF5845AA}" srcOrd="3" destOrd="0" presId="urn:microsoft.com/office/officeart/2005/8/layout/vList2"/>
    <dgm:cxn modelId="{AF433422-C053-4DD5-9689-B272A43B5FD6}" type="presParOf" srcId="{D0B69A5D-5F6D-45E1-88CA-27D4B2945980}" destId="{5E6CBEF0-91E0-4459-A36C-53FC1B16F17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139877-3E76-4B61-A140-7C6195B0F8F3}"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1562A9C7-37F8-43BE-B9C8-3EA1BBEC3E9C}">
      <dgm:prSet/>
      <dgm:spPr/>
      <dgm:t>
        <a:bodyPr/>
        <a:lstStyle/>
        <a:p>
          <a:r>
            <a:rPr lang="es-MX"/>
            <a:t>Cuál es el contexto de la derivación</a:t>
          </a:r>
          <a:endParaRPr lang="en-US"/>
        </a:p>
      </dgm:t>
    </dgm:pt>
    <dgm:pt modelId="{E1CB8BA3-E6DF-41D2-9930-EF35233C367F}" type="parTrans" cxnId="{B8DB8EB3-25AC-4622-803E-BAD644734475}">
      <dgm:prSet/>
      <dgm:spPr/>
      <dgm:t>
        <a:bodyPr/>
        <a:lstStyle/>
        <a:p>
          <a:endParaRPr lang="en-US"/>
        </a:p>
      </dgm:t>
    </dgm:pt>
    <dgm:pt modelId="{014F7E24-0F18-4F54-AB00-50712353EEED}" type="sibTrans" cxnId="{B8DB8EB3-25AC-4622-803E-BAD644734475}">
      <dgm:prSet/>
      <dgm:spPr/>
      <dgm:t>
        <a:bodyPr/>
        <a:lstStyle/>
        <a:p>
          <a:endParaRPr lang="en-US"/>
        </a:p>
      </dgm:t>
    </dgm:pt>
    <dgm:pt modelId="{2623BF31-95E3-4EC5-B5B6-22B4135544EB}">
      <dgm:prSet/>
      <dgm:spPr/>
      <dgm:t>
        <a:bodyPr/>
        <a:lstStyle/>
        <a:p>
          <a:r>
            <a:rPr lang="es-MX"/>
            <a:t>A quién y cómo citar</a:t>
          </a:r>
          <a:endParaRPr lang="en-US"/>
        </a:p>
      </dgm:t>
    </dgm:pt>
    <dgm:pt modelId="{4F82B6B1-AE25-41E9-ACF4-302BEC2AB3A4}" type="parTrans" cxnId="{83EB0180-A33E-4655-8427-B4B2CB061D37}">
      <dgm:prSet/>
      <dgm:spPr/>
      <dgm:t>
        <a:bodyPr/>
        <a:lstStyle/>
        <a:p>
          <a:endParaRPr lang="en-US"/>
        </a:p>
      </dgm:t>
    </dgm:pt>
    <dgm:pt modelId="{BD057BAC-5E22-4132-9FDD-998DF61EA895}" type="sibTrans" cxnId="{83EB0180-A33E-4655-8427-B4B2CB061D37}">
      <dgm:prSet/>
      <dgm:spPr/>
      <dgm:t>
        <a:bodyPr/>
        <a:lstStyle/>
        <a:p>
          <a:endParaRPr lang="en-US"/>
        </a:p>
      </dgm:t>
    </dgm:pt>
    <dgm:pt modelId="{E61A05FD-73A6-4225-8737-E8B5ECD7901B}">
      <dgm:prSet/>
      <dgm:spPr/>
      <dgm:t>
        <a:bodyPr/>
        <a:lstStyle/>
        <a:p>
          <a:r>
            <a:rPr lang="es-MX"/>
            <a:t>Cómo dar cuenta de la forma en que se cita</a:t>
          </a:r>
          <a:endParaRPr lang="en-US"/>
        </a:p>
      </dgm:t>
    </dgm:pt>
    <dgm:pt modelId="{B834645E-2DB9-4E61-98A5-1D2AB5B26595}" type="parTrans" cxnId="{1488A0DF-F15F-4F3A-B745-9988D4F903FF}">
      <dgm:prSet/>
      <dgm:spPr/>
      <dgm:t>
        <a:bodyPr/>
        <a:lstStyle/>
        <a:p>
          <a:endParaRPr lang="en-US"/>
        </a:p>
      </dgm:t>
    </dgm:pt>
    <dgm:pt modelId="{FD8A3154-544F-4457-9A9C-E0FC22367114}" type="sibTrans" cxnId="{1488A0DF-F15F-4F3A-B745-9988D4F903FF}">
      <dgm:prSet/>
      <dgm:spPr/>
      <dgm:t>
        <a:bodyPr/>
        <a:lstStyle/>
        <a:p>
          <a:endParaRPr lang="en-US"/>
        </a:p>
      </dgm:t>
    </dgm:pt>
    <dgm:pt modelId="{2BC95B2A-7160-497B-9FF2-060C956F1D3D}">
      <dgm:prSet/>
      <dgm:spPr/>
      <dgm:t>
        <a:bodyPr/>
        <a:lstStyle/>
        <a:p>
          <a:r>
            <a:rPr lang="es-MX"/>
            <a:t>Cómo anticiparse a problemas</a:t>
          </a:r>
          <a:endParaRPr lang="en-US"/>
        </a:p>
      </dgm:t>
    </dgm:pt>
    <dgm:pt modelId="{7FBD8A9A-6BA8-4718-8630-E8CF2363A9C6}" type="parTrans" cxnId="{A76DA1EC-6ACD-4AD1-BA61-47E49A797356}">
      <dgm:prSet/>
      <dgm:spPr/>
      <dgm:t>
        <a:bodyPr/>
        <a:lstStyle/>
        <a:p>
          <a:endParaRPr lang="en-US"/>
        </a:p>
      </dgm:t>
    </dgm:pt>
    <dgm:pt modelId="{C2A6A427-7180-438B-ACFC-B543F4110274}" type="sibTrans" cxnId="{A76DA1EC-6ACD-4AD1-BA61-47E49A797356}">
      <dgm:prSet/>
      <dgm:spPr/>
      <dgm:t>
        <a:bodyPr/>
        <a:lstStyle/>
        <a:p>
          <a:endParaRPr lang="en-US"/>
        </a:p>
      </dgm:t>
    </dgm:pt>
    <dgm:pt modelId="{AA73B6C3-1C40-4E8F-8B40-05829BF39406}">
      <dgm:prSet/>
      <dgm:spPr/>
      <dgm:t>
        <a:bodyPr/>
        <a:lstStyle/>
        <a:p>
          <a:r>
            <a:rPr lang="es-MX"/>
            <a:t>Cómo evitar ausencias</a:t>
          </a:r>
          <a:endParaRPr lang="en-US"/>
        </a:p>
      </dgm:t>
    </dgm:pt>
    <dgm:pt modelId="{0A517254-83ED-48DF-8EB1-FB23A8358EBD}" type="parTrans" cxnId="{08AC7187-2948-4C1B-9AD1-26914878E874}">
      <dgm:prSet/>
      <dgm:spPr/>
      <dgm:t>
        <a:bodyPr/>
        <a:lstStyle/>
        <a:p>
          <a:endParaRPr lang="en-US"/>
        </a:p>
      </dgm:t>
    </dgm:pt>
    <dgm:pt modelId="{69F6D290-EB9D-49E8-AFDC-2244BED23BD6}" type="sibTrans" cxnId="{08AC7187-2948-4C1B-9AD1-26914878E874}">
      <dgm:prSet/>
      <dgm:spPr/>
      <dgm:t>
        <a:bodyPr/>
        <a:lstStyle/>
        <a:p>
          <a:endParaRPr lang="en-US"/>
        </a:p>
      </dgm:t>
    </dgm:pt>
    <dgm:pt modelId="{77C3AEF5-1872-4D91-8EBD-6B8B43AB14AF}">
      <dgm:prSet/>
      <dgm:spPr/>
      <dgm:t>
        <a:bodyPr/>
        <a:lstStyle/>
        <a:p>
          <a:r>
            <a:rPr lang="es-MX"/>
            <a:t>Qué hacer con las ausencias</a:t>
          </a:r>
          <a:endParaRPr lang="en-US"/>
        </a:p>
      </dgm:t>
    </dgm:pt>
    <dgm:pt modelId="{855D828D-664E-41BF-8D9F-784A0E586494}" type="parTrans" cxnId="{70E6930B-AC37-4557-8311-989997263514}">
      <dgm:prSet/>
      <dgm:spPr/>
      <dgm:t>
        <a:bodyPr/>
        <a:lstStyle/>
        <a:p>
          <a:endParaRPr lang="en-US"/>
        </a:p>
      </dgm:t>
    </dgm:pt>
    <dgm:pt modelId="{8783E4A5-0A98-45A9-9F77-51CB1C5D71A0}" type="sibTrans" cxnId="{70E6930B-AC37-4557-8311-989997263514}">
      <dgm:prSet/>
      <dgm:spPr/>
      <dgm:t>
        <a:bodyPr/>
        <a:lstStyle/>
        <a:p>
          <a:endParaRPr lang="en-US"/>
        </a:p>
      </dgm:t>
    </dgm:pt>
    <dgm:pt modelId="{A158E6BB-00B1-492B-BE26-2E6ABDF5CBB6}" type="pres">
      <dgm:prSet presAssocID="{A3139877-3E76-4B61-A140-7C6195B0F8F3}" presName="diagram" presStyleCnt="0">
        <dgm:presLayoutVars>
          <dgm:dir/>
          <dgm:resizeHandles val="exact"/>
        </dgm:presLayoutVars>
      </dgm:prSet>
      <dgm:spPr/>
    </dgm:pt>
    <dgm:pt modelId="{E8FD1651-7AE3-4D38-AF1B-F179410C26E3}" type="pres">
      <dgm:prSet presAssocID="{1562A9C7-37F8-43BE-B9C8-3EA1BBEC3E9C}" presName="node" presStyleLbl="node1" presStyleIdx="0" presStyleCnt="6">
        <dgm:presLayoutVars>
          <dgm:bulletEnabled val="1"/>
        </dgm:presLayoutVars>
      </dgm:prSet>
      <dgm:spPr/>
    </dgm:pt>
    <dgm:pt modelId="{D8DF5A3F-9647-4EF2-B483-487C3F949BF5}" type="pres">
      <dgm:prSet presAssocID="{014F7E24-0F18-4F54-AB00-50712353EEED}" presName="sibTrans" presStyleCnt="0"/>
      <dgm:spPr/>
    </dgm:pt>
    <dgm:pt modelId="{22F9EFA8-DCDA-4687-BE68-A4CE5D9ACEB1}" type="pres">
      <dgm:prSet presAssocID="{2623BF31-95E3-4EC5-B5B6-22B4135544EB}" presName="node" presStyleLbl="node1" presStyleIdx="1" presStyleCnt="6">
        <dgm:presLayoutVars>
          <dgm:bulletEnabled val="1"/>
        </dgm:presLayoutVars>
      </dgm:prSet>
      <dgm:spPr/>
    </dgm:pt>
    <dgm:pt modelId="{FB13C2A6-F498-41EC-81E4-A598EEEE427F}" type="pres">
      <dgm:prSet presAssocID="{BD057BAC-5E22-4132-9FDD-998DF61EA895}" presName="sibTrans" presStyleCnt="0"/>
      <dgm:spPr/>
    </dgm:pt>
    <dgm:pt modelId="{58096FD0-4000-468D-9F42-22D18953A2FF}" type="pres">
      <dgm:prSet presAssocID="{E61A05FD-73A6-4225-8737-E8B5ECD7901B}" presName="node" presStyleLbl="node1" presStyleIdx="2" presStyleCnt="6">
        <dgm:presLayoutVars>
          <dgm:bulletEnabled val="1"/>
        </dgm:presLayoutVars>
      </dgm:prSet>
      <dgm:spPr/>
    </dgm:pt>
    <dgm:pt modelId="{FE9FD123-BC02-46BC-9B05-7076B14A0036}" type="pres">
      <dgm:prSet presAssocID="{FD8A3154-544F-4457-9A9C-E0FC22367114}" presName="sibTrans" presStyleCnt="0"/>
      <dgm:spPr/>
    </dgm:pt>
    <dgm:pt modelId="{6905863D-989C-4D5F-8505-CB1E3EE4A595}" type="pres">
      <dgm:prSet presAssocID="{2BC95B2A-7160-497B-9FF2-060C956F1D3D}" presName="node" presStyleLbl="node1" presStyleIdx="3" presStyleCnt="6">
        <dgm:presLayoutVars>
          <dgm:bulletEnabled val="1"/>
        </dgm:presLayoutVars>
      </dgm:prSet>
      <dgm:spPr/>
    </dgm:pt>
    <dgm:pt modelId="{9EB112A9-4E32-4E9E-A8BB-A014747ED291}" type="pres">
      <dgm:prSet presAssocID="{C2A6A427-7180-438B-ACFC-B543F4110274}" presName="sibTrans" presStyleCnt="0"/>
      <dgm:spPr/>
    </dgm:pt>
    <dgm:pt modelId="{614AE80E-571B-464B-967A-BBE126C45DF0}" type="pres">
      <dgm:prSet presAssocID="{AA73B6C3-1C40-4E8F-8B40-05829BF39406}" presName="node" presStyleLbl="node1" presStyleIdx="4" presStyleCnt="6">
        <dgm:presLayoutVars>
          <dgm:bulletEnabled val="1"/>
        </dgm:presLayoutVars>
      </dgm:prSet>
      <dgm:spPr/>
    </dgm:pt>
    <dgm:pt modelId="{E9DB731D-5316-4359-A912-57F84CAA0A37}" type="pres">
      <dgm:prSet presAssocID="{69F6D290-EB9D-49E8-AFDC-2244BED23BD6}" presName="sibTrans" presStyleCnt="0"/>
      <dgm:spPr/>
    </dgm:pt>
    <dgm:pt modelId="{D0323AEA-5E3C-4519-9C96-89B968FE02F1}" type="pres">
      <dgm:prSet presAssocID="{77C3AEF5-1872-4D91-8EBD-6B8B43AB14AF}" presName="node" presStyleLbl="node1" presStyleIdx="5" presStyleCnt="6">
        <dgm:presLayoutVars>
          <dgm:bulletEnabled val="1"/>
        </dgm:presLayoutVars>
      </dgm:prSet>
      <dgm:spPr/>
    </dgm:pt>
  </dgm:ptLst>
  <dgm:cxnLst>
    <dgm:cxn modelId="{7B06ED00-7D46-48AD-96D2-4DB74E714F49}" type="presOf" srcId="{E61A05FD-73A6-4225-8737-E8B5ECD7901B}" destId="{58096FD0-4000-468D-9F42-22D18953A2FF}" srcOrd="0" destOrd="0" presId="urn:microsoft.com/office/officeart/2005/8/layout/default"/>
    <dgm:cxn modelId="{70E6930B-AC37-4557-8311-989997263514}" srcId="{A3139877-3E76-4B61-A140-7C6195B0F8F3}" destId="{77C3AEF5-1872-4D91-8EBD-6B8B43AB14AF}" srcOrd="5" destOrd="0" parTransId="{855D828D-664E-41BF-8D9F-784A0E586494}" sibTransId="{8783E4A5-0A98-45A9-9F77-51CB1C5D71A0}"/>
    <dgm:cxn modelId="{545C8761-1624-4525-AB86-27691444836E}" type="presOf" srcId="{1562A9C7-37F8-43BE-B9C8-3EA1BBEC3E9C}" destId="{E8FD1651-7AE3-4D38-AF1B-F179410C26E3}" srcOrd="0" destOrd="0" presId="urn:microsoft.com/office/officeart/2005/8/layout/default"/>
    <dgm:cxn modelId="{E4E9E57C-1854-4FE2-81FD-5F1C03D01755}" type="presOf" srcId="{2623BF31-95E3-4EC5-B5B6-22B4135544EB}" destId="{22F9EFA8-DCDA-4687-BE68-A4CE5D9ACEB1}" srcOrd="0" destOrd="0" presId="urn:microsoft.com/office/officeart/2005/8/layout/default"/>
    <dgm:cxn modelId="{83EB0180-A33E-4655-8427-B4B2CB061D37}" srcId="{A3139877-3E76-4B61-A140-7C6195B0F8F3}" destId="{2623BF31-95E3-4EC5-B5B6-22B4135544EB}" srcOrd="1" destOrd="0" parTransId="{4F82B6B1-AE25-41E9-ACF4-302BEC2AB3A4}" sibTransId="{BD057BAC-5E22-4132-9FDD-998DF61EA895}"/>
    <dgm:cxn modelId="{A396AE85-4E5E-4E4B-987E-97E571C50C2F}" type="presOf" srcId="{AA73B6C3-1C40-4E8F-8B40-05829BF39406}" destId="{614AE80E-571B-464B-967A-BBE126C45DF0}" srcOrd="0" destOrd="0" presId="urn:microsoft.com/office/officeart/2005/8/layout/default"/>
    <dgm:cxn modelId="{08AC7187-2948-4C1B-9AD1-26914878E874}" srcId="{A3139877-3E76-4B61-A140-7C6195B0F8F3}" destId="{AA73B6C3-1C40-4E8F-8B40-05829BF39406}" srcOrd="4" destOrd="0" parTransId="{0A517254-83ED-48DF-8EB1-FB23A8358EBD}" sibTransId="{69F6D290-EB9D-49E8-AFDC-2244BED23BD6}"/>
    <dgm:cxn modelId="{21554DAD-5DDA-4725-A00D-055B6C94EA9B}" type="presOf" srcId="{A3139877-3E76-4B61-A140-7C6195B0F8F3}" destId="{A158E6BB-00B1-492B-BE26-2E6ABDF5CBB6}" srcOrd="0" destOrd="0" presId="urn:microsoft.com/office/officeart/2005/8/layout/default"/>
    <dgm:cxn modelId="{B8DB8EB3-25AC-4622-803E-BAD644734475}" srcId="{A3139877-3E76-4B61-A140-7C6195B0F8F3}" destId="{1562A9C7-37F8-43BE-B9C8-3EA1BBEC3E9C}" srcOrd="0" destOrd="0" parTransId="{E1CB8BA3-E6DF-41D2-9930-EF35233C367F}" sibTransId="{014F7E24-0F18-4F54-AB00-50712353EEED}"/>
    <dgm:cxn modelId="{70C797CB-ECE3-4D95-8FB0-5591DA0ACEA2}" type="presOf" srcId="{2BC95B2A-7160-497B-9FF2-060C956F1D3D}" destId="{6905863D-989C-4D5F-8505-CB1E3EE4A595}" srcOrd="0" destOrd="0" presId="urn:microsoft.com/office/officeart/2005/8/layout/default"/>
    <dgm:cxn modelId="{1488A0DF-F15F-4F3A-B745-9988D4F903FF}" srcId="{A3139877-3E76-4B61-A140-7C6195B0F8F3}" destId="{E61A05FD-73A6-4225-8737-E8B5ECD7901B}" srcOrd="2" destOrd="0" parTransId="{B834645E-2DB9-4E61-98A5-1D2AB5B26595}" sibTransId="{FD8A3154-544F-4457-9A9C-E0FC22367114}"/>
    <dgm:cxn modelId="{A76DA1EC-6ACD-4AD1-BA61-47E49A797356}" srcId="{A3139877-3E76-4B61-A140-7C6195B0F8F3}" destId="{2BC95B2A-7160-497B-9FF2-060C956F1D3D}" srcOrd="3" destOrd="0" parTransId="{7FBD8A9A-6BA8-4718-8630-E8CF2363A9C6}" sibTransId="{C2A6A427-7180-438B-ACFC-B543F4110274}"/>
    <dgm:cxn modelId="{180E2FEE-1955-424A-9848-EDE95DDDAE97}" type="presOf" srcId="{77C3AEF5-1872-4D91-8EBD-6B8B43AB14AF}" destId="{D0323AEA-5E3C-4519-9C96-89B968FE02F1}" srcOrd="0" destOrd="0" presId="urn:microsoft.com/office/officeart/2005/8/layout/default"/>
    <dgm:cxn modelId="{0D5C6A3A-B32E-4737-B764-CDC10F77E415}" type="presParOf" srcId="{A158E6BB-00B1-492B-BE26-2E6ABDF5CBB6}" destId="{E8FD1651-7AE3-4D38-AF1B-F179410C26E3}" srcOrd="0" destOrd="0" presId="urn:microsoft.com/office/officeart/2005/8/layout/default"/>
    <dgm:cxn modelId="{BAAAFA7D-4B75-43F3-B99C-686AF52FDF06}" type="presParOf" srcId="{A158E6BB-00B1-492B-BE26-2E6ABDF5CBB6}" destId="{D8DF5A3F-9647-4EF2-B483-487C3F949BF5}" srcOrd="1" destOrd="0" presId="urn:microsoft.com/office/officeart/2005/8/layout/default"/>
    <dgm:cxn modelId="{679D3E16-73EF-40B4-952A-8A207065DBA9}" type="presParOf" srcId="{A158E6BB-00B1-492B-BE26-2E6ABDF5CBB6}" destId="{22F9EFA8-DCDA-4687-BE68-A4CE5D9ACEB1}" srcOrd="2" destOrd="0" presId="urn:microsoft.com/office/officeart/2005/8/layout/default"/>
    <dgm:cxn modelId="{8BC719D0-E2C2-4F07-BF09-890932FB0659}" type="presParOf" srcId="{A158E6BB-00B1-492B-BE26-2E6ABDF5CBB6}" destId="{FB13C2A6-F498-41EC-81E4-A598EEEE427F}" srcOrd="3" destOrd="0" presId="urn:microsoft.com/office/officeart/2005/8/layout/default"/>
    <dgm:cxn modelId="{53AD095C-2834-442D-A9AB-5238EAE03966}" type="presParOf" srcId="{A158E6BB-00B1-492B-BE26-2E6ABDF5CBB6}" destId="{58096FD0-4000-468D-9F42-22D18953A2FF}" srcOrd="4" destOrd="0" presId="urn:microsoft.com/office/officeart/2005/8/layout/default"/>
    <dgm:cxn modelId="{071D11C7-49BD-41C6-B32A-556988030B6B}" type="presParOf" srcId="{A158E6BB-00B1-492B-BE26-2E6ABDF5CBB6}" destId="{FE9FD123-BC02-46BC-9B05-7076B14A0036}" srcOrd="5" destOrd="0" presId="urn:microsoft.com/office/officeart/2005/8/layout/default"/>
    <dgm:cxn modelId="{B2DF72B3-8850-4486-B115-5399F54D32F7}" type="presParOf" srcId="{A158E6BB-00B1-492B-BE26-2E6ABDF5CBB6}" destId="{6905863D-989C-4D5F-8505-CB1E3EE4A595}" srcOrd="6" destOrd="0" presId="urn:microsoft.com/office/officeart/2005/8/layout/default"/>
    <dgm:cxn modelId="{05F8970B-F3E1-457D-BBEB-FE73345B5652}" type="presParOf" srcId="{A158E6BB-00B1-492B-BE26-2E6ABDF5CBB6}" destId="{9EB112A9-4E32-4E9E-A8BB-A014747ED291}" srcOrd="7" destOrd="0" presId="urn:microsoft.com/office/officeart/2005/8/layout/default"/>
    <dgm:cxn modelId="{4BCE3FC6-DEF1-4CCC-9310-ADDB95300783}" type="presParOf" srcId="{A158E6BB-00B1-492B-BE26-2E6ABDF5CBB6}" destId="{614AE80E-571B-464B-967A-BBE126C45DF0}" srcOrd="8" destOrd="0" presId="urn:microsoft.com/office/officeart/2005/8/layout/default"/>
    <dgm:cxn modelId="{6F7695D3-DC90-4E2E-BA22-0E3729334274}" type="presParOf" srcId="{A158E6BB-00B1-492B-BE26-2E6ABDF5CBB6}" destId="{E9DB731D-5316-4359-A912-57F84CAA0A37}" srcOrd="9" destOrd="0" presId="urn:microsoft.com/office/officeart/2005/8/layout/default"/>
    <dgm:cxn modelId="{892EFD66-5E4A-4DFD-A71A-22811747AF6F}" type="presParOf" srcId="{A158E6BB-00B1-492B-BE26-2E6ABDF5CBB6}" destId="{D0323AEA-5E3C-4519-9C96-89B968FE02F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1B1961-FA2B-4F65-AC6D-827979AB74F0}"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0FB23C64-7531-4474-BBBF-E1A6F829C495}">
      <dgm:prSet/>
      <dgm:spPr/>
      <dgm:t>
        <a:bodyPr/>
        <a:lstStyle/>
        <a:p>
          <a:r>
            <a:rPr lang="es-MX"/>
            <a:t>La postura de cada uno al inicio, el lenguaje corporal</a:t>
          </a:r>
          <a:endParaRPr lang="en-US"/>
        </a:p>
      </dgm:t>
    </dgm:pt>
    <dgm:pt modelId="{5E6C908F-9F16-4735-90A3-BF95109A2693}" type="parTrans" cxnId="{30D61E1D-2A0E-4949-B440-23E974CFB2C5}">
      <dgm:prSet/>
      <dgm:spPr/>
      <dgm:t>
        <a:bodyPr/>
        <a:lstStyle/>
        <a:p>
          <a:endParaRPr lang="en-US"/>
        </a:p>
      </dgm:t>
    </dgm:pt>
    <dgm:pt modelId="{37C12CB8-5E88-430A-8EA5-BA89D144E579}" type="sibTrans" cxnId="{30D61E1D-2A0E-4949-B440-23E974CFB2C5}">
      <dgm:prSet/>
      <dgm:spPr/>
      <dgm:t>
        <a:bodyPr/>
        <a:lstStyle/>
        <a:p>
          <a:endParaRPr lang="en-US"/>
        </a:p>
      </dgm:t>
    </dgm:pt>
    <dgm:pt modelId="{BA46AAA1-7187-49FE-8682-38CDDA86F6CF}">
      <dgm:prSet/>
      <dgm:spPr/>
      <dgm:t>
        <a:bodyPr/>
        <a:lstStyle/>
        <a:p>
          <a:r>
            <a:rPr lang="es-MX"/>
            <a:t>Quién habla primero</a:t>
          </a:r>
          <a:endParaRPr lang="en-US"/>
        </a:p>
      </dgm:t>
    </dgm:pt>
    <dgm:pt modelId="{7FA2344F-B2DA-44E4-9D20-F935D6247D3E}" type="parTrans" cxnId="{4A584C1C-72F7-497A-ACDC-07EC2B2D5DF0}">
      <dgm:prSet/>
      <dgm:spPr/>
      <dgm:t>
        <a:bodyPr/>
        <a:lstStyle/>
        <a:p>
          <a:endParaRPr lang="en-US"/>
        </a:p>
      </dgm:t>
    </dgm:pt>
    <dgm:pt modelId="{D5913509-252F-443C-92F5-D4D96F8C46C3}" type="sibTrans" cxnId="{4A584C1C-72F7-497A-ACDC-07EC2B2D5DF0}">
      <dgm:prSet/>
      <dgm:spPr/>
      <dgm:t>
        <a:bodyPr/>
        <a:lstStyle/>
        <a:p>
          <a:endParaRPr lang="en-US"/>
        </a:p>
      </dgm:t>
    </dgm:pt>
    <dgm:pt modelId="{E7EE18B8-98B3-41E5-997D-2D99AD7DDFB0}">
      <dgm:prSet/>
      <dgm:spPr/>
      <dgm:t>
        <a:bodyPr/>
        <a:lstStyle/>
        <a:p>
          <a:r>
            <a:rPr lang="es-MX"/>
            <a:t>Quién habla más</a:t>
          </a:r>
          <a:endParaRPr lang="en-US"/>
        </a:p>
      </dgm:t>
    </dgm:pt>
    <dgm:pt modelId="{22885C42-8E9F-4BFC-A12C-319955AF9BB3}" type="parTrans" cxnId="{A390DBFB-C00E-4417-9BEF-9061F8638D8A}">
      <dgm:prSet/>
      <dgm:spPr/>
      <dgm:t>
        <a:bodyPr/>
        <a:lstStyle/>
        <a:p>
          <a:endParaRPr lang="en-US"/>
        </a:p>
      </dgm:t>
    </dgm:pt>
    <dgm:pt modelId="{AAFFA935-128E-43DF-95AF-8BCF13C3F3AC}" type="sibTrans" cxnId="{A390DBFB-C00E-4417-9BEF-9061F8638D8A}">
      <dgm:prSet/>
      <dgm:spPr/>
      <dgm:t>
        <a:bodyPr/>
        <a:lstStyle/>
        <a:p>
          <a:endParaRPr lang="en-US"/>
        </a:p>
      </dgm:t>
    </dgm:pt>
    <dgm:pt modelId="{7AB5AF3A-5EA6-451C-9F94-09E69D322347}">
      <dgm:prSet/>
      <dgm:spPr/>
      <dgm:t>
        <a:bodyPr/>
        <a:lstStyle/>
        <a:p>
          <a:r>
            <a:rPr lang="es-MX"/>
            <a:t>Expectativas</a:t>
          </a:r>
          <a:endParaRPr lang="en-US"/>
        </a:p>
      </dgm:t>
    </dgm:pt>
    <dgm:pt modelId="{1091F41D-A752-4AF0-931C-0527E05AF007}" type="parTrans" cxnId="{357ACF15-E4B6-4ACD-A054-EE38FB942B32}">
      <dgm:prSet/>
      <dgm:spPr/>
      <dgm:t>
        <a:bodyPr/>
        <a:lstStyle/>
        <a:p>
          <a:endParaRPr lang="en-US"/>
        </a:p>
      </dgm:t>
    </dgm:pt>
    <dgm:pt modelId="{9C21351A-E222-4B61-8C56-D2283799CA8C}" type="sibTrans" cxnId="{357ACF15-E4B6-4ACD-A054-EE38FB942B32}">
      <dgm:prSet/>
      <dgm:spPr/>
      <dgm:t>
        <a:bodyPr/>
        <a:lstStyle/>
        <a:p>
          <a:endParaRPr lang="en-US"/>
        </a:p>
      </dgm:t>
    </dgm:pt>
    <dgm:pt modelId="{D2D3A95E-4C3C-463F-B835-F0984EC8E6B8}">
      <dgm:prSet/>
      <dgm:spPr/>
      <dgm:t>
        <a:bodyPr/>
        <a:lstStyle/>
        <a:p>
          <a:r>
            <a:rPr lang="es-MX"/>
            <a:t>Agendas ocultas</a:t>
          </a:r>
          <a:endParaRPr lang="en-US"/>
        </a:p>
      </dgm:t>
    </dgm:pt>
    <dgm:pt modelId="{8457FDAA-6D75-4948-AB3B-65CCF1268BDA}" type="parTrans" cxnId="{B1C4BDD4-F020-410B-B118-26A1565FB9F8}">
      <dgm:prSet/>
      <dgm:spPr/>
      <dgm:t>
        <a:bodyPr/>
        <a:lstStyle/>
        <a:p>
          <a:endParaRPr lang="en-US"/>
        </a:p>
      </dgm:t>
    </dgm:pt>
    <dgm:pt modelId="{E4ADAF1C-49E5-489A-979B-4969F6BD02A2}" type="sibTrans" cxnId="{B1C4BDD4-F020-410B-B118-26A1565FB9F8}">
      <dgm:prSet/>
      <dgm:spPr/>
      <dgm:t>
        <a:bodyPr/>
        <a:lstStyle/>
        <a:p>
          <a:endParaRPr lang="en-US"/>
        </a:p>
      </dgm:t>
    </dgm:pt>
    <dgm:pt modelId="{B2EFE9F9-4F4E-4B46-A1EB-B4CB480D3AAB}">
      <dgm:prSet/>
      <dgm:spPr/>
      <dgm:t>
        <a:bodyPr/>
        <a:lstStyle/>
        <a:p>
          <a:r>
            <a:rPr lang="es-MX"/>
            <a:t>Cómo se sitúa cada uno respecto del problema</a:t>
          </a:r>
          <a:endParaRPr lang="en-US"/>
        </a:p>
      </dgm:t>
    </dgm:pt>
    <dgm:pt modelId="{7F32D170-CA91-43E0-896A-E382CB97ACFB}" type="parTrans" cxnId="{738240A1-F388-4428-AFA0-1C025A7FB114}">
      <dgm:prSet/>
      <dgm:spPr/>
      <dgm:t>
        <a:bodyPr/>
        <a:lstStyle/>
        <a:p>
          <a:endParaRPr lang="en-US"/>
        </a:p>
      </dgm:t>
    </dgm:pt>
    <dgm:pt modelId="{11E0FA72-7886-44B9-9547-17E92D53D3B8}" type="sibTrans" cxnId="{738240A1-F388-4428-AFA0-1C025A7FB114}">
      <dgm:prSet/>
      <dgm:spPr/>
      <dgm:t>
        <a:bodyPr/>
        <a:lstStyle/>
        <a:p>
          <a:endParaRPr lang="en-US"/>
        </a:p>
      </dgm:t>
    </dgm:pt>
    <dgm:pt modelId="{2D54767D-921B-4BDC-B630-19276FE48123}" type="pres">
      <dgm:prSet presAssocID="{941B1961-FA2B-4F65-AC6D-827979AB74F0}" presName="diagram" presStyleCnt="0">
        <dgm:presLayoutVars>
          <dgm:dir/>
          <dgm:resizeHandles val="exact"/>
        </dgm:presLayoutVars>
      </dgm:prSet>
      <dgm:spPr/>
    </dgm:pt>
    <dgm:pt modelId="{EFB5E932-FD18-4374-86F6-279BF328E1B0}" type="pres">
      <dgm:prSet presAssocID="{0FB23C64-7531-4474-BBBF-E1A6F829C495}" presName="node" presStyleLbl="node1" presStyleIdx="0" presStyleCnt="6">
        <dgm:presLayoutVars>
          <dgm:bulletEnabled val="1"/>
        </dgm:presLayoutVars>
      </dgm:prSet>
      <dgm:spPr/>
    </dgm:pt>
    <dgm:pt modelId="{CF0FF4D4-CABB-4640-8426-D9B3D32A92E2}" type="pres">
      <dgm:prSet presAssocID="{37C12CB8-5E88-430A-8EA5-BA89D144E579}" presName="sibTrans" presStyleCnt="0"/>
      <dgm:spPr/>
    </dgm:pt>
    <dgm:pt modelId="{C5A32B44-2C01-4705-8CF5-802780A75631}" type="pres">
      <dgm:prSet presAssocID="{BA46AAA1-7187-49FE-8682-38CDDA86F6CF}" presName="node" presStyleLbl="node1" presStyleIdx="1" presStyleCnt="6">
        <dgm:presLayoutVars>
          <dgm:bulletEnabled val="1"/>
        </dgm:presLayoutVars>
      </dgm:prSet>
      <dgm:spPr/>
    </dgm:pt>
    <dgm:pt modelId="{456CC38F-FB22-4EDE-85B1-4CDCDEE09252}" type="pres">
      <dgm:prSet presAssocID="{D5913509-252F-443C-92F5-D4D96F8C46C3}" presName="sibTrans" presStyleCnt="0"/>
      <dgm:spPr/>
    </dgm:pt>
    <dgm:pt modelId="{32B3352F-323D-4BB0-A591-20B7706825A3}" type="pres">
      <dgm:prSet presAssocID="{E7EE18B8-98B3-41E5-997D-2D99AD7DDFB0}" presName="node" presStyleLbl="node1" presStyleIdx="2" presStyleCnt="6">
        <dgm:presLayoutVars>
          <dgm:bulletEnabled val="1"/>
        </dgm:presLayoutVars>
      </dgm:prSet>
      <dgm:spPr/>
    </dgm:pt>
    <dgm:pt modelId="{1145EE64-166D-4752-B2DA-FCAE65DC24CC}" type="pres">
      <dgm:prSet presAssocID="{AAFFA935-128E-43DF-95AF-8BCF13C3F3AC}" presName="sibTrans" presStyleCnt="0"/>
      <dgm:spPr/>
    </dgm:pt>
    <dgm:pt modelId="{93E77A4A-58BC-4BEC-9D7B-B995A26A8CE2}" type="pres">
      <dgm:prSet presAssocID="{7AB5AF3A-5EA6-451C-9F94-09E69D322347}" presName="node" presStyleLbl="node1" presStyleIdx="3" presStyleCnt="6">
        <dgm:presLayoutVars>
          <dgm:bulletEnabled val="1"/>
        </dgm:presLayoutVars>
      </dgm:prSet>
      <dgm:spPr/>
    </dgm:pt>
    <dgm:pt modelId="{983DBD09-F120-4C99-9A72-06C5CD43A846}" type="pres">
      <dgm:prSet presAssocID="{9C21351A-E222-4B61-8C56-D2283799CA8C}" presName="sibTrans" presStyleCnt="0"/>
      <dgm:spPr/>
    </dgm:pt>
    <dgm:pt modelId="{B1A6B6B6-D8AF-4D22-9E5A-94CAF5126FBB}" type="pres">
      <dgm:prSet presAssocID="{D2D3A95E-4C3C-463F-B835-F0984EC8E6B8}" presName="node" presStyleLbl="node1" presStyleIdx="4" presStyleCnt="6">
        <dgm:presLayoutVars>
          <dgm:bulletEnabled val="1"/>
        </dgm:presLayoutVars>
      </dgm:prSet>
      <dgm:spPr/>
    </dgm:pt>
    <dgm:pt modelId="{67200E1F-0369-4E7B-B3C0-C94567A5E200}" type="pres">
      <dgm:prSet presAssocID="{E4ADAF1C-49E5-489A-979B-4969F6BD02A2}" presName="sibTrans" presStyleCnt="0"/>
      <dgm:spPr/>
    </dgm:pt>
    <dgm:pt modelId="{05A849D0-6595-4F9B-B095-52A4EE213B14}" type="pres">
      <dgm:prSet presAssocID="{B2EFE9F9-4F4E-4B46-A1EB-B4CB480D3AAB}" presName="node" presStyleLbl="node1" presStyleIdx="5" presStyleCnt="6">
        <dgm:presLayoutVars>
          <dgm:bulletEnabled val="1"/>
        </dgm:presLayoutVars>
      </dgm:prSet>
      <dgm:spPr/>
    </dgm:pt>
  </dgm:ptLst>
  <dgm:cxnLst>
    <dgm:cxn modelId="{023D9B0C-EBA6-4F29-9235-2165684953B5}" type="presOf" srcId="{BA46AAA1-7187-49FE-8682-38CDDA86F6CF}" destId="{C5A32B44-2C01-4705-8CF5-802780A75631}" srcOrd="0" destOrd="0" presId="urn:microsoft.com/office/officeart/2005/8/layout/default"/>
    <dgm:cxn modelId="{357ACF15-E4B6-4ACD-A054-EE38FB942B32}" srcId="{941B1961-FA2B-4F65-AC6D-827979AB74F0}" destId="{7AB5AF3A-5EA6-451C-9F94-09E69D322347}" srcOrd="3" destOrd="0" parTransId="{1091F41D-A752-4AF0-931C-0527E05AF007}" sibTransId="{9C21351A-E222-4B61-8C56-D2283799CA8C}"/>
    <dgm:cxn modelId="{B283FE1A-2859-41DD-8695-BD04006FF049}" type="presOf" srcId="{7AB5AF3A-5EA6-451C-9F94-09E69D322347}" destId="{93E77A4A-58BC-4BEC-9D7B-B995A26A8CE2}" srcOrd="0" destOrd="0" presId="urn:microsoft.com/office/officeart/2005/8/layout/default"/>
    <dgm:cxn modelId="{4A584C1C-72F7-497A-ACDC-07EC2B2D5DF0}" srcId="{941B1961-FA2B-4F65-AC6D-827979AB74F0}" destId="{BA46AAA1-7187-49FE-8682-38CDDA86F6CF}" srcOrd="1" destOrd="0" parTransId="{7FA2344F-B2DA-44E4-9D20-F935D6247D3E}" sibTransId="{D5913509-252F-443C-92F5-D4D96F8C46C3}"/>
    <dgm:cxn modelId="{30D61E1D-2A0E-4949-B440-23E974CFB2C5}" srcId="{941B1961-FA2B-4F65-AC6D-827979AB74F0}" destId="{0FB23C64-7531-4474-BBBF-E1A6F829C495}" srcOrd="0" destOrd="0" parTransId="{5E6C908F-9F16-4735-90A3-BF95109A2693}" sibTransId="{37C12CB8-5E88-430A-8EA5-BA89D144E579}"/>
    <dgm:cxn modelId="{2B85D286-668C-4814-95BC-85DC5F2E422B}" type="presOf" srcId="{B2EFE9F9-4F4E-4B46-A1EB-B4CB480D3AAB}" destId="{05A849D0-6595-4F9B-B095-52A4EE213B14}" srcOrd="0" destOrd="0" presId="urn:microsoft.com/office/officeart/2005/8/layout/default"/>
    <dgm:cxn modelId="{738240A1-F388-4428-AFA0-1C025A7FB114}" srcId="{941B1961-FA2B-4F65-AC6D-827979AB74F0}" destId="{B2EFE9F9-4F4E-4B46-A1EB-B4CB480D3AAB}" srcOrd="5" destOrd="0" parTransId="{7F32D170-CA91-43E0-896A-E382CB97ACFB}" sibTransId="{11E0FA72-7886-44B9-9547-17E92D53D3B8}"/>
    <dgm:cxn modelId="{855194A6-BDF6-4EFC-88B6-3DCBB3A7F3F5}" type="presOf" srcId="{E7EE18B8-98B3-41E5-997D-2D99AD7DDFB0}" destId="{32B3352F-323D-4BB0-A591-20B7706825A3}" srcOrd="0" destOrd="0" presId="urn:microsoft.com/office/officeart/2005/8/layout/default"/>
    <dgm:cxn modelId="{8AD67BA8-31E9-443D-8378-CCD021FD399B}" type="presOf" srcId="{941B1961-FA2B-4F65-AC6D-827979AB74F0}" destId="{2D54767D-921B-4BDC-B630-19276FE48123}" srcOrd="0" destOrd="0" presId="urn:microsoft.com/office/officeart/2005/8/layout/default"/>
    <dgm:cxn modelId="{B1C4BDD4-F020-410B-B118-26A1565FB9F8}" srcId="{941B1961-FA2B-4F65-AC6D-827979AB74F0}" destId="{D2D3A95E-4C3C-463F-B835-F0984EC8E6B8}" srcOrd="4" destOrd="0" parTransId="{8457FDAA-6D75-4948-AB3B-65CCF1268BDA}" sibTransId="{E4ADAF1C-49E5-489A-979B-4969F6BD02A2}"/>
    <dgm:cxn modelId="{2E5453EC-9618-42F6-9F58-984A4D0A2D7C}" type="presOf" srcId="{D2D3A95E-4C3C-463F-B835-F0984EC8E6B8}" destId="{B1A6B6B6-D8AF-4D22-9E5A-94CAF5126FBB}" srcOrd="0" destOrd="0" presId="urn:microsoft.com/office/officeart/2005/8/layout/default"/>
    <dgm:cxn modelId="{EB7798F0-690D-4445-BE6F-75B2C11981BA}" type="presOf" srcId="{0FB23C64-7531-4474-BBBF-E1A6F829C495}" destId="{EFB5E932-FD18-4374-86F6-279BF328E1B0}" srcOrd="0" destOrd="0" presId="urn:microsoft.com/office/officeart/2005/8/layout/default"/>
    <dgm:cxn modelId="{A390DBFB-C00E-4417-9BEF-9061F8638D8A}" srcId="{941B1961-FA2B-4F65-AC6D-827979AB74F0}" destId="{E7EE18B8-98B3-41E5-997D-2D99AD7DDFB0}" srcOrd="2" destOrd="0" parTransId="{22885C42-8E9F-4BFC-A12C-319955AF9BB3}" sibTransId="{AAFFA935-128E-43DF-95AF-8BCF13C3F3AC}"/>
    <dgm:cxn modelId="{9143BA64-98D7-454C-B7D1-F54B45157B08}" type="presParOf" srcId="{2D54767D-921B-4BDC-B630-19276FE48123}" destId="{EFB5E932-FD18-4374-86F6-279BF328E1B0}" srcOrd="0" destOrd="0" presId="urn:microsoft.com/office/officeart/2005/8/layout/default"/>
    <dgm:cxn modelId="{F3645252-0B93-4919-A553-635F65CFA0BA}" type="presParOf" srcId="{2D54767D-921B-4BDC-B630-19276FE48123}" destId="{CF0FF4D4-CABB-4640-8426-D9B3D32A92E2}" srcOrd="1" destOrd="0" presId="urn:microsoft.com/office/officeart/2005/8/layout/default"/>
    <dgm:cxn modelId="{255EF46E-10B1-45A6-B040-428CD0415CC1}" type="presParOf" srcId="{2D54767D-921B-4BDC-B630-19276FE48123}" destId="{C5A32B44-2C01-4705-8CF5-802780A75631}" srcOrd="2" destOrd="0" presId="urn:microsoft.com/office/officeart/2005/8/layout/default"/>
    <dgm:cxn modelId="{7CAC5C35-48F2-4C1C-8DED-7DD12CF7A19D}" type="presParOf" srcId="{2D54767D-921B-4BDC-B630-19276FE48123}" destId="{456CC38F-FB22-4EDE-85B1-4CDCDEE09252}" srcOrd="3" destOrd="0" presId="urn:microsoft.com/office/officeart/2005/8/layout/default"/>
    <dgm:cxn modelId="{8774A8C1-3BF2-4062-AF95-65C2AFB5F580}" type="presParOf" srcId="{2D54767D-921B-4BDC-B630-19276FE48123}" destId="{32B3352F-323D-4BB0-A591-20B7706825A3}" srcOrd="4" destOrd="0" presId="urn:microsoft.com/office/officeart/2005/8/layout/default"/>
    <dgm:cxn modelId="{39CF63E7-D8DC-41A9-A2F1-477305D7A011}" type="presParOf" srcId="{2D54767D-921B-4BDC-B630-19276FE48123}" destId="{1145EE64-166D-4752-B2DA-FCAE65DC24CC}" srcOrd="5" destOrd="0" presId="urn:microsoft.com/office/officeart/2005/8/layout/default"/>
    <dgm:cxn modelId="{788E4F00-5B89-4554-ACEE-BFE292E23C1B}" type="presParOf" srcId="{2D54767D-921B-4BDC-B630-19276FE48123}" destId="{93E77A4A-58BC-4BEC-9D7B-B995A26A8CE2}" srcOrd="6" destOrd="0" presId="urn:microsoft.com/office/officeart/2005/8/layout/default"/>
    <dgm:cxn modelId="{47AB4A12-A0BA-48F7-84E5-48DDEFC50BC7}" type="presParOf" srcId="{2D54767D-921B-4BDC-B630-19276FE48123}" destId="{983DBD09-F120-4C99-9A72-06C5CD43A846}" srcOrd="7" destOrd="0" presId="urn:microsoft.com/office/officeart/2005/8/layout/default"/>
    <dgm:cxn modelId="{B2C9F1F3-BB29-4DFB-9D60-6EA0ACC0F8C1}" type="presParOf" srcId="{2D54767D-921B-4BDC-B630-19276FE48123}" destId="{B1A6B6B6-D8AF-4D22-9E5A-94CAF5126FBB}" srcOrd="8" destOrd="0" presId="urn:microsoft.com/office/officeart/2005/8/layout/default"/>
    <dgm:cxn modelId="{B9FA955B-FC95-4BDF-AB69-7E2FCDAEC96B}" type="presParOf" srcId="{2D54767D-921B-4BDC-B630-19276FE48123}" destId="{67200E1F-0369-4E7B-B3C0-C94567A5E200}" srcOrd="9" destOrd="0" presId="urn:microsoft.com/office/officeart/2005/8/layout/default"/>
    <dgm:cxn modelId="{A1B6A0AB-795B-4071-8807-835CFB0E2093}" type="presParOf" srcId="{2D54767D-921B-4BDC-B630-19276FE48123}" destId="{05A849D0-6595-4F9B-B095-52A4EE213B1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AC4942-84F1-4EFA-8BD9-6126BC65841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439F267-D22B-42B7-9FD5-148ECA639E3E}">
      <dgm:prSet/>
      <dgm:spPr/>
      <dgm:t>
        <a:bodyPr/>
        <a:lstStyle/>
        <a:p>
          <a:r>
            <a:rPr lang="es-AR" dirty="0"/>
            <a:t>ESTABLECER UN BUEN CONTACTO O JOINING</a:t>
          </a:r>
          <a:endParaRPr lang="en-US" dirty="0"/>
        </a:p>
      </dgm:t>
    </dgm:pt>
    <dgm:pt modelId="{02CDA682-0CDF-4ACF-8F7E-4727AED4EA6D}" type="parTrans" cxnId="{11CBD971-83B6-451F-8926-5E8C3BC61979}">
      <dgm:prSet/>
      <dgm:spPr/>
      <dgm:t>
        <a:bodyPr/>
        <a:lstStyle/>
        <a:p>
          <a:endParaRPr lang="en-US"/>
        </a:p>
      </dgm:t>
    </dgm:pt>
    <dgm:pt modelId="{23DBB8C0-455A-4E49-8035-6EEB7E2EFDBE}" type="sibTrans" cxnId="{11CBD971-83B6-451F-8926-5E8C3BC61979}">
      <dgm:prSet/>
      <dgm:spPr/>
      <dgm:t>
        <a:bodyPr/>
        <a:lstStyle/>
        <a:p>
          <a:endParaRPr lang="en-US"/>
        </a:p>
      </dgm:t>
    </dgm:pt>
    <dgm:pt modelId="{52D2CDB1-2B7F-4002-8CBD-E88B221F3A22}">
      <dgm:prSet/>
      <dgm:spPr/>
      <dgm:t>
        <a:bodyPr/>
        <a:lstStyle/>
        <a:p>
          <a:r>
            <a:rPr lang="es-AR"/>
            <a:t>CO-CONSTRUCCION DEL MOTIVO DE CONSULTA</a:t>
          </a:r>
          <a:endParaRPr lang="en-US"/>
        </a:p>
      </dgm:t>
    </dgm:pt>
    <dgm:pt modelId="{BA16A486-8659-4A25-86CF-1C1FCE2A7E39}" type="parTrans" cxnId="{22788D77-C266-4C58-972B-78C03233675A}">
      <dgm:prSet/>
      <dgm:spPr/>
      <dgm:t>
        <a:bodyPr/>
        <a:lstStyle/>
        <a:p>
          <a:endParaRPr lang="en-US"/>
        </a:p>
      </dgm:t>
    </dgm:pt>
    <dgm:pt modelId="{9BBE5B8C-8A99-41DE-9202-D316FF93E0ED}" type="sibTrans" cxnId="{22788D77-C266-4C58-972B-78C03233675A}">
      <dgm:prSet/>
      <dgm:spPr/>
      <dgm:t>
        <a:bodyPr/>
        <a:lstStyle/>
        <a:p>
          <a:endParaRPr lang="en-US"/>
        </a:p>
      </dgm:t>
    </dgm:pt>
    <dgm:pt modelId="{0F772095-E6D3-4A5E-8594-22325D54AF75}">
      <dgm:prSet/>
      <dgm:spPr/>
      <dgm:t>
        <a:bodyPr/>
        <a:lstStyle/>
        <a:p>
          <a:r>
            <a:rPr lang="es-AR"/>
            <a:t>1)¿Cómo tomaron la decisión de venir hoy?</a:t>
          </a:r>
          <a:endParaRPr lang="en-US"/>
        </a:p>
      </dgm:t>
    </dgm:pt>
    <dgm:pt modelId="{D44BBBAB-4E08-4AC1-8098-B6E65C223835}" type="parTrans" cxnId="{CC790688-36E0-475E-83C3-A901DAA0F9DC}">
      <dgm:prSet/>
      <dgm:spPr/>
      <dgm:t>
        <a:bodyPr/>
        <a:lstStyle/>
        <a:p>
          <a:endParaRPr lang="en-US"/>
        </a:p>
      </dgm:t>
    </dgm:pt>
    <dgm:pt modelId="{FE3F90A8-0F29-4446-A8BE-6C029E592627}" type="sibTrans" cxnId="{CC790688-36E0-475E-83C3-A901DAA0F9DC}">
      <dgm:prSet/>
      <dgm:spPr/>
      <dgm:t>
        <a:bodyPr/>
        <a:lstStyle/>
        <a:p>
          <a:endParaRPr lang="en-US"/>
        </a:p>
      </dgm:t>
    </dgm:pt>
    <dgm:pt modelId="{FBFCE3E0-ACAD-46A9-9145-E6A8B4F10B69}">
      <dgm:prSet/>
      <dgm:spPr/>
      <dgm:t>
        <a:bodyPr/>
        <a:lstStyle/>
        <a:p>
          <a:r>
            <a:rPr lang="es-AR" dirty="0"/>
            <a:t>2)¿Cuál es el problema por el que consultan?</a:t>
          </a:r>
          <a:endParaRPr lang="en-US" dirty="0"/>
        </a:p>
      </dgm:t>
    </dgm:pt>
    <dgm:pt modelId="{7DAA9E46-F798-4AAB-8B1B-5935EA9C90F9}" type="parTrans" cxnId="{6C3FCCA1-9797-460E-A563-9E31C6E3264C}">
      <dgm:prSet/>
      <dgm:spPr/>
      <dgm:t>
        <a:bodyPr/>
        <a:lstStyle/>
        <a:p>
          <a:endParaRPr lang="en-US"/>
        </a:p>
      </dgm:t>
    </dgm:pt>
    <dgm:pt modelId="{45186278-BD08-41AD-BCFC-115AE2618A11}" type="sibTrans" cxnId="{6C3FCCA1-9797-460E-A563-9E31C6E3264C}">
      <dgm:prSet/>
      <dgm:spPr/>
      <dgm:t>
        <a:bodyPr/>
        <a:lstStyle/>
        <a:p>
          <a:endParaRPr lang="en-US"/>
        </a:p>
      </dgm:t>
    </dgm:pt>
    <dgm:pt modelId="{AEEA0093-662C-4274-864D-051BD746EA13}">
      <dgm:prSet/>
      <dgm:spPr/>
      <dgm:t>
        <a:bodyPr/>
        <a:lstStyle/>
        <a:p>
          <a:r>
            <a:rPr lang="es-AR"/>
            <a:t>Definirlo de manera focalizada, concreta y sencilla</a:t>
          </a:r>
          <a:endParaRPr lang="en-US"/>
        </a:p>
      </dgm:t>
    </dgm:pt>
    <dgm:pt modelId="{13ACC69A-7205-484A-8DC6-FC0A7E15A297}" type="parTrans" cxnId="{96F4C529-1AF8-4CE3-9DF4-08989B80E246}">
      <dgm:prSet/>
      <dgm:spPr/>
      <dgm:t>
        <a:bodyPr/>
        <a:lstStyle/>
        <a:p>
          <a:endParaRPr lang="en-US"/>
        </a:p>
      </dgm:t>
    </dgm:pt>
    <dgm:pt modelId="{F6926C86-C032-42DA-BC31-2123CBEA9E9E}" type="sibTrans" cxnId="{96F4C529-1AF8-4CE3-9DF4-08989B80E246}">
      <dgm:prSet/>
      <dgm:spPr/>
      <dgm:t>
        <a:bodyPr/>
        <a:lstStyle/>
        <a:p>
          <a:endParaRPr lang="en-US"/>
        </a:p>
      </dgm:t>
    </dgm:pt>
    <dgm:pt modelId="{0D01DDBE-B17D-483F-AE53-8BB65A1A5A8E}">
      <dgm:prSet/>
      <dgm:spPr/>
      <dgm:t>
        <a:bodyPr/>
        <a:lstStyle/>
        <a:p>
          <a:r>
            <a:rPr lang="es-AR"/>
            <a:t>que los trae por aquí?</a:t>
          </a:r>
          <a:endParaRPr lang="en-US"/>
        </a:p>
      </dgm:t>
    </dgm:pt>
    <dgm:pt modelId="{281AFF02-3E19-472D-8A7A-790B8CDCA879}" type="parTrans" cxnId="{A453E357-555D-4BE9-9003-1AD9E3E5E9F3}">
      <dgm:prSet/>
      <dgm:spPr/>
      <dgm:t>
        <a:bodyPr/>
        <a:lstStyle/>
        <a:p>
          <a:endParaRPr lang="en-US"/>
        </a:p>
      </dgm:t>
    </dgm:pt>
    <dgm:pt modelId="{13123B7E-ECCA-44EC-8DD5-26151703D426}" type="sibTrans" cxnId="{A453E357-555D-4BE9-9003-1AD9E3E5E9F3}">
      <dgm:prSet/>
      <dgm:spPr/>
      <dgm:t>
        <a:bodyPr/>
        <a:lstStyle/>
        <a:p>
          <a:endParaRPr lang="en-US"/>
        </a:p>
      </dgm:t>
    </dgm:pt>
    <dgm:pt modelId="{31643444-2D1F-43B2-BD9C-59888AF74C76}">
      <dgm:prSet/>
      <dgm:spPr/>
      <dgm:t>
        <a:bodyPr/>
        <a:lstStyle/>
        <a:p>
          <a:r>
            <a:rPr lang="es-AR"/>
            <a:t>quien fue el primero en detectar el problema?</a:t>
          </a:r>
          <a:endParaRPr lang="en-US"/>
        </a:p>
      </dgm:t>
    </dgm:pt>
    <dgm:pt modelId="{955BEB78-12A8-4F51-A224-A6FBE002BCE4}" type="parTrans" cxnId="{0E3056AA-CBCE-4B6E-A9DE-DB556F091B54}">
      <dgm:prSet/>
      <dgm:spPr/>
      <dgm:t>
        <a:bodyPr/>
        <a:lstStyle/>
        <a:p>
          <a:endParaRPr lang="en-US"/>
        </a:p>
      </dgm:t>
    </dgm:pt>
    <dgm:pt modelId="{96A51FBA-138B-4C19-9769-0F8C11CBB6E7}" type="sibTrans" cxnId="{0E3056AA-CBCE-4B6E-A9DE-DB556F091B54}">
      <dgm:prSet/>
      <dgm:spPr/>
      <dgm:t>
        <a:bodyPr/>
        <a:lstStyle/>
        <a:p>
          <a:endParaRPr lang="en-US"/>
        </a:p>
      </dgm:t>
    </dgm:pt>
    <dgm:pt modelId="{81E36FCF-51F4-4BE3-B999-DFF11C670827}">
      <dgm:prSet/>
      <dgm:spPr/>
      <dgm:t>
        <a:bodyPr/>
        <a:lstStyle/>
        <a:p>
          <a:r>
            <a:rPr lang="es-AR"/>
            <a:t>Hace cuanto tiempo?</a:t>
          </a:r>
          <a:endParaRPr lang="en-US"/>
        </a:p>
      </dgm:t>
    </dgm:pt>
    <dgm:pt modelId="{BF828829-2C5F-4D2C-B2B4-949A06E61889}" type="parTrans" cxnId="{C9A63E90-D747-48DF-BAB1-BFC331BC736D}">
      <dgm:prSet/>
      <dgm:spPr/>
      <dgm:t>
        <a:bodyPr/>
        <a:lstStyle/>
        <a:p>
          <a:endParaRPr lang="en-US"/>
        </a:p>
      </dgm:t>
    </dgm:pt>
    <dgm:pt modelId="{9D393754-97E8-4221-8AD1-DD36CB25A80C}" type="sibTrans" cxnId="{C9A63E90-D747-48DF-BAB1-BFC331BC736D}">
      <dgm:prSet/>
      <dgm:spPr/>
      <dgm:t>
        <a:bodyPr/>
        <a:lstStyle/>
        <a:p>
          <a:endParaRPr lang="en-US"/>
        </a:p>
      </dgm:t>
    </dgm:pt>
    <dgm:pt modelId="{B82C8804-B199-4002-9555-9A1AB2F86C5F}">
      <dgm:prSet/>
      <dgm:spPr/>
      <dgm:t>
        <a:bodyPr/>
        <a:lstStyle/>
        <a:p>
          <a:r>
            <a:rPr lang="es-AR"/>
            <a:t>Están de acuerdo o no con la opinión del otro?</a:t>
          </a:r>
          <a:endParaRPr lang="en-US"/>
        </a:p>
      </dgm:t>
    </dgm:pt>
    <dgm:pt modelId="{7A91206C-051E-4F08-AEAA-8C362049632E}" type="parTrans" cxnId="{243E6F8E-C9B7-4C4C-99A5-88323469EDD8}">
      <dgm:prSet/>
      <dgm:spPr/>
      <dgm:t>
        <a:bodyPr/>
        <a:lstStyle/>
        <a:p>
          <a:endParaRPr lang="en-US"/>
        </a:p>
      </dgm:t>
    </dgm:pt>
    <dgm:pt modelId="{56862D1C-5507-49B0-BBCF-D3E59FBECDF5}" type="sibTrans" cxnId="{243E6F8E-C9B7-4C4C-99A5-88323469EDD8}">
      <dgm:prSet/>
      <dgm:spPr/>
      <dgm:t>
        <a:bodyPr/>
        <a:lstStyle/>
        <a:p>
          <a:endParaRPr lang="en-US"/>
        </a:p>
      </dgm:t>
    </dgm:pt>
    <dgm:pt modelId="{8A93E59C-E1F3-474F-83C4-13BCE58D5400}">
      <dgm:prSet/>
      <dgm:spPr/>
      <dgm:t>
        <a:bodyPr/>
        <a:lstStyle/>
        <a:p>
          <a:r>
            <a:rPr lang="es-AR"/>
            <a:t>Detectar secuencias interactivas que sostienen el problema</a:t>
          </a:r>
          <a:endParaRPr lang="en-US"/>
        </a:p>
      </dgm:t>
    </dgm:pt>
    <dgm:pt modelId="{55E211ED-D36A-4912-9A47-40A8BF5580AA}" type="parTrans" cxnId="{6059C9DA-0F0A-4FC9-B10B-2F7903AE9E2F}">
      <dgm:prSet/>
      <dgm:spPr/>
      <dgm:t>
        <a:bodyPr/>
        <a:lstStyle/>
        <a:p>
          <a:endParaRPr lang="en-US"/>
        </a:p>
      </dgm:t>
    </dgm:pt>
    <dgm:pt modelId="{16B7FACE-E3D6-43AD-B6E2-E7E45D77F14C}" type="sibTrans" cxnId="{6059C9DA-0F0A-4FC9-B10B-2F7903AE9E2F}">
      <dgm:prSet/>
      <dgm:spPr/>
      <dgm:t>
        <a:bodyPr/>
        <a:lstStyle/>
        <a:p>
          <a:endParaRPr lang="en-US"/>
        </a:p>
      </dgm:t>
    </dgm:pt>
    <dgm:pt modelId="{3110D71C-B027-4861-8415-0BCA32A7954E}" type="pres">
      <dgm:prSet presAssocID="{83AC4942-84F1-4EFA-8BD9-6126BC65841C}" presName="linear" presStyleCnt="0">
        <dgm:presLayoutVars>
          <dgm:animLvl val="lvl"/>
          <dgm:resizeHandles val="exact"/>
        </dgm:presLayoutVars>
      </dgm:prSet>
      <dgm:spPr/>
    </dgm:pt>
    <dgm:pt modelId="{05361362-0254-4E0E-BFE4-EC90BE486B37}" type="pres">
      <dgm:prSet presAssocID="{B439F267-D22B-42B7-9FD5-148ECA639E3E}" presName="parentText" presStyleLbl="node1" presStyleIdx="0" presStyleCnt="4">
        <dgm:presLayoutVars>
          <dgm:chMax val="0"/>
          <dgm:bulletEnabled val="1"/>
        </dgm:presLayoutVars>
      </dgm:prSet>
      <dgm:spPr/>
    </dgm:pt>
    <dgm:pt modelId="{0E3ADCC0-E4A6-489A-ADA9-493F1A5C9C1E}" type="pres">
      <dgm:prSet presAssocID="{23DBB8C0-455A-4E49-8035-6EEB7E2EFDBE}" presName="spacer" presStyleCnt="0"/>
      <dgm:spPr/>
    </dgm:pt>
    <dgm:pt modelId="{757BF7B2-25C2-427B-A441-29AF3FC4F3C6}" type="pres">
      <dgm:prSet presAssocID="{52D2CDB1-2B7F-4002-8CBD-E88B221F3A22}" presName="parentText" presStyleLbl="node1" presStyleIdx="1" presStyleCnt="4">
        <dgm:presLayoutVars>
          <dgm:chMax val="0"/>
          <dgm:bulletEnabled val="1"/>
        </dgm:presLayoutVars>
      </dgm:prSet>
      <dgm:spPr/>
    </dgm:pt>
    <dgm:pt modelId="{33EB50F4-4A7E-472C-8933-3EE1B2F883B5}" type="pres">
      <dgm:prSet presAssocID="{9BBE5B8C-8A99-41DE-9202-D316FF93E0ED}" presName="spacer" presStyleCnt="0"/>
      <dgm:spPr/>
    </dgm:pt>
    <dgm:pt modelId="{CF5D46F0-9154-4CE8-8079-DCBF62EFC968}" type="pres">
      <dgm:prSet presAssocID="{0F772095-E6D3-4A5E-8594-22325D54AF75}" presName="parentText" presStyleLbl="node1" presStyleIdx="2" presStyleCnt="4">
        <dgm:presLayoutVars>
          <dgm:chMax val="0"/>
          <dgm:bulletEnabled val="1"/>
        </dgm:presLayoutVars>
      </dgm:prSet>
      <dgm:spPr/>
    </dgm:pt>
    <dgm:pt modelId="{88959A64-83C4-4DBF-99D0-663869B4BE79}" type="pres">
      <dgm:prSet presAssocID="{FE3F90A8-0F29-4446-A8BE-6C029E592627}" presName="spacer" presStyleCnt="0"/>
      <dgm:spPr/>
    </dgm:pt>
    <dgm:pt modelId="{8311BB66-591F-4C16-8AA1-7A14B6C1BEB8}" type="pres">
      <dgm:prSet presAssocID="{FBFCE3E0-ACAD-46A9-9145-E6A8B4F10B69}" presName="parentText" presStyleLbl="node1" presStyleIdx="3" presStyleCnt="4">
        <dgm:presLayoutVars>
          <dgm:chMax val="0"/>
          <dgm:bulletEnabled val="1"/>
        </dgm:presLayoutVars>
      </dgm:prSet>
      <dgm:spPr/>
    </dgm:pt>
    <dgm:pt modelId="{8838A2D3-0A37-4D43-923C-EE5D82B61DBD}" type="pres">
      <dgm:prSet presAssocID="{FBFCE3E0-ACAD-46A9-9145-E6A8B4F10B69}" presName="childText" presStyleLbl="revTx" presStyleIdx="0" presStyleCnt="1">
        <dgm:presLayoutVars>
          <dgm:bulletEnabled val="1"/>
        </dgm:presLayoutVars>
      </dgm:prSet>
      <dgm:spPr/>
    </dgm:pt>
  </dgm:ptLst>
  <dgm:cxnLst>
    <dgm:cxn modelId="{D5367F19-A8CE-44A2-BDE0-30C468BAA261}" type="presOf" srcId="{8A93E59C-E1F3-474F-83C4-13BCE58D5400}" destId="{8838A2D3-0A37-4D43-923C-EE5D82B61DBD}" srcOrd="0" destOrd="5" presId="urn:microsoft.com/office/officeart/2005/8/layout/vList2"/>
    <dgm:cxn modelId="{96F4C529-1AF8-4CE3-9DF4-08989B80E246}" srcId="{FBFCE3E0-ACAD-46A9-9145-E6A8B4F10B69}" destId="{AEEA0093-662C-4274-864D-051BD746EA13}" srcOrd="0" destOrd="0" parTransId="{13ACC69A-7205-484A-8DC6-FC0A7E15A297}" sibTransId="{F6926C86-C032-42DA-BC31-2123CBEA9E9E}"/>
    <dgm:cxn modelId="{9E44922C-3CB7-4A67-B031-9B961F9096B5}" type="presOf" srcId="{31643444-2D1F-43B2-BD9C-59888AF74C76}" destId="{8838A2D3-0A37-4D43-923C-EE5D82B61DBD}" srcOrd="0" destOrd="2" presId="urn:microsoft.com/office/officeart/2005/8/layout/vList2"/>
    <dgm:cxn modelId="{1F534B4B-463C-411F-82A4-0B246551FEB1}" type="presOf" srcId="{0F772095-E6D3-4A5E-8594-22325D54AF75}" destId="{CF5D46F0-9154-4CE8-8079-DCBF62EFC968}" srcOrd="0" destOrd="0" presId="urn:microsoft.com/office/officeart/2005/8/layout/vList2"/>
    <dgm:cxn modelId="{11CBD971-83B6-451F-8926-5E8C3BC61979}" srcId="{83AC4942-84F1-4EFA-8BD9-6126BC65841C}" destId="{B439F267-D22B-42B7-9FD5-148ECA639E3E}" srcOrd="0" destOrd="0" parTransId="{02CDA682-0CDF-4ACF-8F7E-4727AED4EA6D}" sibTransId="{23DBB8C0-455A-4E49-8035-6EEB7E2EFDBE}"/>
    <dgm:cxn modelId="{C5B6D855-45C2-46AE-8018-8AC403753C8F}" type="presOf" srcId="{81E36FCF-51F4-4BE3-B999-DFF11C670827}" destId="{8838A2D3-0A37-4D43-923C-EE5D82B61DBD}" srcOrd="0" destOrd="3" presId="urn:microsoft.com/office/officeart/2005/8/layout/vList2"/>
    <dgm:cxn modelId="{7D152857-BAE2-496A-A4A3-858037F587AE}" type="presOf" srcId="{B82C8804-B199-4002-9555-9A1AB2F86C5F}" destId="{8838A2D3-0A37-4D43-923C-EE5D82B61DBD}" srcOrd="0" destOrd="4" presId="urn:microsoft.com/office/officeart/2005/8/layout/vList2"/>
    <dgm:cxn modelId="{22788D77-C266-4C58-972B-78C03233675A}" srcId="{83AC4942-84F1-4EFA-8BD9-6126BC65841C}" destId="{52D2CDB1-2B7F-4002-8CBD-E88B221F3A22}" srcOrd="1" destOrd="0" parTransId="{BA16A486-8659-4A25-86CF-1C1FCE2A7E39}" sibTransId="{9BBE5B8C-8A99-41DE-9202-D316FF93E0ED}"/>
    <dgm:cxn modelId="{A453E357-555D-4BE9-9003-1AD9E3E5E9F3}" srcId="{FBFCE3E0-ACAD-46A9-9145-E6A8B4F10B69}" destId="{0D01DDBE-B17D-483F-AE53-8BB65A1A5A8E}" srcOrd="1" destOrd="0" parTransId="{281AFF02-3E19-472D-8A7A-790B8CDCA879}" sibTransId="{13123B7E-ECCA-44EC-8DD5-26151703D426}"/>
    <dgm:cxn modelId="{CC790688-36E0-475E-83C3-A901DAA0F9DC}" srcId="{83AC4942-84F1-4EFA-8BD9-6126BC65841C}" destId="{0F772095-E6D3-4A5E-8594-22325D54AF75}" srcOrd="2" destOrd="0" parTransId="{D44BBBAB-4E08-4AC1-8098-B6E65C223835}" sibTransId="{FE3F90A8-0F29-4446-A8BE-6C029E592627}"/>
    <dgm:cxn modelId="{06F96B8E-7E8E-4110-93F5-44CC12C58BE9}" type="presOf" srcId="{0D01DDBE-B17D-483F-AE53-8BB65A1A5A8E}" destId="{8838A2D3-0A37-4D43-923C-EE5D82B61DBD}" srcOrd="0" destOrd="1" presId="urn:microsoft.com/office/officeart/2005/8/layout/vList2"/>
    <dgm:cxn modelId="{243E6F8E-C9B7-4C4C-99A5-88323469EDD8}" srcId="{FBFCE3E0-ACAD-46A9-9145-E6A8B4F10B69}" destId="{B82C8804-B199-4002-9555-9A1AB2F86C5F}" srcOrd="4" destOrd="0" parTransId="{7A91206C-051E-4F08-AEAA-8C362049632E}" sibTransId="{56862D1C-5507-49B0-BBCF-D3E59FBECDF5}"/>
    <dgm:cxn modelId="{C9A63E90-D747-48DF-BAB1-BFC331BC736D}" srcId="{FBFCE3E0-ACAD-46A9-9145-E6A8B4F10B69}" destId="{81E36FCF-51F4-4BE3-B999-DFF11C670827}" srcOrd="3" destOrd="0" parTransId="{BF828829-2C5F-4D2C-B2B4-949A06E61889}" sibTransId="{9D393754-97E8-4221-8AD1-DD36CB25A80C}"/>
    <dgm:cxn modelId="{13CF609C-23CD-40EA-AC7A-0A94F88F0BD6}" type="presOf" srcId="{AEEA0093-662C-4274-864D-051BD746EA13}" destId="{8838A2D3-0A37-4D43-923C-EE5D82B61DBD}" srcOrd="0" destOrd="0" presId="urn:microsoft.com/office/officeart/2005/8/layout/vList2"/>
    <dgm:cxn modelId="{6C3FCCA1-9797-460E-A563-9E31C6E3264C}" srcId="{83AC4942-84F1-4EFA-8BD9-6126BC65841C}" destId="{FBFCE3E0-ACAD-46A9-9145-E6A8B4F10B69}" srcOrd="3" destOrd="0" parTransId="{7DAA9E46-F798-4AAB-8B1B-5935EA9C90F9}" sibTransId="{45186278-BD08-41AD-BCFC-115AE2618A11}"/>
    <dgm:cxn modelId="{0E3056AA-CBCE-4B6E-A9DE-DB556F091B54}" srcId="{FBFCE3E0-ACAD-46A9-9145-E6A8B4F10B69}" destId="{31643444-2D1F-43B2-BD9C-59888AF74C76}" srcOrd="2" destOrd="0" parTransId="{955BEB78-12A8-4F51-A224-A6FBE002BCE4}" sibTransId="{96A51FBA-138B-4C19-9769-0F8C11CBB6E7}"/>
    <dgm:cxn modelId="{F2A8BEB6-FB4F-4097-A3D6-967936B3F1B7}" type="presOf" srcId="{FBFCE3E0-ACAD-46A9-9145-E6A8B4F10B69}" destId="{8311BB66-591F-4C16-8AA1-7A14B6C1BEB8}" srcOrd="0" destOrd="0" presId="urn:microsoft.com/office/officeart/2005/8/layout/vList2"/>
    <dgm:cxn modelId="{AB875AC1-3DF8-4EC4-86A3-0FB1AA974CB9}" type="presOf" srcId="{52D2CDB1-2B7F-4002-8CBD-E88B221F3A22}" destId="{757BF7B2-25C2-427B-A441-29AF3FC4F3C6}" srcOrd="0" destOrd="0" presId="urn:microsoft.com/office/officeart/2005/8/layout/vList2"/>
    <dgm:cxn modelId="{6059C9DA-0F0A-4FC9-B10B-2F7903AE9E2F}" srcId="{FBFCE3E0-ACAD-46A9-9145-E6A8B4F10B69}" destId="{8A93E59C-E1F3-474F-83C4-13BCE58D5400}" srcOrd="5" destOrd="0" parTransId="{55E211ED-D36A-4912-9A47-40A8BF5580AA}" sibTransId="{16B7FACE-E3D6-43AD-B6E2-E7E45D77F14C}"/>
    <dgm:cxn modelId="{4E7969E3-7155-491C-B6FB-FC61B6D77B3A}" type="presOf" srcId="{83AC4942-84F1-4EFA-8BD9-6126BC65841C}" destId="{3110D71C-B027-4861-8415-0BCA32A7954E}" srcOrd="0" destOrd="0" presId="urn:microsoft.com/office/officeart/2005/8/layout/vList2"/>
    <dgm:cxn modelId="{8254ADF4-9227-4EA1-ABC0-4B231A84BCF5}" type="presOf" srcId="{B439F267-D22B-42B7-9FD5-148ECA639E3E}" destId="{05361362-0254-4E0E-BFE4-EC90BE486B37}" srcOrd="0" destOrd="0" presId="urn:microsoft.com/office/officeart/2005/8/layout/vList2"/>
    <dgm:cxn modelId="{499935B6-9261-48B0-B1FB-897FCEE40C1F}" type="presParOf" srcId="{3110D71C-B027-4861-8415-0BCA32A7954E}" destId="{05361362-0254-4E0E-BFE4-EC90BE486B37}" srcOrd="0" destOrd="0" presId="urn:microsoft.com/office/officeart/2005/8/layout/vList2"/>
    <dgm:cxn modelId="{FCEA1AFB-F9BB-4489-9889-B785F77B50C3}" type="presParOf" srcId="{3110D71C-B027-4861-8415-0BCA32A7954E}" destId="{0E3ADCC0-E4A6-489A-ADA9-493F1A5C9C1E}" srcOrd="1" destOrd="0" presId="urn:microsoft.com/office/officeart/2005/8/layout/vList2"/>
    <dgm:cxn modelId="{BC17E681-C726-492E-BAD3-287E50DC4E23}" type="presParOf" srcId="{3110D71C-B027-4861-8415-0BCA32A7954E}" destId="{757BF7B2-25C2-427B-A441-29AF3FC4F3C6}" srcOrd="2" destOrd="0" presId="urn:microsoft.com/office/officeart/2005/8/layout/vList2"/>
    <dgm:cxn modelId="{CA584ABE-8C6F-4C28-A66F-79959990EAB8}" type="presParOf" srcId="{3110D71C-B027-4861-8415-0BCA32A7954E}" destId="{33EB50F4-4A7E-472C-8933-3EE1B2F883B5}" srcOrd="3" destOrd="0" presId="urn:microsoft.com/office/officeart/2005/8/layout/vList2"/>
    <dgm:cxn modelId="{7F333A4D-7E0C-4E42-9A7A-0BA763CED1BA}" type="presParOf" srcId="{3110D71C-B027-4861-8415-0BCA32A7954E}" destId="{CF5D46F0-9154-4CE8-8079-DCBF62EFC968}" srcOrd="4" destOrd="0" presId="urn:microsoft.com/office/officeart/2005/8/layout/vList2"/>
    <dgm:cxn modelId="{87B5D4D5-1071-4A12-BFA4-2870267C1614}" type="presParOf" srcId="{3110D71C-B027-4861-8415-0BCA32A7954E}" destId="{88959A64-83C4-4DBF-99D0-663869B4BE79}" srcOrd="5" destOrd="0" presId="urn:microsoft.com/office/officeart/2005/8/layout/vList2"/>
    <dgm:cxn modelId="{EBE118E0-E773-4460-8768-7B82830E44C4}" type="presParOf" srcId="{3110D71C-B027-4861-8415-0BCA32A7954E}" destId="{8311BB66-591F-4C16-8AA1-7A14B6C1BEB8}" srcOrd="6" destOrd="0" presId="urn:microsoft.com/office/officeart/2005/8/layout/vList2"/>
    <dgm:cxn modelId="{07D046FA-1871-4166-A93A-1B88D6B883F6}" type="presParOf" srcId="{3110D71C-B027-4861-8415-0BCA32A7954E}" destId="{8838A2D3-0A37-4D43-923C-EE5D82B61DBD}"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891F08-20C9-4842-ABE9-8699898E52A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7ABC109-8A06-46FF-A3E5-9F7576DA17F8}">
      <dgm:prSet/>
      <dgm:spPr/>
      <dgm:t>
        <a:bodyPr/>
        <a:lstStyle/>
        <a:p>
          <a:r>
            <a:rPr lang="es-AR" dirty="0"/>
            <a:t>3) ¿Por qué ahora?	</a:t>
          </a:r>
        </a:p>
      </dgm:t>
    </dgm:pt>
    <dgm:pt modelId="{D855105D-6540-4B20-BC77-F86DBDC513E7}" type="parTrans" cxnId="{A8BB6E72-7013-4094-B34D-99D15A065BFE}">
      <dgm:prSet/>
      <dgm:spPr/>
      <dgm:t>
        <a:bodyPr/>
        <a:lstStyle/>
        <a:p>
          <a:endParaRPr lang="en-US"/>
        </a:p>
      </dgm:t>
    </dgm:pt>
    <dgm:pt modelId="{159D7B00-03D7-447B-AB1E-AE94CDCF3EB9}" type="sibTrans" cxnId="{A8BB6E72-7013-4094-B34D-99D15A065BFE}">
      <dgm:prSet/>
      <dgm:spPr/>
      <dgm:t>
        <a:bodyPr/>
        <a:lstStyle/>
        <a:p>
          <a:endParaRPr lang="en-US"/>
        </a:p>
      </dgm:t>
    </dgm:pt>
    <dgm:pt modelId="{C5A3435D-B72F-439B-A819-9E260CBD1E80}">
      <dgm:prSet/>
      <dgm:spPr/>
      <dgm:t>
        <a:bodyPr/>
        <a:lstStyle/>
        <a:p>
          <a:r>
            <a:rPr lang="es-AR" dirty="0"/>
            <a:t> RECURSOS DE LA PAREJA: IDENTIFICAR ÁREAS LIBRE DE PROBLEMA</a:t>
          </a:r>
          <a:endParaRPr lang="en-US" dirty="0"/>
        </a:p>
      </dgm:t>
    </dgm:pt>
    <dgm:pt modelId="{C3530992-CE42-4B21-B8BA-E1A9267264C2}" type="parTrans" cxnId="{2444EEE6-B4F7-470F-9536-F9965F4FE916}">
      <dgm:prSet/>
      <dgm:spPr/>
      <dgm:t>
        <a:bodyPr/>
        <a:lstStyle/>
        <a:p>
          <a:endParaRPr lang="en-US"/>
        </a:p>
      </dgm:t>
    </dgm:pt>
    <dgm:pt modelId="{5B43513C-20F8-4DDE-A102-B235A28671A6}" type="sibTrans" cxnId="{2444EEE6-B4F7-470F-9536-F9965F4FE916}">
      <dgm:prSet/>
      <dgm:spPr/>
      <dgm:t>
        <a:bodyPr/>
        <a:lstStyle/>
        <a:p>
          <a:endParaRPr lang="en-US"/>
        </a:p>
      </dgm:t>
    </dgm:pt>
    <dgm:pt modelId="{92EA959F-458A-49BE-87F1-F46227D4FBE9}">
      <dgm:prSet/>
      <dgm:spPr/>
      <dgm:t>
        <a:bodyPr/>
        <a:lstStyle/>
        <a:p>
          <a:r>
            <a:rPr lang="es-AR" dirty="0"/>
            <a:t> EXPLORAR LAS EXPECTATIVAS DE CADA MIEMBRO DE LA PAREJA</a:t>
          </a:r>
        </a:p>
      </dgm:t>
    </dgm:pt>
    <dgm:pt modelId="{D8F4A40A-D367-4560-92B1-6B61C9378E7D}" type="parTrans" cxnId="{82DA8FF7-63F9-48F7-9100-2D20EA6C8665}">
      <dgm:prSet/>
      <dgm:spPr/>
      <dgm:t>
        <a:bodyPr/>
        <a:lstStyle/>
        <a:p>
          <a:endParaRPr lang="en-US"/>
        </a:p>
      </dgm:t>
    </dgm:pt>
    <dgm:pt modelId="{A246FFF9-21F4-4E40-9485-3A48A8076BF9}" type="sibTrans" cxnId="{82DA8FF7-63F9-48F7-9100-2D20EA6C8665}">
      <dgm:prSet/>
      <dgm:spPr/>
      <dgm:t>
        <a:bodyPr/>
        <a:lstStyle/>
        <a:p>
          <a:endParaRPr lang="en-US"/>
        </a:p>
      </dgm:t>
    </dgm:pt>
    <dgm:pt modelId="{9F349156-28D0-4F7C-AAB7-11D8D5E642BF}">
      <dgm:prSet/>
      <dgm:spPr/>
      <dgm:t>
        <a:bodyPr/>
        <a:lstStyle/>
        <a:p>
          <a:r>
            <a:rPr lang="es-AR" dirty="0"/>
            <a:t> FORMULAR POSIBLES OBJETIVOS TERAPÉUTICOS</a:t>
          </a:r>
        </a:p>
      </dgm:t>
    </dgm:pt>
    <dgm:pt modelId="{35459A75-6CAA-4D7E-A3DB-3D0775EC9E98}" type="parTrans" cxnId="{F3EE7B82-FFA0-4ED5-9827-BBEE27E48E5C}">
      <dgm:prSet/>
      <dgm:spPr/>
      <dgm:t>
        <a:bodyPr/>
        <a:lstStyle/>
        <a:p>
          <a:endParaRPr lang="es-AR"/>
        </a:p>
      </dgm:t>
    </dgm:pt>
    <dgm:pt modelId="{300691A1-EB80-4285-9A3B-FAF75A828159}" type="sibTrans" cxnId="{F3EE7B82-FFA0-4ED5-9827-BBEE27E48E5C}">
      <dgm:prSet/>
      <dgm:spPr/>
      <dgm:t>
        <a:bodyPr/>
        <a:lstStyle/>
        <a:p>
          <a:endParaRPr lang="es-AR"/>
        </a:p>
      </dgm:t>
    </dgm:pt>
    <dgm:pt modelId="{E8D123A2-63BA-4DDC-A075-BDE4998EE89E}">
      <dgm:prSet/>
      <dgm:spPr/>
      <dgm:t>
        <a:bodyPr/>
        <a:lstStyle/>
        <a:p>
          <a:r>
            <a:rPr lang="es-AR" dirty="0"/>
            <a:t>ELABORACIÓN DEL CONTRATO TERAPÉUTICO</a:t>
          </a:r>
        </a:p>
      </dgm:t>
    </dgm:pt>
    <dgm:pt modelId="{0C3026F2-008E-4C78-8F50-9FE93059C2A7}" type="parTrans" cxnId="{AD2C9AEE-91D8-4CFE-872A-BE8211301AA8}">
      <dgm:prSet/>
      <dgm:spPr/>
      <dgm:t>
        <a:bodyPr/>
        <a:lstStyle/>
        <a:p>
          <a:endParaRPr lang="es-AR"/>
        </a:p>
      </dgm:t>
    </dgm:pt>
    <dgm:pt modelId="{9AE90143-84B1-4308-B66C-EA6CC53126A6}" type="sibTrans" cxnId="{AD2C9AEE-91D8-4CFE-872A-BE8211301AA8}">
      <dgm:prSet/>
      <dgm:spPr/>
      <dgm:t>
        <a:bodyPr/>
        <a:lstStyle/>
        <a:p>
          <a:endParaRPr lang="es-AR"/>
        </a:p>
      </dgm:t>
    </dgm:pt>
    <dgm:pt modelId="{DBAC8A9A-FD16-44FE-9542-6C830A80515B}" type="pres">
      <dgm:prSet presAssocID="{5A891F08-20C9-4842-ABE9-8699898E52A7}" presName="linear" presStyleCnt="0">
        <dgm:presLayoutVars>
          <dgm:animLvl val="lvl"/>
          <dgm:resizeHandles val="exact"/>
        </dgm:presLayoutVars>
      </dgm:prSet>
      <dgm:spPr/>
    </dgm:pt>
    <dgm:pt modelId="{9ABA2686-5A71-4629-9674-603B4D0DF862}" type="pres">
      <dgm:prSet presAssocID="{A7ABC109-8A06-46FF-A3E5-9F7576DA17F8}" presName="parentText" presStyleLbl="node1" presStyleIdx="0" presStyleCnt="5">
        <dgm:presLayoutVars>
          <dgm:chMax val="0"/>
          <dgm:bulletEnabled val="1"/>
        </dgm:presLayoutVars>
      </dgm:prSet>
      <dgm:spPr/>
    </dgm:pt>
    <dgm:pt modelId="{BCA7A9EF-8ECD-4A72-8EF1-87C66F059E6D}" type="pres">
      <dgm:prSet presAssocID="{159D7B00-03D7-447B-AB1E-AE94CDCF3EB9}" presName="spacer" presStyleCnt="0"/>
      <dgm:spPr/>
    </dgm:pt>
    <dgm:pt modelId="{F3742FE8-33F2-47DC-9776-3BE127D8776F}" type="pres">
      <dgm:prSet presAssocID="{C5A3435D-B72F-439B-A819-9E260CBD1E80}" presName="parentText" presStyleLbl="node1" presStyleIdx="1" presStyleCnt="5">
        <dgm:presLayoutVars>
          <dgm:chMax val="0"/>
          <dgm:bulletEnabled val="1"/>
        </dgm:presLayoutVars>
      </dgm:prSet>
      <dgm:spPr/>
    </dgm:pt>
    <dgm:pt modelId="{4A5095DA-DB1E-4576-91BD-B83E65382198}" type="pres">
      <dgm:prSet presAssocID="{5B43513C-20F8-4DDE-A102-B235A28671A6}" presName="spacer" presStyleCnt="0"/>
      <dgm:spPr/>
    </dgm:pt>
    <dgm:pt modelId="{C79BD4AD-C1A2-4C18-879C-3C8F9A5369AC}" type="pres">
      <dgm:prSet presAssocID="{92EA959F-458A-49BE-87F1-F46227D4FBE9}" presName="parentText" presStyleLbl="node1" presStyleIdx="2" presStyleCnt="5">
        <dgm:presLayoutVars>
          <dgm:chMax val="0"/>
          <dgm:bulletEnabled val="1"/>
        </dgm:presLayoutVars>
      </dgm:prSet>
      <dgm:spPr/>
    </dgm:pt>
    <dgm:pt modelId="{521C975A-7684-4F6C-B550-CCE68AEFC89D}" type="pres">
      <dgm:prSet presAssocID="{A246FFF9-21F4-4E40-9485-3A48A8076BF9}" presName="spacer" presStyleCnt="0"/>
      <dgm:spPr/>
    </dgm:pt>
    <dgm:pt modelId="{B4CA7DD1-9D93-4F1C-BF38-09FFB88E052F}" type="pres">
      <dgm:prSet presAssocID="{9F349156-28D0-4F7C-AAB7-11D8D5E642BF}" presName="parentText" presStyleLbl="node1" presStyleIdx="3" presStyleCnt="5">
        <dgm:presLayoutVars>
          <dgm:chMax val="0"/>
          <dgm:bulletEnabled val="1"/>
        </dgm:presLayoutVars>
      </dgm:prSet>
      <dgm:spPr/>
    </dgm:pt>
    <dgm:pt modelId="{33733819-57AC-430E-969B-490266B06414}" type="pres">
      <dgm:prSet presAssocID="{300691A1-EB80-4285-9A3B-FAF75A828159}" presName="spacer" presStyleCnt="0"/>
      <dgm:spPr/>
    </dgm:pt>
    <dgm:pt modelId="{A75E9339-C371-4C07-868F-AD2EC72AA966}" type="pres">
      <dgm:prSet presAssocID="{E8D123A2-63BA-4DDC-A075-BDE4998EE89E}" presName="parentText" presStyleLbl="node1" presStyleIdx="4" presStyleCnt="5">
        <dgm:presLayoutVars>
          <dgm:chMax val="0"/>
          <dgm:bulletEnabled val="1"/>
        </dgm:presLayoutVars>
      </dgm:prSet>
      <dgm:spPr/>
    </dgm:pt>
  </dgm:ptLst>
  <dgm:cxnLst>
    <dgm:cxn modelId="{922EE840-2FA2-48F4-A5DC-FA46A8766507}" type="presOf" srcId="{E8D123A2-63BA-4DDC-A075-BDE4998EE89E}" destId="{A75E9339-C371-4C07-868F-AD2EC72AA966}" srcOrd="0" destOrd="0" presId="urn:microsoft.com/office/officeart/2005/8/layout/vList2"/>
    <dgm:cxn modelId="{BA8E3260-2EC8-4E3C-8442-923EF5C0302C}" type="presOf" srcId="{9F349156-28D0-4F7C-AAB7-11D8D5E642BF}" destId="{B4CA7DD1-9D93-4F1C-BF38-09FFB88E052F}" srcOrd="0" destOrd="0" presId="urn:microsoft.com/office/officeart/2005/8/layout/vList2"/>
    <dgm:cxn modelId="{5CBE2866-6B15-4E2E-A7E0-234265E9C785}" type="presOf" srcId="{92EA959F-458A-49BE-87F1-F46227D4FBE9}" destId="{C79BD4AD-C1A2-4C18-879C-3C8F9A5369AC}" srcOrd="0" destOrd="0" presId="urn:microsoft.com/office/officeart/2005/8/layout/vList2"/>
    <dgm:cxn modelId="{A8BB6E72-7013-4094-B34D-99D15A065BFE}" srcId="{5A891F08-20C9-4842-ABE9-8699898E52A7}" destId="{A7ABC109-8A06-46FF-A3E5-9F7576DA17F8}" srcOrd="0" destOrd="0" parTransId="{D855105D-6540-4B20-BC77-F86DBDC513E7}" sibTransId="{159D7B00-03D7-447B-AB1E-AE94CDCF3EB9}"/>
    <dgm:cxn modelId="{F3EE7B82-FFA0-4ED5-9827-BBEE27E48E5C}" srcId="{5A891F08-20C9-4842-ABE9-8699898E52A7}" destId="{9F349156-28D0-4F7C-AAB7-11D8D5E642BF}" srcOrd="3" destOrd="0" parTransId="{35459A75-6CAA-4D7E-A3DB-3D0775EC9E98}" sibTransId="{300691A1-EB80-4285-9A3B-FAF75A828159}"/>
    <dgm:cxn modelId="{3867B9AE-CDBB-4482-B73F-72D919B7EABF}" type="presOf" srcId="{A7ABC109-8A06-46FF-A3E5-9F7576DA17F8}" destId="{9ABA2686-5A71-4629-9674-603B4D0DF862}" srcOrd="0" destOrd="0" presId="urn:microsoft.com/office/officeart/2005/8/layout/vList2"/>
    <dgm:cxn modelId="{A2B39EDB-F5F6-4BE0-A28F-56F6A2FD9A51}" type="presOf" srcId="{C5A3435D-B72F-439B-A819-9E260CBD1E80}" destId="{F3742FE8-33F2-47DC-9776-3BE127D8776F}" srcOrd="0" destOrd="0" presId="urn:microsoft.com/office/officeart/2005/8/layout/vList2"/>
    <dgm:cxn modelId="{2444EEE6-B4F7-470F-9536-F9965F4FE916}" srcId="{5A891F08-20C9-4842-ABE9-8699898E52A7}" destId="{C5A3435D-B72F-439B-A819-9E260CBD1E80}" srcOrd="1" destOrd="0" parTransId="{C3530992-CE42-4B21-B8BA-E1A9267264C2}" sibTransId="{5B43513C-20F8-4DDE-A102-B235A28671A6}"/>
    <dgm:cxn modelId="{AD2C9AEE-91D8-4CFE-872A-BE8211301AA8}" srcId="{5A891F08-20C9-4842-ABE9-8699898E52A7}" destId="{E8D123A2-63BA-4DDC-A075-BDE4998EE89E}" srcOrd="4" destOrd="0" parTransId="{0C3026F2-008E-4C78-8F50-9FE93059C2A7}" sibTransId="{9AE90143-84B1-4308-B66C-EA6CC53126A6}"/>
    <dgm:cxn modelId="{82DA8FF7-63F9-48F7-9100-2D20EA6C8665}" srcId="{5A891F08-20C9-4842-ABE9-8699898E52A7}" destId="{92EA959F-458A-49BE-87F1-F46227D4FBE9}" srcOrd="2" destOrd="0" parTransId="{D8F4A40A-D367-4560-92B1-6B61C9378E7D}" sibTransId="{A246FFF9-21F4-4E40-9485-3A48A8076BF9}"/>
    <dgm:cxn modelId="{80FF90FA-6FD4-4599-A6EC-B0C6136DA49A}" type="presOf" srcId="{5A891F08-20C9-4842-ABE9-8699898E52A7}" destId="{DBAC8A9A-FD16-44FE-9542-6C830A80515B}" srcOrd="0" destOrd="0" presId="urn:microsoft.com/office/officeart/2005/8/layout/vList2"/>
    <dgm:cxn modelId="{43B3B1F8-D472-44C1-BFCB-498F6D927DC5}" type="presParOf" srcId="{DBAC8A9A-FD16-44FE-9542-6C830A80515B}" destId="{9ABA2686-5A71-4629-9674-603B4D0DF862}" srcOrd="0" destOrd="0" presId="urn:microsoft.com/office/officeart/2005/8/layout/vList2"/>
    <dgm:cxn modelId="{AE3C2401-3290-4A39-A5CA-5CCE388D580A}" type="presParOf" srcId="{DBAC8A9A-FD16-44FE-9542-6C830A80515B}" destId="{BCA7A9EF-8ECD-4A72-8EF1-87C66F059E6D}" srcOrd="1" destOrd="0" presId="urn:microsoft.com/office/officeart/2005/8/layout/vList2"/>
    <dgm:cxn modelId="{7F41542C-9806-4A42-A2A8-9FB4D494DBF5}" type="presParOf" srcId="{DBAC8A9A-FD16-44FE-9542-6C830A80515B}" destId="{F3742FE8-33F2-47DC-9776-3BE127D8776F}" srcOrd="2" destOrd="0" presId="urn:microsoft.com/office/officeart/2005/8/layout/vList2"/>
    <dgm:cxn modelId="{A3C09CF0-1A95-4914-9D6E-D9A2FAEFEAE4}" type="presParOf" srcId="{DBAC8A9A-FD16-44FE-9542-6C830A80515B}" destId="{4A5095DA-DB1E-4576-91BD-B83E65382198}" srcOrd="3" destOrd="0" presId="urn:microsoft.com/office/officeart/2005/8/layout/vList2"/>
    <dgm:cxn modelId="{C7F80F0F-2F6F-4599-BCCF-AE3742076F94}" type="presParOf" srcId="{DBAC8A9A-FD16-44FE-9542-6C830A80515B}" destId="{C79BD4AD-C1A2-4C18-879C-3C8F9A5369AC}" srcOrd="4" destOrd="0" presId="urn:microsoft.com/office/officeart/2005/8/layout/vList2"/>
    <dgm:cxn modelId="{A2838E3D-32DC-4406-930C-B74EA1251A12}" type="presParOf" srcId="{DBAC8A9A-FD16-44FE-9542-6C830A80515B}" destId="{521C975A-7684-4F6C-B550-CCE68AEFC89D}" srcOrd="5" destOrd="0" presId="urn:microsoft.com/office/officeart/2005/8/layout/vList2"/>
    <dgm:cxn modelId="{F4BCCCC6-4E2B-4E87-B5C3-AA30D5AE416D}" type="presParOf" srcId="{DBAC8A9A-FD16-44FE-9542-6C830A80515B}" destId="{B4CA7DD1-9D93-4F1C-BF38-09FFB88E052F}" srcOrd="6" destOrd="0" presId="urn:microsoft.com/office/officeart/2005/8/layout/vList2"/>
    <dgm:cxn modelId="{80EDCAE6-E4BB-4865-A3E0-AD1458EDADFA}" type="presParOf" srcId="{DBAC8A9A-FD16-44FE-9542-6C830A80515B}" destId="{33733819-57AC-430E-969B-490266B06414}" srcOrd="7" destOrd="0" presId="urn:microsoft.com/office/officeart/2005/8/layout/vList2"/>
    <dgm:cxn modelId="{02923A8F-5904-4BC2-953D-B1267CAF3462}" type="presParOf" srcId="{DBAC8A9A-FD16-44FE-9542-6C830A80515B}" destId="{A75E9339-C371-4C07-868F-AD2EC72AA96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477F17-3203-4B5A-BF58-38DC84236C7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647EDD14-0DE1-4179-B691-BED8CD826419}">
      <dgm:prSet/>
      <dgm:spPr/>
      <dgm:t>
        <a:bodyPr/>
        <a:lstStyle/>
        <a:p>
          <a:r>
            <a:rPr lang="es-MX"/>
            <a:t>TAREAS DEL TERAPEUTA</a:t>
          </a:r>
          <a:endParaRPr lang="en-US"/>
        </a:p>
      </dgm:t>
    </dgm:pt>
    <dgm:pt modelId="{D1BA6C39-D848-4AA2-B166-D1CDAE8D9A2A}" type="parTrans" cxnId="{55108841-0075-4C11-BDF5-694610F5D993}">
      <dgm:prSet/>
      <dgm:spPr/>
      <dgm:t>
        <a:bodyPr/>
        <a:lstStyle/>
        <a:p>
          <a:endParaRPr lang="en-US"/>
        </a:p>
      </dgm:t>
    </dgm:pt>
    <dgm:pt modelId="{85085742-FDAB-4309-8A6B-57A85381E21B}" type="sibTrans" cxnId="{55108841-0075-4C11-BDF5-694610F5D993}">
      <dgm:prSet/>
      <dgm:spPr/>
      <dgm:t>
        <a:bodyPr/>
        <a:lstStyle/>
        <a:p>
          <a:endParaRPr lang="en-US"/>
        </a:p>
      </dgm:t>
    </dgm:pt>
    <dgm:pt modelId="{F8AE2776-C8ED-48AF-9C34-A675AFCBBFA6}">
      <dgm:prSet/>
      <dgm:spPr/>
      <dgm:t>
        <a:bodyPr/>
        <a:lstStyle/>
        <a:p>
          <a:r>
            <a:rPr lang="es-MX"/>
            <a:t>Resumir y parafrasear lo dicho por cada uno, de manera empática</a:t>
          </a:r>
          <a:endParaRPr lang="en-US"/>
        </a:p>
      </dgm:t>
    </dgm:pt>
    <dgm:pt modelId="{2B1987CA-0932-4952-B68F-ADC606C82985}" type="parTrans" cxnId="{0B8CA280-D68B-45B4-A956-901C196FA3E5}">
      <dgm:prSet/>
      <dgm:spPr/>
      <dgm:t>
        <a:bodyPr/>
        <a:lstStyle/>
        <a:p>
          <a:endParaRPr lang="en-US"/>
        </a:p>
      </dgm:t>
    </dgm:pt>
    <dgm:pt modelId="{202D750F-DCE4-4A52-BD3E-1793F20EFDE7}" type="sibTrans" cxnId="{0B8CA280-D68B-45B4-A956-901C196FA3E5}">
      <dgm:prSet/>
      <dgm:spPr/>
      <dgm:t>
        <a:bodyPr/>
        <a:lstStyle/>
        <a:p>
          <a:endParaRPr lang="en-US"/>
        </a:p>
      </dgm:t>
    </dgm:pt>
    <dgm:pt modelId="{03FDDC72-BF51-45DF-963E-86F1840CD948}">
      <dgm:prSet/>
      <dgm:spPr/>
      <dgm:t>
        <a:bodyPr/>
        <a:lstStyle/>
        <a:p>
          <a:r>
            <a:rPr lang="es-MX"/>
            <a:t>Ligar lo que se dice al proceso de la consulta</a:t>
          </a:r>
          <a:endParaRPr lang="en-US"/>
        </a:p>
      </dgm:t>
    </dgm:pt>
    <dgm:pt modelId="{E5DD975E-CA52-434A-8BDE-B4E968EF27DA}" type="parTrans" cxnId="{5B0727BB-6120-485D-97EC-1FF2A32892AC}">
      <dgm:prSet/>
      <dgm:spPr/>
      <dgm:t>
        <a:bodyPr/>
        <a:lstStyle/>
        <a:p>
          <a:endParaRPr lang="en-US"/>
        </a:p>
      </dgm:t>
    </dgm:pt>
    <dgm:pt modelId="{45A473F9-D633-419B-B3A0-3D8B999D15B6}" type="sibTrans" cxnId="{5B0727BB-6120-485D-97EC-1FF2A32892AC}">
      <dgm:prSet/>
      <dgm:spPr/>
      <dgm:t>
        <a:bodyPr/>
        <a:lstStyle/>
        <a:p>
          <a:endParaRPr lang="en-US"/>
        </a:p>
      </dgm:t>
    </dgm:pt>
    <dgm:pt modelId="{80BC258C-7239-4B50-8BFD-BE02C2987923}">
      <dgm:prSet/>
      <dgm:spPr/>
      <dgm:t>
        <a:bodyPr/>
        <a:lstStyle/>
        <a:p>
          <a:r>
            <a:rPr lang="es-MX"/>
            <a:t>Escuchar el lenguaje significativo</a:t>
          </a:r>
          <a:endParaRPr lang="en-US"/>
        </a:p>
      </dgm:t>
    </dgm:pt>
    <dgm:pt modelId="{AFD4D670-12E9-4C78-94A2-B98AC5B380ED}" type="parTrans" cxnId="{675B28A9-CA28-4E59-9B5B-A7E60D7D1623}">
      <dgm:prSet/>
      <dgm:spPr/>
      <dgm:t>
        <a:bodyPr/>
        <a:lstStyle/>
        <a:p>
          <a:endParaRPr lang="en-US"/>
        </a:p>
      </dgm:t>
    </dgm:pt>
    <dgm:pt modelId="{436509B9-FC2C-4253-A7DA-12B335ADE93E}" type="sibTrans" cxnId="{675B28A9-CA28-4E59-9B5B-A7E60D7D1623}">
      <dgm:prSet/>
      <dgm:spPr/>
      <dgm:t>
        <a:bodyPr/>
        <a:lstStyle/>
        <a:p>
          <a:endParaRPr lang="en-US"/>
        </a:p>
      </dgm:t>
    </dgm:pt>
    <dgm:pt modelId="{237E5A45-6418-4A82-9D57-3444C6C23A0E}">
      <dgm:prSet/>
      <dgm:spPr/>
      <dgm:t>
        <a:bodyPr/>
        <a:lstStyle/>
        <a:p>
          <a:r>
            <a:rPr lang="es-MX"/>
            <a:t>Ir testeando alternativas de redescribir el problema</a:t>
          </a:r>
          <a:endParaRPr lang="en-US"/>
        </a:p>
      </dgm:t>
    </dgm:pt>
    <dgm:pt modelId="{5A967E09-1B42-4210-844E-2B64507CFC3B}" type="parTrans" cxnId="{9B890B1E-70FD-4663-BC0A-6DEA9DDBC4C5}">
      <dgm:prSet/>
      <dgm:spPr/>
      <dgm:t>
        <a:bodyPr/>
        <a:lstStyle/>
        <a:p>
          <a:endParaRPr lang="en-US"/>
        </a:p>
      </dgm:t>
    </dgm:pt>
    <dgm:pt modelId="{3A02FD43-7879-40CF-9DD6-0CEFB065A4A5}" type="sibTrans" cxnId="{9B890B1E-70FD-4663-BC0A-6DEA9DDBC4C5}">
      <dgm:prSet/>
      <dgm:spPr/>
      <dgm:t>
        <a:bodyPr/>
        <a:lstStyle/>
        <a:p>
          <a:endParaRPr lang="en-US"/>
        </a:p>
      </dgm:t>
    </dgm:pt>
    <dgm:pt modelId="{9A362454-B635-4E72-8774-352EEBBE2892}">
      <dgm:prSet/>
      <dgm:spPr/>
      <dgm:t>
        <a:bodyPr/>
        <a:lstStyle/>
        <a:p>
          <a:r>
            <a:rPr lang="es-MX"/>
            <a:t>Mantenerse equidistante</a:t>
          </a:r>
          <a:endParaRPr lang="en-US"/>
        </a:p>
      </dgm:t>
    </dgm:pt>
    <dgm:pt modelId="{2610365F-D3E6-4DAE-9D9D-5C5934E7D0C3}" type="parTrans" cxnId="{9E7C6566-3350-4C8B-B6D9-97257CC9BB00}">
      <dgm:prSet/>
      <dgm:spPr/>
      <dgm:t>
        <a:bodyPr/>
        <a:lstStyle/>
        <a:p>
          <a:endParaRPr lang="en-US"/>
        </a:p>
      </dgm:t>
    </dgm:pt>
    <dgm:pt modelId="{6A2A872E-B186-4D23-98DF-1D515AD9A9EA}" type="sibTrans" cxnId="{9E7C6566-3350-4C8B-B6D9-97257CC9BB00}">
      <dgm:prSet/>
      <dgm:spPr/>
      <dgm:t>
        <a:bodyPr/>
        <a:lstStyle/>
        <a:p>
          <a:endParaRPr lang="en-US"/>
        </a:p>
      </dgm:t>
    </dgm:pt>
    <dgm:pt modelId="{23344AA9-2681-4909-AED0-475EFF4BA3CB}" type="pres">
      <dgm:prSet presAssocID="{ED477F17-3203-4B5A-BF58-38DC84236C7D}" presName="linear" presStyleCnt="0">
        <dgm:presLayoutVars>
          <dgm:animLvl val="lvl"/>
          <dgm:resizeHandles val="exact"/>
        </dgm:presLayoutVars>
      </dgm:prSet>
      <dgm:spPr/>
    </dgm:pt>
    <dgm:pt modelId="{05A5AC8B-E273-4D97-A346-6E0ABAD01BAE}" type="pres">
      <dgm:prSet presAssocID="{647EDD14-0DE1-4179-B691-BED8CD826419}" presName="parentText" presStyleLbl="node1" presStyleIdx="0" presStyleCnt="6">
        <dgm:presLayoutVars>
          <dgm:chMax val="0"/>
          <dgm:bulletEnabled val="1"/>
        </dgm:presLayoutVars>
      </dgm:prSet>
      <dgm:spPr/>
    </dgm:pt>
    <dgm:pt modelId="{C4B6675D-69B3-4670-8C38-D0F549738792}" type="pres">
      <dgm:prSet presAssocID="{85085742-FDAB-4309-8A6B-57A85381E21B}" presName="spacer" presStyleCnt="0"/>
      <dgm:spPr/>
    </dgm:pt>
    <dgm:pt modelId="{D390F694-43F2-4E17-B61A-AB03204B3521}" type="pres">
      <dgm:prSet presAssocID="{F8AE2776-C8ED-48AF-9C34-A675AFCBBFA6}" presName="parentText" presStyleLbl="node1" presStyleIdx="1" presStyleCnt="6">
        <dgm:presLayoutVars>
          <dgm:chMax val="0"/>
          <dgm:bulletEnabled val="1"/>
        </dgm:presLayoutVars>
      </dgm:prSet>
      <dgm:spPr/>
    </dgm:pt>
    <dgm:pt modelId="{4EE5EB35-BC85-4F9F-97F6-A4A7B995C77A}" type="pres">
      <dgm:prSet presAssocID="{202D750F-DCE4-4A52-BD3E-1793F20EFDE7}" presName="spacer" presStyleCnt="0"/>
      <dgm:spPr/>
    </dgm:pt>
    <dgm:pt modelId="{DDC7FA3D-4451-402D-B48E-5528BEB8F3BF}" type="pres">
      <dgm:prSet presAssocID="{03FDDC72-BF51-45DF-963E-86F1840CD948}" presName="parentText" presStyleLbl="node1" presStyleIdx="2" presStyleCnt="6">
        <dgm:presLayoutVars>
          <dgm:chMax val="0"/>
          <dgm:bulletEnabled val="1"/>
        </dgm:presLayoutVars>
      </dgm:prSet>
      <dgm:spPr/>
    </dgm:pt>
    <dgm:pt modelId="{124BCE5E-AEEA-47C3-9C5D-1CDE8B0DBD89}" type="pres">
      <dgm:prSet presAssocID="{45A473F9-D633-419B-B3A0-3D8B999D15B6}" presName="spacer" presStyleCnt="0"/>
      <dgm:spPr/>
    </dgm:pt>
    <dgm:pt modelId="{5B4CD2E9-5F65-4B47-AA48-4F0FCF6FCCF9}" type="pres">
      <dgm:prSet presAssocID="{80BC258C-7239-4B50-8BFD-BE02C2987923}" presName="parentText" presStyleLbl="node1" presStyleIdx="3" presStyleCnt="6">
        <dgm:presLayoutVars>
          <dgm:chMax val="0"/>
          <dgm:bulletEnabled val="1"/>
        </dgm:presLayoutVars>
      </dgm:prSet>
      <dgm:spPr/>
    </dgm:pt>
    <dgm:pt modelId="{82498C14-B41F-48F7-89FB-3EEDA390D93D}" type="pres">
      <dgm:prSet presAssocID="{436509B9-FC2C-4253-A7DA-12B335ADE93E}" presName="spacer" presStyleCnt="0"/>
      <dgm:spPr/>
    </dgm:pt>
    <dgm:pt modelId="{B594EF11-4439-4FEE-A1B2-B43398FB01CF}" type="pres">
      <dgm:prSet presAssocID="{237E5A45-6418-4A82-9D57-3444C6C23A0E}" presName="parentText" presStyleLbl="node1" presStyleIdx="4" presStyleCnt="6">
        <dgm:presLayoutVars>
          <dgm:chMax val="0"/>
          <dgm:bulletEnabled val="1"/>
        </dgm:presLayoutVars>
      </dgm:prSet>
      <dgm:spPr/>
    </dgm:pt>
    <dgm:pt modelId="{7389A90D-46F9-4754-BD07-2754E3D11790}" type="pres">
      <dgm:prSet presAssocID="{3A02FD43-7879-40CF-9DD6-0CEFB065A4A5}" presName="spacer" presStyleCnt="0"/>
      <dgm:spPr/>
    </dgm:pt>
    <dgm:pt modelId="{F116565F-3E9E-460F-A0A8-3B17136D04FA}" type="pres">
      <dgm:prSet presAssocID="{9A362454-B635-4E72-8774-352EEBBE2892}" presName="parentText" presStyleLbl="node1" presStyleIdx="5" presStyleCnt="6">
        <dgm:presLayoutVars>
          <dgm:chMax val="0"/>
          <dgm:bulletEnabled val="1"/>
        </dgm:presLayoutVars>
      </dgm:prSet>
      <dgm:spPr/>
    </dgm:pt>
  </dgm:ptLst>
  <dgm:cxnLst>
    <dgm:cxn modelId="{9B890B1E-70FD-4663-BC0A-6DEA9DDBC4C5}" srcId="{ED477F17-3203-4B5A-BF58-38DC84236C7D}" destId="{237E5A45-6418-4A82-9D57-3444C6C23A0E}" srcOrd="4" destOrd="0" parTransId="{5A967E09-1B42-4210-844E-2B64507CFC3B}" sibTransId="{3A02FD43-7879-40CF-9DD6-0CEFB065A4A5}"/>
    <dgm:cxn modelId="{64804F20-AE40-44D0-8D31-3B2F740C2522}" type="presOf" srcId="{F8AE2776-C8ED-48AF-9C34-A675AFCBBFA6}" destId="{D390F694-43F2-4E17-B61A-AB03204B3521}" srcOrd="0" destOrd="0" presId="urn:microsoft.com/office/officeart/2005/8/layout/vList2"/>
    <dgm:cxn modelId="{55108841-0075-4C11-BDF5-694610F5D993}" srcId="{ED477F17-3203-4B5A-BF58-38DC84236C7D}" destId="{647EDD14-0DE1-4179-B691-BED8CD826419}" srcOrd="0" destOrd="0" parTransId="{D1BA6C39-D848-4AA2-B166-D1CDAE8D9A2A}" sibTransId="{85085742-FDAB-4309-8A6B-57A85381E21B}"/>
    <dgm:cxn modelId="{9E7C6566-3350-4C8B-B6D9-97257CC9BB00}" srcId="{ED477F17-3203-4B5A-BF58-38DC84236C7D}" destId="{9A362454-B635-4E72-8774-352EEBBE2892}" srcOrd="5" destOrd="0" parTransId="{2610365F-D3E6-4DAE-9D9D-5C5934E7D0C3}" sibTransId="{6A2A872E-B186-4D23-98DF-1D515AD9A9EA}"/>
    <dgm:cxn modelId="{07B5B266-72A0-4CCC-A01B-5DA0882B40D7}" type="presOf" srcId="{9A362454-B635-4E72-8774-352EEBBE2892}" destId="{F116565F-3E9E-460F-A0A8-3B17136D04FA}" srcOrd="0" destOrd="0" presId="urn:microsoft.com/office/officeart/2005/8/layout/vList2"/>
    <dgm:cxn modelId="{5FD0274B-20B9-41A0-87D3-2E5565288D3A}" type="presOf" srcId="{ED477F17-3203-4B5A-BF58-38DC84236C7D}" destId="{23344AA9-2681-4909-AED0-475EFF4BA3CB}" srcOrd="0" destOrd="0" presId="urn:microsoft.com/office/officeart/2005/8/layout/vList2"/>
    <dgm:cxn modelId="{0B8CA280-D68B-45B4-A956-901C196FA3E5}" srcId="{ED477F17-3203-4B5A-BF58-38DC84236C7D}" destId="{F8AE2776-C8ED-48AF-9C34-A675AFCBBFA6}" srcOrd="1" destOrd="0" parTransId="{2B1987CA-0932-4952-B68F-ADC606C82985}" sibTransId="{202D750F-DCE4-4A52-BD3E-1793F20EFDE7}"/>
    <dgm:cxn modelId="{17769A8A-9D68-444D-A3EB-035A5CECA1A2}" type="presOf" srcId="{647EDD14-0DE1-4179-B691-BED8CD826419}" destId="{05A5AC8B-E273-4D97-A346-6E0ABAD01BAE}" srcOrd="0" destOrd="0" presId="urn:microsoft.com/office/officeart/2005/8/layout/vList2"/>
    <dgm:cxn modelId="{A0912696-AC17-4603-84DE-CCD11E430214}" type="presOf" srcId="{237E5A45-6418-4A82-9D57-3444C6C23A0E}" destId="{B594EF11-4439-4FEE-A1B2-B43398FB01CF}" srcOrd="0" destOrd="0" presId="urn:microsoft.com/office/officeart/2005/8/layout/vList2"/>
    <dgm:cxn modelId="{675B28A9-CA28-4E59-9B5B-A7E60D7D1623}" srcId="{ED477F17-3203-4B5A-BF58-38DC84236C7D}" destId="{80BC258C-7239-4B50-8BFD-BE02C2987923}" srcOrd="3" destOrd="0" parTransId="{AFD4D670-12E9-4C78-94A2-B98AC5B380ED}" sibTransId="{436509B9-FC2C-4253-A7DA-12B335ADE93E}"/>
    <dgm:cxn modelId="{5B0727BB-6120-485D-97EC-1FF2A32892AC}" srcId="{ED477F17-3203-4B5A-BF58-38DC84236C7D}" destId="{03FDDC72-BF51-45DF-963E-86F1840CD948}" srcOrd="2" destOrd="0" parTransId="{E5DD975E-CA52-434A-8BDE-B4E968EF27DA}" sibTransId="{45A473F9-D633-419B-B3A0-3D8B999D15B6}"/>
    <dgm:cxn modelId="{F38B4BC9-6027-4ADF-97C6-E18FB013E758}" type="presOf" srcId="{80BC258C-7239-4B50-8BFD-BE02C2987923}" destId="{5B4CD2E9-5F65-4B47-AA48-4F0FCF6FCCF9}" srcOrd="0" destOrd="0" presId="urn:microsoft.com/office/officeart/2005/8/layout/vList2"/>
    <dgm:cxn modelId="{3D4042FA-BC03-41C9-888C-39CFECEC7FA0}" type="presOf" srcId="{03FDDC72-BF51-45DF-963E-86F1840CD948}" destId="{DDC7FA3D-4451-402D-B48E-5528BEB8F3BF}" srcOrd="0" destOrd="0" presId="urn:microsoft.com/office/officeart/2005/8/layout/vList2"/>
    <dgm:cxn modelId="{FCB3084F-7D90-4B50-8BCA-A29A4F0D8C58}" type="presParOf" srcId="{23344AA9-2681-4909-AED0-475EFF4BA3CB}" destId="{05A5AC8B-E273-4D97-A346-6E0ABAD01BAE}" srcOrd="0" destOrd="0" presId="urn:microsoft.com/office/officeart/2005/8/layout/vList2"/>
    <dgm:cxn modelId="{ACC47500-5B1F-4A2F-85CE-384EA91C6E31}" type="presParOf" srcId="{23344AA9-2681-4909-AED0-475EFF4BA3CB}" destId="{C4B6675D-69B3-4670-8C38-D0F549738792}" srcOrd="1" destOrd="0" presId="urn:microsoft.com/office/officeart/2005/8/layout/vList2"/>
    <dgm:cxn modelId="{FCDF8104-F8F7-4D05-9023-BEEC912D7E7C}" type="presParOf" srcId="{23344AA9-2681-4909-AED0-475EFF4BA3CB}" destId="{D390F694-43F2-4E17-B61A-AB03204B3521}" srcOrd="2" destOrd="0" presId="urn:microsoft.com/office/officeart/2005/8/layout/vList2"/>
    <dgm:cxn modelId="{9E3CB3C0-9281-4DB5-A877-5EEF2A1577FC}" type="presParOf" srcId="{23344AA9-2681-4909-AED0-475EFF4BA3CB}" destId="{4EE5EB35-BC85-4F9F-97F6-A4A7B995C77A}" srcOrd="3" destOrd="0" presId="urn:microsoft.com/office/officeart/2005/8/layout/vList2"/>
    <dgm:cxn modelId="{1984E6B8-E6EA-45D5-AC05-C51544F47CB7}" type="presParOf" srcId="{23344AA9-2681-4909-AED0-475EFF4BA3CB}" destId="{DDC7FA3D-4451-402D-B48E-5528BEB8F3BF}" srcOrd="4" destOrd="0" presId="urn:microsoft.com/office/officeart/2005/8/layout/vList2"/>
    <dgm:cxn modelId="{666F1A00-D62D-43D2-9B02-04241799B443}" type="presParOf" srcId="{23344AA9-2681-4909-AED0-475EFF4BA3CB}" destId="{124BCE5E-AEEA-47C3-9C5D-1CDE8B0DBD89}" srcOrd="5" destOrd="0" presId="urn:microsoft.com/office/officeart/2005/8/layout/vList2"/>
    <dgm:cxn modelId="{85518000-F286-426D-B58E-97D2994C76EF}" type="presParOf" srcId="{23344AA9-2681-4909-AED0-475EFF4BA3CB}" destId="{5B4CD2E9-5F65-4B47-AA48-4F0FCF6FCCF9}" srcOrd="6" destOrd="0" presId="urn:microsoft.com/office/officeart/2005/8/layout/vList2"/>
    <dgm:cxn modelId="{56E9CA68-F019-4CD2-B9E2-6BC30A2C344A}" type="presParOf" srcId="{23344AA9-2681-4909-AED0-475EFF4BA3CB}" destId="{82498C14-B41F-48F7-89FB-3EEDA390D93D}" srcOrd="7" destOrd="0" presId="urn:microsoft.com/office/officeart/2005/8/layout/vList2"/>
    <dgm:cxn modelId="{4E98CFE9-A90A-4220-984B-B3FDBFE154FF}" type="presParOf" srcId="{23344AA9-2681-4909-AED0-475EFF4BA3CB}" destId="{B594EF11-4439-4FEE-A1B2-B43398FB01CF}" srcOrd="8" destOrd="0" presId="urn:microsoft.com/office/officeart/2005/8/layout/vList2"/>
    <dgm:cxn modelId="{BB719494-5F9D-4D6B-8BF7-3AAAFB32DFAA}" type="presParOf" srcId="{23344AA9-2681-4909-AED0-475EFF4BA3CB}" destId="{7389A90D-46F9-4754-BD07-2754E3D11790}" srcOrd="9" destOrd="0" presId="urn:microsoft.com/office/officeart/2005/8/layout/vList2"/>
    <dgm:cxn modelId="{1057C063-8A3F-460B-98D7-5CF948823313}" type="presParOf" srcId="{23344AA9-2681-4909-AED0-475EFF4BA3CB}" destId="{F116565F-3E9E-460F-A0A8-3B17136D04F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640E69B-0CB5-4F66-AB14-C602AFED20E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36B0567-6FCF-491D-A1D4-37C40F2CE2E6}">
      <dgm:prSet/>
      <dgm:spPr/>
      <dgm:t>
        <a:bodyPr/>
        <a:lstStyle/>
        <a:p>
          <a:r>
            <a:rPr lang="es-AR"/>
            <a:t>COMO EVITAR QUE</a:t>
          </a:r>
          <a:endParaRPr lang="en-US"/>
        </a:p>
      </dgm:t>
    </dgm:pt>
    <dgm:pt modelId="{FD833031-3F5E-4069-8D09-A525C8CD728A}" type="parTrans" cxnId="{D3DC51D3-0B0E-4F81-A4D3-85339D3722BE}">
      <dgm:prSet/>
      <dgm:spPr/>
      <dgm:t>
        <a:bodyPr/>
        <a:lstStyle/>
        <a:p>
          <a:endParaRPr lang="en-US"/>
        </a:p>
      </dgm:t>
    </dgm:pt>
    <dgm:pt modelId="{44AD8D19-408F-4121-A194-13783C6B471F}" type="sibTrans" cxnId="{D3DC51D3-0B0E-4F81-A4D3-85339D3722BE}">
      <dgm:prSet/>
      <dgm:spPr/>
      <dgm:t>
        <a:bodyPr/>
        <a:lstStyle/>
        <a:p>
          <a:endParaRPr lang="en-US"/>
        </a:p>
      </dgm:t>
    </dgm:pt>
    <dgm:pt modelId="{65D2677F-FB62-4FA0-A620-B82FAAE6A862}">
      <dgm:prSet/>
      <dgm:spPr/>
      <dgm:t>
        <a:bodyPr/>
        <a:lstStyle/>
        <a:p>
          <a:r>
            <a:rPr lang="es-MX"/>
            <a:t>Alguien monopolice la conversación</a:t>
          </a:r>
          <a:endParaRPr lang="en-US"/>
        </a:p>
      </dgm:t>
    </dgm:pt>
    <dgm:pt modelId="{5B6C888E-AFF7-4865-BAD2-7EB927C405DF}" type="parTrans" cxnId="{F3652826-7F0D-4D51-BCEF-1173B287323E}">
      <dgm:prSet/>
      <dgm:spPr/>
      <dgm:t>
        <a:bodyPr/>
        <a:lstStyle/>
        <a:p>
          <a:endParaRPr lang="en-US"/>
        </a:p>
      </dgm:t>
    </dgm:pt>
    <dgm:pt modelId="{45809963-5D9B-4E6C-9FB3-D5AF3647E7FB}" type="sibTrans" cxnId="{F3652826-7F0D-4D51-BCEF-1173B287323E}">
      <dgm:prSet/>
      <dgm:spPr/>
      <dgm:t>
        <a:bodyPr/>
        <a:lstStyle/>
        <a:p>
          <a:endParaRPr lang="en-US"/>
        </a:p>
      </dgm:t>
    </dgm:pt>
    <dgm:pt modelId="{84693FAF-E5C9-4D78-AD2C-575C4B28106C}">
      <dgm:prSet/>
      <dgm:spPr/>
      <dgm:t>
        <a:bodyPr/>
        <a:lstStyle/>
        <a:p>
          <a:r>
            <a:rPr lang="es-MX"/>
            <a:t>Alguno sienta que quedó relegado</a:t>
          </a:r>
          <a:endParaRPr lang="en-US"/>
        </a:p>
      </dgm:t>
    </dgm:pt>
    <dgm:pt modelId="{110D4BEA-ECA4-44A5-9B6A-5161E263D74D}" type="parTrans" cxnId="{575B3929-A779-455E-96BB-B25E9B30750F}">
      <dgm:prSet/>
      <dgm:spPr/>
      <dgm:t>
        <a:bodyPr/>
        <a:lstStyle/>
        <a:p>
          <a:endParaRPr lang="en-US"/>
        </a:p>
      </dgm:t>
    </dgm:pt>
    <dgm:pt modelId="{9C6CFCE5-3572-43FA-8C32-DCDD0EA2354B}" type="sibTrans" cxnId="{575B3929-A779-455E-96BB-B25E9B30750F}">
      <dgm:prSet/>
      <dgm:spPr/>
      <dgm:t>
        <a:bodyPr/>
        <a:lstStyle/>
        <a:p>
          <a:endParaRPr lang="en-US"/>
        </a:p>
      </dgm:t>
    </dgm:pt>
    <dgm:pt modelId="{EEC69070-56E3-4B46-9C3D-F6E855343471}">
      <dgm:prSet/>
      <dgm:spPr/>
      <dgm:t>
        <a:bodyPr/>
        <a:lstStyle/>
        <a:p>
          <a:r>
            <a:rPr lang="es-MX"/>
            <a:t>Una discusión se vaya de las manos</a:t>
          </a:r>
          <a:endParaRPr lang="en-US"/>
        </a:p>
      </dgm:t>
    </dgm:pt>
    <dgm:pt modelId="{0372B31F-26A9-4FE8-A6D9-1E7399BC5262}" type="parTrans" cxnId="{F9FB4C44-3D08-4C63-B7C5-8B8EB62E320D}">
      <dgm:prSet/>
      <dgm:spPr/>
      <dgm:t>
        <a:bodyPr/>
        <a:lstStyle/>
        <a:p>
          <a:endParaRPr lang="en-US"/>
        </a:p>
      </dgm:t>
    </dgm:pt>
    <dgm:pt modelId="{6BFDBC95-8CFA-4982-A4D8-B8CD4ADC448D}" type="sibTrans" cxnId="{F9FB4C44-3D08-4C63-B7C5-8B8EB62E320D}">
      <dgm:prSet/>
      <dgm:spPr/>
      <dgm:t>
        <a:bodyPr/>
        <a:lstStyle/>
        <a:p>
          <a:endParaRPr lang="en-US"/>
        </a:p>
      </dgm:t>
    </dgm:pt>
    <dgm:pt modelId="{DA8F5F7C-1C4B-40EB-A068-C70551E9FD5C}">
      <dgm:prSet/>
      <dgm:spPr/>
      <dgm:t>
        <a:bodyPr/>
        <a:lstStyle/>
        <a:p>
          <a:r>
            <a:rPr lang="es-MX" dirty="0"/>
            <a:t>El estancamiento en el </a:t>
          </a:r>
          <a:r>
            <a:rPr lang="es-MX"/>
            <a:t>circuito problemático</a:t>
          </a:r>
          <a:endParaRPr lang="en-US"/>
        </a:p>
      </dgm:t>
    </dgm:pt>
    <dgm:pt modelId="{6D698E1E-385F-4BA6-A474-7DF3044FFC2C}" type="parTrans" cxnId="{47C02C5B-88C2-4A04-9BE2-B5FC1BC181AD}">
      <dgm:prSet/>
      <dgm:spPr/>
      <dgm:t>
        <a:bodyPr/>
        <a:lstStyle/>
        <a:p>
          <a:endParaRPr lang="en-US"/>
        </a:p>
      </dgm:t>
    </dgm:pt>
    <dgm:pt modelId="{CB17CD9D-433C-4031-843B-58786F6A9CD6}" type="sibTrans" cxnId="{47C02C5B-88C2-4A04-9BE2-B5FC1BC181AD}">
      <dgm:prSet/>
      <dgm:spPr/>
      <dgm:t>
        <a:bodyPr/>
        <a:lstStyle/>
        <a:p>
          <a:endParaRPr lang="en-US"/>
        </a:p>
      </dgm:t>
    </dgm:pt>
    <dgm:pt modelId="{49DB28F9-B069-49DA-B97E-9E82396AF517}" type="pres">
      <dgm:prSet presAssocID="{1640E69B-0CB5-4F66-AB14-C602AFED20EE}" presName="linear" presStyleCnt="0">
        <dgm:presLayoutVars>
          <dgm:animLvl val="lvl"/>
          <dgm:resizeHandles val="exact"/>
        </dgm:presLayoutVars>
      </dgm:prSet>
      <dgm:spPr/>
    </dgm:pt>
    <dgm:pt modelId="{4E3FE196-EE02-4328-B94B-BCEE6963CAC4}" type="pres">
      <dgm:prSet presAssocID="{036B0567-6FCF-491D-A1D4-37C40F2CE2E6}" presName="parentText" presStyleLbl="node1" presStyleIdx="0" presStyleCnt="5">
        <dgm:presLayoutVars>
          <dgm:chMax val="0"/>
          <dgm:bulletEnabled val="1"/>
        </dgm:presLayoutVars>
      </dgm:prSet>
      <dgm:spPr/>
    </dgm:pt>
    <dgm:pt modelId="{F9EA696B-2672-42F0-92DD-E2BEEFE1703A}" type="pres">
      <dgm:prSet presAssocID="{44AD8D19-408F-4121-A194-13783C6B471F}" presName="spacer" presStyleCnt="0"/>
      <dgm:spPr/>
    </dgm:pt>
    <dgm:pt modelId="{46A15B1A-0831-41DE-804D-39476D121FB8}" type="pres">
      <dgm:prSet presAssocID="{65D2677F-FB62-4FA0-A620-B82FAAE6A862}" presName="parentText" presStyleLbl="node1" presStyleIdx="1" presStyleCnt="5">
        <dgm:presLayoutVars>
          <dgm:chMax val="0"/>
          <dgm:bulletEnabled val="1"/>
        </dgm:presLayoutVars>
      </dgm:prSet>
      <dgm:spPr/>
    </dgm:pt>
    <dgm:pt modelId="{CB33A3A3-58B8-4711-A811-2807577F82F3}" type="pres">
      <dgm:prSet presAssocID="{45809963-5D9B-4E6C-9FB3-D5AF3647E7FB}" presName="spacer" presStyleCnt="0"/>
      <dgm:spPr/>
    </dgm:pt>
    <dgm:pt modelId="{6F99F71A-E276-4391-B71E-80AA66A9215B}" type="pres">
      <dgm:prSet presAssocID="{84693FAF-E5C9-4D78-AD2C-575C4B28106C}" presName="parentText" presStyleLbl="node1" presStyleIdx="2" presStyleCnt="5">
        <dgm:presLayoutVars>
          <dgm:chMax val="0"/>
          <dgm:bulletEnabled val="1"/>
        </dgm:presLayoutVars>
      </dgm:prSet>
      <dgm:spPr/>
    </dgm:pt>
    <dgm:pt modelId="{63780355-74F7-4D19-953C-06E420A992F0}" type="pres">
      <dgm:prSet presAssocID="{9C6CFCE5-3572-43FA-8C32-DCDD0EA2354B}" presName="spacer" presStyleCnt="0"/>
      <dgm:spPr/>
    </dgm:pt>
    <dgm:pt modelId="{5A7BFBF8-EF80-4A7C-8B9C-7665A5FC153A}" type="pres">
      <dgm:prSet presAssocID="{EEC69070-56E3-4B46-9C3D-F6E855343471}" presName="parentText" presStyleLbl="node1" presStyleIdx="3" presStyleCnt="5">
        <dgm:presLayoutVars>
          <dgm:chMax val="0"/>
          <dgm:bulletEnabled val="1"/>
        </dgm:presLayoutVars>
      </dgm:prSet>
      <dgm:spPr/>
    </dgm:pt>
    <dgm:pt modelId="{F51D0C47-FDA3-4BFF-A9C4-05CF384BB6FB}" type="pres">
      <dgm:prSet presAssocID="{6BFDBC95-8CFA-4982-A4D8-B8CD4ADC448D}" presName="spacer" presStyleCnt="0"/>
      <dgm:spPr/>
    </dgm:pt>
    <dgm:pt modelId="{46EBF04A-A876-416C-BAC2-245DF250385A}" type="pres">
      <dgm:prSet presAssocID="{DA8F5F7C-1C4B-40EB-A068-C70551E9FD5C}" presName="parentText" presStyleLbl="node1" presStyleIdx="4" presStyleCnt="5">
        <dgm:presLayoutVars>
          <dgm:chMax val="0"/>
          <dgm:bulletEnabled val="1"/>
        </dgm:presLayoutVars>
      </dgm:prSet>
      <dgm:spPr/>
    </dgm:pt>
  </dgm:ptLst>
  <dgm:cxnLst>
    <dgm:cxn modelId="{750D4414-03D4-462F-8A70-77547F280110}" type="presOf" srcId="{65D2677F-FB62-4FA0-A620-B82FAAE6A862}" destId="{46A15B1A-0831-41DE-804D-39476D121FB8}" srcOrd="0" destOrd="0" presId="urn:microsoft.com/office/officeart/2005/8/layout/vList2"/>
    <dgm:cxn modelId="{1D16331F-A06E-4CEB-8ACB-9E47B581A784}" type="presOf" srcId="{1640E69B-0CB5-4F66-AB14-C602AFED20EE}" destId="{49DB28F9-B069-49DA-B97E-9E82396AF517}" srcOrd="0" destOrd="0" presId="urn:microsoft.com/office/officeart/2005/8/layout/vList2"/>
    <dgm:cxn modelId="{CB882820-0827-4E07-8EBC-ADC1FB20E208}" type="presOf" srcId="{036B0567-6FCF-491D-A1D4-37C40F2CE2E6}" destId="{4E3FE196-EE02-4328-B94B-BCEE6963CAC4}" srcOrd="0" destOrd="0" presId="urn:microsoft.com/office/officeart/2005/8/layout/vList2"/>
    <dgm:cxn modelId="{F3652826-7F0D-4D51-BCEF-1173B287323E}" srcId="{1640E69B-0CB5-4F66-AB14-C602AFED20EE}" destId="{65D2677F-FB62-4FA0-A620-B82FAAE6A862}" srcOrd="1" destOrd="0" parTransId="{5B6C888E-AFF7-4865-BAD2-7EB927C405DF}" sibTransId="{45809963-5D9B-4E6C-9FB3-D5AF3647E7FB}"/>
    <dgm:cxn modelId="{575B3929-A779-455E-96BB-B25E9B30750F}" srcId="{1640E69B-0CB5-4F66-AB14-C602AFED20EE}" destId="{84693FAF-E5C9-4D78-AD2C-575C4B28106C}" srcOrd="2" destOrd="0" parTransId="{110D4BEA-ECA4-44A5-9B6A-5161E263D74D}" sibTransId="{9C6CFCE5-3572-43FA-8C32-DCDD0EA2354B}"/>
    <dgm:cxn modelId="{95888C2F-652F-45BE-8BE2-6786649C7CAE}" type="presOf" srcId="{EEC69070-56E3-4B46-9C3D-F6E855343471}" destId="{5A7BFBF8-EF80-4A7C-8B9C-7665A5FC153A}" srcOrd="0" destOrd="0" presId="urn:microsoft.com/office/officeart/2005/8/layout/vList2"/>
    <dgm:cxn modelId="{47C02C5B-88C2-4A04-9BE2-B5FC1BC181AD}" srcId="{1640E69B-0CB5-4F66-AB14-C602AFED20EE}" destId="{DA8F5F7C-1C4B-40EB-A068-C70551E9FD5C}" srcOrd="4" destOrd="0" parTransId="{6D698E1E-385F-4BA6-A474-7DF3044FFC2C}" sibTransId="{CB17CD9D-433C-4031-843B-58786F6A9CD6}"/>
    <dgm:cxn modelId="{F9FB4C44-3D08-4C63-B7C5-8B8EB62E320D}" srcId="{1640E69B-0CB5-4F66-AB14-C602AFED20EE}" destId="{EEC69070-56E3-4B46-9C3D-F6E855343471}" srcOrd="3" destOrd="0" parTransId="{0372B31F-26A9-4FE8-A6D9-1E7399BC5262}" sibTransId="{6BFDBC95-8CFA-4982-A4D8-B8CD4ADC448D}"/>
    <dgm:cxn modelId="{D3DC51D3-0B0E-4F81-A4D3-85339D3722BE}" srcId="{1640E69B-0CB5-4F66-AB14-C602AFED20EE}" destId="{036B0567-6FCF-491D-A1D4-37C40F2CE2E6}" srcOrd="0" destOrd="0" parTransId="{FD833031-3F5E-4069-8D09-A525C8CD728A}" sibTransId="{44AD8D19-408F-4121-A194-13783C6B471F}"/>
    <dgm:cxn modelId="{E5771EE2-6FFF-47E8-8B72-3BB21D72DA91}" type="presOf" srcId="{DA8F5F7C-1C4B-40EB-A068-C70551E9FD5C}" destId="{46EBF04A-A876-416C-BAC2-245DF250385A}" srcOrd="0" destOrd="0" presId="urn:microsoft.com/office/officeart/2005/8/layout/vList2"/>
    <dgm:cxn modelId="{A46503F7-3622-45AB-9BA8-02089C0BD8BE}" type="presOf" srcId="{84693FAF-E5C9-4D78-AD2C-575C4B28106C}" destId="{6F99F71A-E276-4391-B71E-80AA66A9215B}" srcOrd="0" destOrd="0" presId="urn:microsoft.com/office/officeart/2005/8/layout/vList2"/>
    <dgm:cxn modelId="{E745510D-088D-4E02-B938-E20281287242}" type="presParOf" srcId="{49DB28F9-B069-49DA-B97E-9E82396AF517}" destId="{4E3FE196-EE02-4328-B94B-BCEE6963CAC4}" srcOrd="0" destOrd="0" presId="urn:microsoft.com/office/officeart/2005/8/layout/vList2"/>
    <dgm:cxn modelId="{4F0B3E84-C85D-483C-B5AB-76D52EBD426B}" type="presParOf" srcId="{49DB28F9-B069-49DA-B97E-9E82396AF517}" destId="{F9EA696B-2672-42F0-92DD-E2BEEFE1703A}" srcOrd="1" destOrd="0" presId="urn:microsoft.com/office/officeart/2005/8/layout/vList2"/>
    <dgm:cxn modelId="{704A692C-2DD2-4DF9-8DB9-EF108995E55B}" type="presParOf" srcId="{49DB28F9-B069-49DA-B97E-9E82396AF517}" destId="{46A15B1A-0831-41DE-804D-39476D121FB8}" srcOrd="2" destOrd="0" presId="urn:microsoft.com/office/officeart/2005/8/layout/vList2"/>
    <dgm:cxn modelId="{77D53226-7EE1-46C9-BF2E-0EA626103A1B}" type="presParOf" srcId="{49DB28F9-B069-49DA-B97E-9E82396AF517}" destId="{CB33A3A3-58B8-4711-A811-2807577F82F3}" srcOrd="3" destOrd="0" presId="urn:microsoft.com/office/officeart/2005/8/layout/vList2"/>
    <dgm:cxn modelId="{0FBE80A7-4794-43AE-8C8C-A29C029D2C77}" type="presParOf" srcId="{49DB28F9-B069-49DA-B97E-9E82396AF517}" destId="{6F99F71A-E276-4391-B71E-80AA66A9215B}" srcOrd="4" destOrd="0" presId="urn:microsoft.com/office/officeart/2005/8/layout/vList2"/>
    <dgm:cxn modelId="{82C5497C-75B2-4D8B-9173-519E4982D0BD}" type="presParOf" srcId="{49DB28F9-B069-49DA-B97E-9E82396AF517}" destId="{63780355-74F7-4D19-953C-06E420A992F0}" srcOrd="5" destOrd="0" presId="urn:microsoft.com/office/officeart/2005/8/layout/vList2"/>
    <dgm:cxn modelId="{E82B1CAE-E1C5-463A-88E9-878A3EAD8FB6}" type="presParOf" srcId="{49DB28F9-B069-49DA-B97E-9E82396AF517}" destId="{5A7BFBF8-EF80-4A7C-8B9C-7665A5FC153A}" srcOrd="6" destOrd="0" presId="urn:microsoft.com/office/officeart/2005/8/layout/vList2"/>
    <dgm:cxn modelId="{00756548-1020-43D7-9D61-C29B359FDC15}" type="presParOf" srcId="{49DB28F9-B069-49DA-B97E-9E82396AF517}" destId="{F51D0C47-FDA3-4BFF-A9C4-05CF384BB6FB}" srcOrd="7" destOrd="0" presId="urn:microsoft.com/office/officeart/2005/8/layout/vList2"/>
    <dgm:cxn modelId="{1BC4962D-F2C1-4A9F-BEFA-0FA35859689E}" type="presParOf" srcId="{49DB28F9-B069-49DA-B97E-9E82396AF517}" destId="{46EBF04A-A876-416C-BAC2-245DF250385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D03924-A5DD-4829-9870-7725BF98A45B}"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F8C3F73-4469-4BBF-B9A9-54774847C070}">
      <dgm:prSet/>
      <dgm:spPr/>
      <dgm:t>
        <a:bodyPr/>
        <a:lstStyle/>
        <a:p>
          <a:r>
            <a:rPr lang="es-AR"/>
            <a:t>Limites</a:t>
          </a:r>
          <a:endParaRPr lang="en-US"/>
        </a:p>
      </dgm:t>
    </dgm:pt>
    <dgm:pt modelId="{68445722-51FD-4A70-B787-9999B8FD7E8C}" type="parTrans" cxnId="{9E560FCB-8513-42D9-875D-EBA241B792E7}">
      <dgm:prSet/>
      <dgm:spPr/>
      <dgm:t>
        <a:bodyPr/>
        <a:lstStyle/>
        <a:p>
          <a:endParaRPr lang="en-US"/>
        </a:p>
      </dgm:t>
    </dgm:pt>
    <dgm:pt modelId="{1DDD1B3E-59D4-42EA-A1FA-C8253944F89B}" type="sibTrans" cxnId="{9E560FCB-8513-42D9-875D-EBA241B792E7}">
      <dgm:prSet/>
      <dgm:spPr/>
      <dgm:t>
        <a:bodyPr/>
        <a:lstStyle/>
        <a:p>
          <a:endParaRPr lang="en-US"/>
        </a:p>
      </dgm:t>
    </dgm:pt>
    <dgm:pt modelId="{9640F3A1-3D5E-468B-BD45-ECEFB0FCD64C}">
      <dgm:prSet/>
      <dgm:spPr/>
      <dgm:t>
        <a:bodyPr/>
        <a:lstStyle/>
        <a:p>
          <a:r>
            <a:rPr lang="es-AR"/>
            <a:t>Alianzas</a:t>
          </a:r>
          <a:endParaRPr lang="en-US"/>
        </a:p>
      </dgm:t>
    </dgm:pt>
    <dgm:pt modelId="{C362D07F-7C6E-4E8C-915F-7D62324EFC33}" type="parTrans" cxnId="{E7EEFD49-8CE5-4CFB-A16F-6129BB4BA479}">
      <dgm:prSet/>
      <dgm:spPr/>
      <dgm:t>
        <a:bodyPr/>
        <a:lstStyle/>
        <a:p>
          <a:endParaRPr lang="en-US"/>
        </a:p>
      </dgm:t>
    </dgm:pt>
    <dgm:pt modelId="{E09349C2-2BF4-4152-BD2A-D52C9E9E0C14}" type="sibTrans" cxnId="{E7EEFD49-8CE5-4CFB-A16F-6129BB4BA479}">
      <dgm:prSet/>
      <dgm:spPr/>
      <dgm:t>
        <a:bodyPr/>
        <a:lstStyle/>
        <a:p>
          <a:endParaRPr lang="en-US"/>
        </a:p>
      </dgm:t>
    </dgm:pt>
    <dgm:pt modelId="{24A639BC-5699-45E6-8E24-A479BDF2218D}">
      <dgm:prSet/>
      <dgm:spPr/>
      <dgm:t>
        <a:bodyPr/>
        <a:lstStyle/>
        <a:p>
          <a:r>
            <a:rPr lang="es-AR"/>
            <a:t>Coaliciones</a:t>
          </a:r>
          <a:endParaRPr lang="en-US"/>
        </a:p>
      </dgm:t>
    </dgm:pt>
    <dgm:pt modelId="{C77A360A-5453-4F26-840A-1571BDD3A411}" type="parTrans" cxnId="{71178665-4929-46BC-89B2-FC62B4AE9C2C}">
      <dgm:prSet/>
      <dgm:spPr/>
      <dgm:t>
        <a:bodyPr/>
        <a:lstStyle/>
        <a:p>
          <a:endParaRPr lang="en-US"/>
        </a:p>
      </dgm:t>
    </dgm:pt>
    <dgm:pt modelId="{05466243-F476-4D32-9BFB-DDDF93ECA112}" type="sibTrans" cxnId="{71178665-4929-46BC-89B2-FC62B4AE9C2C}">
      <dgm:prSet/>
      <dgm:spPr/>
      <dgm:t>
        <a:bodyPr/>
        <a:lstStyle/>
        <a:p>
          <a:endParaRPr lang="en-US"/>
        </a:p>
      </dgm:t>
    </dgm:pt>
    <dgm:pt modelId="{B3419BC8-640D-4AF7-A16B-A1BB6D2EE905}">
      <dgm:prSet/>
      <dgm:spPr/>
      <dgm:t>
        <a:bodyPr/>
        <a:lstStyle/>
        <a:p>
          <a:r>
            <a:rPr lang="es-AR"/>
            <a:t>Triangulación</a:t>
          </a:r>
          <a:endParaRPr lang="en-US"/>
        </a:p>
      </dgm:t>
    </dgm:pt>
    <dgm:pt modelId="{E939C55C-07E7-4564-AAAE-4FE3729DFA6A}" type="parTrans" cxnId="{1A2C31D6-7E22-4B7C-B800-EABCF5FD7253}">
      <dgm:prSet/>
      <dgm:spPr/>
      <dgm:t>
        <a:bodyPr/>
        <a:lstStyle/>
        <a:p>
          <a:endParaRPr lang="en-US"/>
        </a:p>
      </dgm:t>
    </dgm:pt>
    <dgm:pt modelId="{08B55191-BA69-42EF-8052-D18E8B48FA3C}" type="sibTrans" cxnId="{1A2C31D6-7E22-4B7C-B800-EABCF5FD7253}">
      <dgm:prSet/>
      <dgm:spPr/>
      <dgm:t>
        <a:bodyPr/>
        <a:lstStyle/>
        <a:p>
          <a:endParaRPr lang="en-US"/>
        </a:p>
      </dgm:t>
    </dgm:pt>
    <dgm:pt modelId="{B7E4482A-9F0F-46DF-9D16-C86264B1635E}">
      <dgm:prSet/>
      <dgm:spPr/>
      <dgm:t>
        <a:bodyPr/>
        <a:lstStyle/>
        <a:p>
          <a:r>
            <a:rPr lang="es-AR"/>
            <a:t>Ciclo vital</a:t>
          </a:r>
          <a:endParaRPr lang="en-US"/>
        </a:p>
      </dgm:t>
    </dgm:pt>
    <dgm:pt modelId="{0E30D3C8-2A87-423B-9FCE-4762A8883111}" type="parTrans" cxnId="{4628C257-9683-4F3D-B8B6-E0E5BD4B3135}">
      <dgm:prSet/>
      <dgm:spPr/>
      <dgm:t>
        <a:bodyPr/>
        <a:lstStyle/>
        <a:p>
          <a:endParaRPr lang="en-US"/>
        </a:p>
      </dgm:t>
    </dgm:pt>
    <dgm:pt modelId="{3A95B793-255A-4A20-AC4C-B93D300C561F}" type="sibTrans" cxnId="{4628C257-9683-4F3D-B8B6-E0E5BD4B3135}">
      <dgm:prSet/>
      <dgm:spPr/>
      <dgm:t>
        <a:bodyPr/>
        <a:lstStyle/>
        <a:p>
          <a:endParaRPr lang="en-US"/>
        </a:p>
      </dgm:t>
    </dgm:pt>
    <dgm:pt modelId="{DF41E1BA-FA91-4B6F-83B0-F98C48DECC13}" type="pres">
      <dgm:prSet presAssocID="{DBD03924-A5DD-4829-9870-7725BF98A45B}" presName="diagram" presStyleCnt="0">
        <dgm:presLayoutVars>
          <dgm:dir/>
          <dgm:resizeHandles val="exact"/>
        </dgm:presLayoutVars>
      </dgm:prSet>
      <dgm:spPr/>
    </dgm:pt>
    <dgm:pt modelId="{78AA7A1F-AD2A-4F49-96B2-3BB9D249438A}" type="pres">
      <dgm:prSet presAssocID="{2F8C3F73-4469-4BBF-B9A9-54774847C070}" presName="node" presStyleLbl="node1" presStyleIdx="0" presStyleCnt="5">
        <dgm:presLayoutVars>
          <dgm:bulletEnabled val="1"/>
        </dgm:presLayoutVars>
      </dgm:prSet>
      <dgm:spPr/>
    </dgm:pt>
    <dgm:pt modelId="{D429D986-1679-4642-90D5-DD52724A4EAE}" type="pres">
      <dgm:prSet presAssocID="{1DDD1B3E-59D4-42EA-A1FA-C8253944F89B}" presName="sibTrans" presStyleCnt="0"/>
      <dgm:spPr/>
    </dgm:pt>
    <dgm:pt modelId="{40C1C5A5-8583-4433-89FC-6AF67058732B}" type="pres">
      <dgm:prSet presAssocID="{9640F3A1-3D5E-468B-BD45-ECEFB0FCD64C}" presName="node" presStyleLbl="node1" presStyleIdx="1" presStyleCnt="5">
        <dgm:presLayoutVars>
          <dgm:bulletEnabled val="1"/>
        </dgm:presLayoutVars>
      </dgm:prSet>
      <dgm:spPr/>
    </dgm:pt>
    <dgm:pt modelId="{20F496F8-7A60-4103-9D34-04566B7BEFAC}" type="pres">
      <dgm:prSet presAssocID="{E09349C2-2BF4-4152-BD2A-D52C9E9E0C14}" presName="sibTrans" presStyleCnt="0"/>
      <dgm:spPr/>
    </dgm:pt>
    <dgm:pt modelId="{BFBB8CB7-4C8E-407B-901A-3A63E73C815B}" type="pres">
      <dgm:prSet presAssocID="{24A639BC-5699-45E6-8E24-A479BDF2218D}" presName="node" presStyleLbl="node1" presStyleIdx="2" presStyleCnt="5">
        <dgm:presLayoutVars>
          <dgm:bulletEnabled val="1"/>
        </dgm:presLayoutVars>
      </dgm:prSet>
      <dgm:spPr/>
    </dgm:pt>
    <dgm:pt modelId="{F4D9E651-8ABE-4B5E-B3B0-8F61F3A3D501}" type="pres">
      <dgm:prSet presAssocID="{05466243-F476-4D32-9BFB-DDDF93ECA112}" presName="sibTrans" presStyleCnt="0"/>
      <dgm:spPr/>
    </dgm:pt>
    <dgm:pt modelId="{0BFAC664-64A5-4E89-80F8-70C182012553}" type="pres">
      <dgm:prSet presAssocID="{B3419BC8-640D-4AF7-A16B-A1BB6D2EE905}" presName="node" presStyleLbl="node1" presStyleIdx="3" presStyleCnt="5">
        <dgm:presLayoutVars>
          <dgm:bulletEnabled val="1"/>
        </dgm:presLayoutVars>
      </dgm:prSet>
      <dgm:spPr/>
    </dgm:pt>
    <dgm:pt modelId="{3F09C5F0-5963-4B27-AEAF-A20164E4C997}" type="pres">
      <dgm:prSet presAssocID="{08B55191-BA69-42EF-8052-D18E8B48FA3C}" presName="sibTrans" presStyleCnt="0"/>
      <dgm:spPr/>
    </dgm:pt>
    <dgm:pt modelId="{6A0710D1-37E7-45EC-9091-EAFAFECAC23D}" type="pres">
      <dgm:prSet presAssocID="{B7E4482A-9F0F-46DF-9D16-C86264B1635E}" presName="node" presStyleLbl="node1" presStyleIdx="4" presStyleCnt="5">
        <dgm:presLayoutVars>
          <dgm:bulletEnabled val="1"/>
        </dgm:presLayoutVars>
      </dgm:prSet>
      <dgm:spPr/>
    </dgm:pt>
  </dgm:ptLst>
  <dgm:cxnLst>
    <dgm:cxn modelId="{407EFD28-4768-4C74-996E-AF90789418E1}" type="presOf" srcId="{9640F3A1-3D5E-468B-BD45-ECEFB0FCD64C}" destId="{40C1C5A5-8583-4433-89FC-6AF67058732B}" srcOrd="0" destOrd="0" presId="urn:microsoft.com/office/officeart/2005/8/layout/default"/>
    <dgm:cxn modelId="{DD1F0936-99D6-4B72-8658-55ABBEE073B9}" type="presOf" srcId="{DBD03924-A5DD-4829-9870-7725BF98A45B}" destId="{DF41E1BA-FA91-4B6F-83B0-F98C48DECC13}" srcOrd="0" destOrd="0" presId="urn:microsoft.com/office/officeart/2005/8/layout/default"/>
    <dgm:cxn modelId="{71178665-4929-46BC-89B2-FC62B4AE9C2C}" srcId="{DBD03924-A5DD-4829-9870-7725BF98A45B}" destId="{24A639BC-5699-45E6-8E24-A479BDF2218D}" srcOrd="2" destOrd="0" parTransId="{C77A360A-5453-4F26-840A-1571BDD3A411}" sibTransId="{05466243-F476-4D32-9BFB-DDDF93ECA112}"/>
    <dgm:cxn modelId="{E7EEFD49-8CE5-4CFB-A16F-6129BB4BA479}" srcId="{DBD03924-A5DD-4829-9870-7725BF98A45B}" destId="{9640F3A1-3D5E-468B-BD45-ECEFB0FCD64C}" srcOrd="1" destOrd="0" parTransId="{C362D07F-7C6E-4E8C-915F-7D62324EFC33}" sibTransId="{E09349C2-2BF4-4152-BD2A-D52C9E9E0C14}"/>
    <dgm:cxn modelId="{001C1173-13EA-4492-8E45-849EA26BD719}" type="presOf" srcId="{2F8C3F73-4469-4BBF-B9A9-54774847C070}" destId="{78AA7A1F-AD2A-4F49-96B2-3BB9D249438A}" srcOrd="0" destOrd="0" presId="urn:microsoft.com/office/officeart/2005/8/layout/default"/>
    <dgm:cxn modelId="{CE76F053-4FF7-4E1F-BDBA-5F77C1030D32}" type="presOf" srcId="{B7E4482A-9F0F-46DF-9D16-C86264B1635E}" destId="{6A0710D1-37E7-45EC-9091-EAFAFECAC23D}" srcOrd="0" destOrd="0" presId="urn:microsoft.com/office/officeart/2005/8/layout/default"/>
    <dgm:cxn modelId="{4628C257-9683-4F3D-B8B6-E0E5BD4B3135}" srcId="{DBD03924-A5DD-4829-9870-7725BF98A45B}" destId="{B7E4482A-9F0F-46DF-9D16-C86264B1635E}" srcOrd="4" destOrd="0" parTransId="{0E30D3C8-2A87-423B-9FCE-4762A8883111}" sibTransId="{3A95B793-255A-4A20-AC4C-B93D300C561F}"/>
    <dgm:cxn modelId="{FBF29BB8-3470-4E49-827C-757F01A7AAAB}" type="presOf" srcId="{B3419BC8-640D-4AF7-A16B-A1BB6D2EE905}" destId="{0BFAC664-64A5-4E89-80F8-70C182012553}" srcOrd="0" destOrd="0" presId="urn:microsoft.com/office/officeart/2005/8/layout/default"/>
    <dgm:cxn modelId="{9E560FCB-8513-42D9-875D-EBA241B792E7}" srcId="{DBD03924-A5DD-4829-9870-7725BF98A45B}" destId="{2F8C3F73-4469-4BBF-B9A9-54774847C070}" srcOrd="0" destOrd="0" parTransId="{68445722-51FD-4A70-B787-9999B8FD7E8C}" sibTransId="{1DDD1B3E-59D4-42EA-A1FA-C8253944F89B}"/>
    <dgm:cxn modelId="{1A2C31D6-7E22-4B7C-B800-EABCF5FD7253}" srcId="{DBD03924-A5DD-4829-9870-7725BF98A45B}" destId="{B3419BC8-640D-4AF7-A16B-A1BB6D2EE905}" srcOrd="3" destOrd="0" parTransId="{E939C55C-07E7-4564-AAAE-4FE3729DFA6A}" sibTransId="{08B55191-BA69-42EF-8052-D18E8B48FA3C}"/>
    <dgm:cxn modelId="{1ED6F2E0-0A5F-4D96-A6D0-8544C4AC918F}" type="presOf" srcId="{24A639BC-5699-45E6-8E24-A479BDF2218D}" destId="{BFBB8CB7-4C8E-407B-901A-3A63E73C815B}" srcOrd="0" destOrd="0" presId="urn:microsoft.com/office/officeart/2005/8/layout/default"/>
    <dgm:cxn modelId="{3BD6D282-EFE4-45E1-ABC0-2F6D908A5329}" type="presParOf" srcId="{DF41E1BA-FA91-4B6F-83B0-F98C48DECC13}" destId="{78AA7A1F-AD2A-4F49-96B2-3BB9D249438A}" srcOrd="0" destOrd="0" presId="urn:microsoft.com/office/officeart/2005/8/layout/default"/>
    <dgm:cxn modelId="{FD994945-1B5F-435F-8FB9-2D0F9B4E3AC2}" type="presParOf" srcId="{DF41E1BA-FA91-4B6F-83B0-F98C48DECC13}" destId="{D429D986-1679-4642-90D5-DD52724A4EAE}" srcOrd="1" destOrd="0" presId="urn:microsoft.com/office/officeart/2005/8/layout/default"/>
    <dgm:cxn modelId="{192F1DD3-6F7C-47DC-B76F-5A4651A6738F}" type="presParOf" srcId="{DF41E1BA-FA91-4B6F-83B0-F98C48DECC13}" destId="{40C1C5A5-8583-4433-89FC-6AF67058732B}" srcOrd="2" destOrd="0" presId="urn:microsoft.com/office/officeart/2005/8/layout/default"/>
    <dgm:cxn modelId="{7B078505-BBA6-43DD-9B0F-334DB2BC854F}" type="presParOf" srcId="{DF41E1BA-FA91-4B6F-83B0-F98C48DECC13}" destId="{20F496F8-7A60-4103-9D34-04566B7BEFAC}" srcOrd="3" destOrd="0" presId="urn:microsoft.com/office/officeart/2005/8/layout/default"/>
    <dgm:cxn modelId="{04F46A83-5A7E-49CD-B241-921CBD55596F}" type="presParOf" srcId="{DF41E1BA-FA91-4B6F-83B0-F98C48DECC13}" destId="{BFBB8CB7-4C8E-407B-901A-3A63E73C815B}" srcOrd="4" destOrd="0" presId="urn:microsoft.com/office/officeart/2005/8/layout/default"/>
    <dgm:cxn modelId="{772A1EE1-07FB-4627-9F30-88865CFB1383}" type="presParOf" srcId="{DF41E1BA-FA91-4B6F-83B0-F98C48DECC13}" destId="{F4D9E651-8ABE-4B5E-B3B0-8F61F3A3D501}" srcOrd="5" destOrd="0" presId="urn:microsoft.com/office/officeart/2005/8/layout/default"/>
    <dgm:cxn modelId="{0ED68719-EABE-4110-9B06-397D7AFF5D3F}" type="presParOf" srcId="{DF41E1BA-FA91-4B6F-83B0-F98C48DECC13}" destId="{0BFAC664-64A5-4E89-80F8-70C182012553}" srcOrd="6" destOrd="0" presId="urn:microsoft.com/office/officeart/2005/8/layout/default"/>
    <dgm:cxn modelId="{8CC328AA-8DB8-4B7B-8AF5-8299498E00EC}" type="presParOf" srcId="{DF41E1BA-FA91-4B6F-83B0-F98C48DECC13}" destId="{3F09C5F0-5963-4B27-AEAF-A20164E4C997}" srcOrd="7" destOrd="0" presId="urn:microsoft.com/office/officeart/2005/8/layout/default"/>
    <dgm:cxn modelId="{D75E86AB-181F-4DD3-849A-31FC74AD853D}" type="presParOf" srcId="{DF41E1BA-FA91-4B6F-83B0-F98C48DECC13}" destId="{6A0710D1-37E7-45EC-9091-EAFAFECAC23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71701-B421-4104-8118-6CE3D027D2D9}">
      <dsp:nvSpPr>
        <dsp:cNvPr id="0" name=""/>
        <dsp:cNvSpPr/>
      </dsp:nvSpPr>
      <dsp:spPr>
        <a:xfrm>
          <a:off x="0" y="188599"/>
          <a:ext cx="11049000" cy="55165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AR" sz="2300" kern="1200"/>
            <a:t>Sistema terapéutico triádico</a:t>
          </a:r>
          <a:endParaRPr lang="en-US" sz="2300" kern="1200"/>
        </a:p>
      </dsp:txBody>
      <dsp:txXfrm>
        <a:off x="26930" y="215529"/>
        <a:ext cx="10995140" cy="497795"/>
      </dsp:txXfrm>
    </dsp:sp>
    <dsp:sp modelId="{80F30B6F-7CFC-4678-B2F7-B2D879B86B1C}">
      <dsp:nvSpPr>
        <dsp:cNvPr id="0" name=""/>
        <dsp:cNvSpPr/>
      </dsp:nvSpPr>
      <dsp:spPr>
        <a:xfrm>
          <a:off x="0" y="806494"/>
          <a:ext cx="11049000" cy="55165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AR" sz="2300" kern="1200"/>
            <a:t>Dinámicas complejas de inclusión/exclusión</a:t>
          </a:r>
          <a:endParaRPr lang="en-US" sz="2300" kern="1200"/>
        </a:p>
      </dsp:txBody>
      <dsp:txXfrm>
        <a:off x="26930" y="833424"/>
        <a:ext cx="10995140" cy="497795"/>
      </dsp:txXfrm>
    </dsp:sp>
    <dsp:sp modelId="{1DBAF8DC-10B8-46A7-9F24-5CEF01D103DD}">
      <dsp:nvSpPr>
        <dsp:cNvPr id="0" name=""/>
        <dsp:cNvSpPr/>
      </dsp:nvSpPr>
      <dsp:spPr>
        <a:xfrm>
          <a:off x="0" y="1424389"/>
          <a:ext cx="11049000" cy="55165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AR" sz="2300" kern="1200"/>
            <a:t>La variable tiempo:</a:t>
          </a:r>
          <a:endParaRPr lang="en-US" sz="2300" kern="1200"/>
        </a:p>
      </dsp:txBody>
      <dsp:txXfrm>
        <a:off x="26930" y="1451319"/>
        <a:ext cx="10995140" cy="497795"/>
      </dsp:txXfrm>
    </dsp:sp>
    <dsp:sp modelId="{71462605-BB86-4B43-BD4F-731A36CB061B}">
      <dsp:nvSpPr>
        <dsp:cNvPr id="0" name=""/>
        <dsp:cNvSpPr/>
      </dsp:nvSpPr>
      <dsp:spPr>
        <a:xfrm>
          <a:off x="0" y="1976044"/>
          <a:ext cx="11049000"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806"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s-AR" sz="1800" kern="1200"/>
            <a:t>experiencia actual</a:t>
          </a:r>
          <a:endParaRPr lang="en-US" sz="1800" kern="1200"/>
        </a:p>
        <a:p>
          <a:pPr marL="171450" lvl="1" indent="-171450" algn="l" defTabSz="800100">
            <a:lnSpc>
              <a:spcPct val="90000"/>
            </a:lnSpc>
            <a:spcBef>
              <a:spcPct val="0"/>
            </a:spcBef>
            <a:spcAft>
              <a:spcPct val="20000"/>
            </a:spcAft>
            <a:buChar char="•"/>
          </a:pPr>
          <a:r>
            <a:rPr lang="es-AR" sz="1800" kern="1200"/>
            <a:t>las crisis de pareja afectan las vivencias de temporalidad</a:t>
          </a:r>
          <a:endParaRPr lang="en-US" sz="1800" kern="1200"/>
        </a:p>
        <a:p>
          <a:pPr marL="171450" lvl="1" indent="-171450" algn="l" defTabSz="800100">
            <a:lnSpc>
              <a:spcPct val="90000"/>
            </a:lnSpc>
            <a:spcBef>
              <a:spcPct val="0"/>
            </a:spcBef>
            <a:spcAft>
              <a:spcPct val="20000"/>
            </a:spcAft>
            <a:buChar char="•"/>
          </a:pPr>
          <a:r>
            <a:rPr lang="es-AR" sz="1800" kern="1200"/>
            <a:t>cada miembro de la pareja trae un pasado y una historia</a:t>
          </a:r>
          <a:endParaRPr lang="en-US" sz="1800" kern="1200"/>
        </a:p>
        <a:p>
          <a:pPr marL="171450" lvl="1" indent="-171450" algn="l" defTabSz="800100">
            <a:lnSpc>
              <a:spcPct val="90000"/>
            </a:lnSpc>
            <a:spcBef>
              <a:spcPct val="0"/>
            </a:spcBef>
            <a:spcAft>
              <a:spcPct val="20000"/>
            </a:spcAft>
            <a:buChar char="•"/>
          </a:pPr>
          <a:r>
            <a:rPr lang="es-AR" sz="1800" kern="1200"/>
            <a:t>las preguntas conducirán  a puntos de bifurcación, decisiones y nuevas preguntas</a:t>
          </a:r>
          <a:endParaRPr lang="en-US" sz="1800" kern="1200"/>
        </a:p>
      </dsp:txBody>
      <dsp:txXfrm>
        <a:off x="0" y="1976044"/>
        <a:ext cx="11049000" cy="1237860"/>
      </dsp:txXfrm>
    </dsp:sp>
    <dsp:sp modelId="{FED54B01-F93B-4F6C-B68F-F0568972E306}">
      <dsp:nvSpPr>
        <dsp:cNvPr id="0" name=""/>
        <dsp:cNvSpPr/>
      </dsp:nvSpPr>
      <dsp:spPr>
        <a:xfrm>
          <a:off x="0" y="3213903"/>
          <a:ext cx="11049000" cy="55165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AR" sz="2300" kern="1200"/>
            <a:t>Introducción de empatía y mentalización para la creación del sistema terapéutico</a:t>
          </a:r>
          <a:endParaRPr lang="en-US" sz="2300" kern="1200"/>
        </a:p>
      </dsp:txBody>
      <dsp:txXfrm>
        <a:off x="26930" y="3240833"/>
        <a:ext cx="10995140" cy="497795"/>
      </dsp:txXfrm>
    </dsp:sp>
    <dsp:sp modelId="{D055ED9F-703D-455A-B61C-2034E5CE5522}">
      <dsp:nvSpPr>
        <dsp:cNvPr id="0" name=""/>
        <dsp:cNvSpPr/>
      </dsp:nvSpPr>
      <dsp:spPr>
        <a:xfrm>
          <a:off x="0" y="3765559"/>
          <a:ext cx="11049000"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806"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s-AR" sz="1800" kern="1200"/>
            <a:t>percibir y legitimar emociones</a:t>
          </a:r>
          <a:endParaRPr lang="en-US" sz="1800" kern="1200"/>
        </a:p>
        <a:p>
          <a:pPr marL="171450" lvl="1" indent="-171450" algn="l" defTabSz="800100">
            <a:lnSpc>
              <a:spcPct val="90000"/>
            </a:lnSpc>
            <a:spcBef>
              <a:spcPct val="0"/>
            </a:spcBef>
            <a:spcAft>
              <a:spcPct val="20000"/>
            </a:spcAft>
            <a:buChar char="•"/>
          </a:pPr>
          <a:r>
            <a:rPr lang="es-AR" sz="1800" kern="1200"/>
            <a:t>orientar el dialogo de manera que permita introducir una perspectiva relacional del problema</a:t>
          </a:r>
          <a:endParaRPr lang="en-US" sz="1800" kern="1200"/>
        </a:p>
      </dsp:txBody>
      <dsp:txXfrm>
        <a:off x="0" y="3765559"/>
        <a:ext cx="11049000" cy="6189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B9FB71-7E1A-470E-A665-FB2A2DC65E02}">
      <dsp:nvSpPr>
        <dsp:cNvPr id="0" name=""/>
        <dsp:cNvSpPr/>
      </dsp:nvSpPr>
      <dsp:spPr>
        <a:xfrm>
          <a:off x="0" y="35080"/>
          <a:ext cx="9634011" cy="20657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s-AR" sz="5200" kern="1200"/>
            <a:t>Escala Locke Wallace</a:t>
          </a:r>
          <a:endParaRPr lang="en-US" sz="5200" kern="1200"/>
        </a:p>
      </dsp:txBody>
      <dsp:txXfrm>
        <a:off x="100840" y="135920"/>
        <a:ext cx="9432331" cy="1864028"/>
      </dsp:txXfrm>
    </dsp:sp>
    <dsp:sp modelId="{354F8318-0800-4498-ACE3-E554AE25A510}">
      <dsp:nvSpPr>
        <dsp:cNvPr id="0" name=""/>
        <dsp:cNvSpPr/>
      </dsp:nvSpPr>
      <dsp:spPr>
        <a:xfrm>
          <a:off x="0" y="2250549"/>
          <a:ext cx="9634011" cy="20657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s-AR" sz="5200" kern="1200"/>
            <a:t>Inventario del estado de la relación Weiss-Cerreto</a:t>
          </a:r>
          <a:endParaRPr lang="en-US" sz="5200" kern="1200"/>
        </a:p>
      </dsp:txBody>
      <dsp:txXfrm>
        <a:off x="100840" y="2351389"/>
        <a:ext cx="9432331" cy="1864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B5890A-16E4-4EDE-B12F-4A49880EC2E5}">
      <dsp:nvSpPr>
        <dsp:cNvPr id="0" name=""/>
        <dsp:cNvSpPr/>
      </dsp:nvSpPr>
      <dsp:spPr>
        <a:xfrm>
          <a:off x="0" y="23719"/>
          <a:ext cx="9634011" cy="13866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AR" sz="2500" kern="1200"/>
            <a:t>LLAMADA TELEFONICA: si la decisión fue tomada por ambos</a:t>
          </a:r>
          <a:endParaRPr lang="en-US" sz="2500" kern="1200"/>
        </a:p>
      </dsp:txBody>
      <dsp:txXfrm>
        <a:off x="67690" y="91409"/>
        <a:ext cx="9498631" cy="1251252"/>
      </dsp:txXfrm>
    </dsp:sp>
    <dsp:sp modelId="{4A9DBCF7-8784-4EEB-9D39-0ED7C95033F7}">
      <dsp:nvSpPr>
        <dsp:cNvPr id="0" name=""/>
        <dsp:cNvSpPr/>
      </dsp:nvSpPr>
      <dsp:spPr>
        <a:xfrm>
          <a:off x="0" y="1482352"/>
          <a:ext cx="9634011" cy="13866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AR" sz="2500" kern="1200"/>
            <a:t>Conocer antecedentes generales: edades, hijos, trabajo, estudios, tipo y duración de la relación, relaciones anteriores, medicación</a:t>
          </a:r>
          <a:endParaRPr lang="en-US" sz="2500" kern="1200"/>
        </a:p>
      </dsp:txBody>
      <dsp:txXfrm>
        <a:off x="67690" y="1550042"/>
        <a:ext cx="9498631" cy="1251252"/>
      </dsp:txXfrm>
    </dsp:sp>
    <dsp:sp modelId="{5E6CBEF0-91E0-4459-A36C-53FC1B16F177}">
      <dsp:nvSpPr>
        <dsp:cNvPr id="0" name=""/>
        <dsp:cNvSpPr/>
      </dsp:nvSpPr>
      <dsp:spPr>
        <a:xfrm>
          <a:off x="0" y="2940985"/>
          <a:ext cx="9634011" cy="13866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s-AR" sz="2500" kern="1200"/>
            <a:t>Datos de derivacion</a:t>
          </a:r>
          <a:endParaRPr lang="en-US" sz="2500" kern="1200"/>
        </a:p>
      </dsp:txBody>
      <dsp:txXfrm>
        <a:off x="67690" y="3008675"/>
        <a:ext cx="9498631" cy="1251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D1651-7AE3-4D38-AF1B-F179410C26E3}">
      <dsp:nvSpPr>
        <dsp:cNvPr id="0" name=""/>
        <dsp:cNvSpPr/>
      </dsp:nvSpPr>
      <dsp:spPr>
        <a:xfrm>
          <a:off x="725090" y="1058"/>
          <a:ext cx="2999630" cy="179977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Cuál es el contexto de la derivación</a:t>
          </a:r>
          <a:endParaRPr lang="en-US" sz="2800" kern="1200"/>
        </a:p>
      </dsp:txBody>
      <dsp:txXfrm>
        <a:off x="725090" y="1058"/>
        <a:ext cx="2999630" cy="1799778"/>
      </dsp:txXfrm>
    </dsp:sp>
    <dsp:sp modelId="{22F9EFA8-DCDA-4687-BE68-A4CE5D9ACEB1}">
      <dsp:nvSpPr>
        <dsp:cNvPr id="0" name=""/>
        <dsp:cNvSpPr/>
      </dsp:nvSpPr>
      <dsp:spPr>
        <a:xfrm>
          <a:off x="4024684" y="1058"/>
          <a:ext cx="2999630" cy="1799778"/>
        </a:xfrm>
        <a:prstGeom prst="rect">
          <a:avLst/>
        </a:prstGeom>
        <a:solidFill>
          <a:schemeClr val="accent2">
            <a:hueOff val="603865"/>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A quién y cómo citar</a:t>
          </a:r>
          <a:endParaRPr lang="en-US" sz="2800" kern="1200"/>
        </a:p>
      </dsp:txBody>
      <dsp:txXfrm>
        <a:off x="4024684" y="1058"/>
        <a:ext cx="2999630" cy="1799778"/>
      </dsp:txXfrm>
    </dsp:sp>
    <dsp:sp modelId="{58096FD0-4000-468D-9F42-22D18953A2FF}">
      <dsp:nvSpPr>
        <dsp:cNvPr id="0" name=""/>
        <dsp:cNvSpPr/>
      </dsp:nvSpPr>
      <dsp:spPr>
        <a:xfrm>
          <a:off x="7324278" y="1058"/>
          <a:ext cx="2999630" cy="1799778"/>
        </a:xfrm>
        <a:prstGeom prst="rect">
          <a:avLst/>
        </a:prstGeom>
        <a:solidFill>
          <a:schemeClr val="accent2">
            <a:hueOff val="1207729"/>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Cómo dar cuenta de la forma en que se cita</a:t>
          </a:r>
          <a:endParaRPr lang="en-US" sz="2800" kern="1200"/>
        </a:p>
      </dsp:txBody>
      <dsp:txXfrm>
        <a:off x="7324278" y="1058"/>
        <a:ext cx="2999630" cy="1799778"/>
      </dsp:txXfrm>
    </dsp:sp>
    <dsp:sp modelId="{6905863D-989C-4D5F-8505-CB1E3EE4A595}">
      <dsp:nvSpPr>
        <dsp:cNvPr id="0" name=""/>
        <dsp:cNvSpPr/>
      </dsp:nvSpPr>
      <dsp:spPr>
        <a:xfrm>
          <a:off x="725090" y="2100800"/>
          <a:ext cx="2999630" cy="1799778"/>
        </a:xfrm>
        <a:prstGeom prst="rect">
          <a:avLst/>
        </a:prstGeom>
        <a:solidFill>
          <a:schemeClr val="accent2">
            <a:hueOff val="1811594"/>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Cómo anticiparse a problemas</a:t>
          </a:r>
          <a:endParaRPr lang="en-US" sz="2800" kern="1200"/>
        </a:p>
      </dsp:txBody>
      <dsp:txXfrm>
        <a:off x="725090" y="2100800"/>
        <a:ext cx="2999630" cy="1799778"/>
      </dsp:txXfrm>
    </dsp:sp>
    <dsp:sp modelId="{614AE80E-571B-464B-967A-BBE126C45DF0}">
      <dsp:nvSpPr>
        <dsp:cNvPr id="0" name=""/>
        <dsp:cNvSpPr/>
      </dsp:nvSpPr>
      <dsp:spPr>
        <a:xfrm>
          <a:off x="4024684" y="2100800"/>
          <a:ext cx="2999630" cy="1799778"/>
        </a:xfrm>
        <a:prstGeom prst="rect">
          <a:avLst/>
        </a:prstGeom>
        <a:solidFill>
          <a:schemeClr val="accent2">
            <a:hueOff val="2415458"/>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Cómo evitar ausencias</a:t>
          </a:r>
          <a:endParaRPr lang="en-US" sz="2800" kern="1200"/>
        </a:p>
      </dsp:txBody>
      <dsp:txXfrm>
        <a:off x="4024684" y="2100800"/>
        <a:ext cx="2999630" cy="1799778"/>
      </dsp:txXfrm>
    </dsp:sp>
    <dsp:sp modelId="{D0323AEA-5E3C-4519-9C96-89B968FE02F1}">
      <dsp:nvSpPr>
        <dsp:cNvPr id="0" name=""/>
        <dsp:cNvSpPr/>
      </dsp:nvSpPr>
      <dsp:spPr>
        <a:xfrm>
          <a:off x="7324278" y="2100800"/>
          <a:ext cx="2999630" cy="1799778"/>
        </a:xfrm>
        <a:prstGeom prst="rect">
          <a:avLst/>
        </a:prstGeom>
        <a:solidFill>
          <a:schemeClr val="accent2">
            <a:hueOff val="3019323"/>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a:t>Qué hacer con las ausencias</a:t>
          </a:r>
          <a:endParaRPr lang="en-US" sz="2800" kern="1200"/>
        </a:p>
      </dsp:txBody>
      <dsp:txXfrm>
        <a:off x="7324278" y="2100800"/>
        <a:ext cx="2999630" cy="17997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5E932-FD18-4374-86F6-279BF328E1B0}">
      <dsp:nvSpPr>
        <dsp:cNvPr id="0" name=""/>
        <dsp:cNvSpPr/>
      </dsp:nvSpPr>
      <dsp:spPr>
        <a:xfrm>
          <a:off x="879613" y="2258"/>
          <a:ext cx="2801148" cy="168068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a:t>La postura de cada uno al inicio, el lenguaje corporal</a:t>
          </a:r>
          <a:endParaRPr lang="en-US" sz="2500" kern="1200"/>
        </a:p>
      </dsp:txBody>
      <dsp:txXfrm>
        <a:off x="879613" y="2258"/>
        <a:ext cx="2801148" cy="1680689"/>
      </dsp:txXfrm>
    </dsp:sp>
    <dsp:sp modelId="{C5A32B44-2C01-4705-8CF5-802780A75631}">
      <dsp:nvSpPr>
        <dsp:cNvPr id="0" name=""/>
        <dsp:cNvSpPr/>
      </dsp:nvSpPr>
      <dsp:spPr>
        <a:xfrm>
          <a:off x="3960876" y="2258"/>
          <a:ext cx="2801148" cy="1680689"/>
        </a:xfrm>
        <a:prstGeom prst="rect">
          <a:avLst/>
        </a:prstGeom>
        <a:solidFill>
          <a:schemeClr val="accent2">
            <a:hueOff val="603865"/>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a:t>Quién habla primero</a:t>
          </a:r>
          <a:endParaRPr lang="en-US" sz="2500" kern="1200"/>
        </a:p>
      </dsp:txBody>
      <dsp:txXfrm>
        <a:off x="3960876" y="2258"/>
        <a:ext cx="2801148" cy="1680689"/>
      </dsp:txXfrm>
    </dsp:sp>
    <dsp:sp modelId="{32B3352F-323D-4BB0-A591-20B7706825A3}">
      <dsp:nvSpPr>
        <dsp:cNvPr id="0" name=""/>
        <dsp:cNvSpPr/>
      </dsp:nvSpPr>
      <dsp:spPr>
        <a:xfrm>
          <a:off x="7042140" y="2258"/>
          <a:ext cx="2801148" cy="1680689"/>
        </a:xfrm>
        <a:prstGeom prst="rect">
          <a:avLst/>
        </a:prstGeom>
        <a:solidFill>
          <a:schemeClr val="accent2">
            <a:hueOff val="1207729"/>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a:t>Quién habla más</a:t>
          </a:r>
          <a:endParaRPr lang="en-US" sz="2500" kern="1200"/>
        </a:p>
      </dsp:txBody>
      <dsp:txXfrm>
        <a:off x="7042140" y="2258"/>
        <a:ext cx="2801148" cy="1680689"/>
      </dsp:txXfrm>
    </dsp:sp>
    <dsp:sp modelId="{93E77A4A-58BC-4BEC-9D7B-B995A26A8CE2}">
      <dsp:nvSpPr>
        <dsp:cNvPr id="0" name=""/>
        <dsp:cNvSpPr/>
      </dsp:nvSpPr>
      <dsp:spPr>
        <a:xfrm>
          <a:off x="879613" y="1963062"/>
          <a:ext cx="2801148" cy="1680689"/>
        </a:xfrm>
        <a:prstGeom prst="rect">
          <a:avLst/>
        </a:prstGeom>
        <a:solidFill>
          <a:schemeClr val="accent2">
            <a:hueOff val="1811594"/>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a:t>Expectativas</a:t>
          </a:r>
          <a:endParaRPr lang="en-US" sz="2500" kern="1200"/>
        </a:p>
      </dsp:txBody>
      <dsp:txXfrm>
        <a:off x="879613" y="1963062"/>
        <a:ext cx="2801148" cy="1680689"/>
      </dsp:txXfrm>
    </dsp:sp>
    <dsp:sp modelId="{B1A6B6B6-D8AF-4D22-9E5A-94CAF5126FBB}">
      <dsp:nvSpPr>
        <dsp:cNvPr id="0" name=""/>
        <dsp:cNvSpPr/>
      </dsp:nvSpPr>
      <dsp:spPr>
        <a:xfrm>
          <a:off x="3960876" y="1963062"/>
          <a:ext cx="2801148" cy="1680689"/>
        </a:xfrm>
        <a:prstGeom prst="rect">
          <a:avLst/>
        </a:prstGeom>
        <a:solidFill>
          <a:schemeClr val="accent2">
            <a:hueOff val="2415458"/>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a:t>Agendas ocultas</a:t>
          </a:r>
          <a:endParaRPr lang="en-US" sz="2500" kern="1200"/>
        </a:p>
      </dsp:txBody>
      <dsp:txXfrm>
        <a:off x="3960876" y="1963062"/>
        <a:ext cx="2801148" cy="1680689"/>
      </dsp:txXfrm>
    </dsp:sp>
    <dsp:sp modelId="{05A849D0-6595-4F9B-B095-52A4EE213B14}">
      <dsp:nvSpPr>
        <dsp:cNvPr id="0" name=""/>
        <dsp:cNvSpPr/>
      </dsp:nvSpPr>
      <dsp:spPr>
        <a:xfrm>
          <a:off x="7042140" y="1963062"/>
          <a:ext cx="2801148" cy="1680689"/>
        </a:xfrm>
        <a:prstGeom prst="rect">
          <a:avLst/>
        </a:prstGeom>
        <a:solidFill>
          <a:schemeClr val="accent2">
            <a:hueOff val="3019323"/>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MX" sz="2500" kern="1200"/>
            <a:t>Cómo se sitúa cada uno respecto del problema</a:t>
          </a:r>
          <a:endParaRPr lang="en-US" sz="2500" kern="1200"/>
        </a:p>
      </dsp:txBody>
      <dsp:txXfrm>
        <a:off x="7042140" y="1963062"/>
        <a:ext cx="2801148" cy="16806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61362-0254-4E0E-BFE4-EC90BE486B37}">
      <dsp:nvSpPr>
        <dsp:cNvPr id="0" name=""/>
        <dsp:cNvSpPr/>
      </dsp:nvSpPr>
      <dsp:spPr>
        <a:xfrm>
          <a:off x="0" y="62824"/>
          <a:ext cx="11049000" cy="5756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AR" sz="2400" kern="1200" dirty="0"/>
            <a:t>ESTABLECER UN BUEN CONTACTO O JOINING</a:t>
          </a:r>
          <a:endParaRPr lang="en-US" sz="2400" kern="1200" dirty="0"/>
        </a:p>
      </dsp:txBody>
      <dsp:txXfrm>
        <a:off x="28100" y="90924"/>
        <a:ext cx="10992800" cy="519439"/>
      </dsp:txXfrm>
    </dsp:sp>
    <dsp:sp modelId="{757BF7B2-25C2-427B-A441-29AF3FC4F3C6}">
      <dsp:nvSpPr>
        <dsp:cNvPr id="0" name=""/>
        <dsp:cNvSpPr/>
      </dsp:nvSpPr>
      <dsp:spPr>
        <a:xfrm>
          <a:off x="0" y="707584"/>
          <a:ext cx="11049000" cy="575639"/>
        </a:xfrm>
        <a:prstGeom prst="roundRect">
          <a:avLst/>
        </a:prstGeom>
        <a:solidFill>
          <a:schemeClr val="accent5">
            <a:hueOff val="505859"/>
            <a:satOff val="2318"/>
            <a:lumOff val="-3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AR" sz="2400" kern="1200"/>
            <a:t>CO-CONSTRUCCION DEL MOTIVO DE CONSULTA</a:t>
          </a:r>
          <a:endParaRPr lang="en-US" sz="2400" kern="1200"/>
        </a:p>
      </dsp:txBody>
      <dsp:txXfrm>
        <a:off x="28100" y="735684"/>
        <a:ext cx="10992800" cy="519439"/>
      </dsp:txXfrm>
    </dsp:sp>
    <dsp:sp modelId="{CF5D46F0-9154-4CE8-8079-DCBF62EFC968}">
      <dsp:nvSpPr>
        <dsp:cNvPr id="0" name=""/>
        <dsp:cNvSpPr/>
      </dsp:nvSpPr>
      <dsp:spPr>
        <a:xfrm>
          <a:off x="0" y="1352343"/>
          <a:ext cx="11049000" cy="575639"/>
        </a:xfrm>
        <a:prstGeom prst="roundRect">
          <a:avLst/>
        </a:prstGeom>
        <a:solidFill>
          <a:schemeClr val="accent5">
            <a:hueOff val="1011717"/>
            <a:satOff val="4635"/>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AR" sz="2400" kern="1200"/>
            <a:t>1)¿Cómo tomaron la decisión de venir hoy?</a:t>
          </a:r>
          <a:endParaRPr lang="en-US" sz="2400" kern="1200"/>
        </a:p>
      </dsp:txBody>
      <dsp:txXfrm>
        <a:off x="28100" y="1380443"/>
        <a:ext cx="10992800" cy="519439"/>
      </dsp:txXfrm>
    </dsp:sp>
    <dsp:sp modelId="{8311BB66-591F-4C16-8AA1-7A14B6C1BEB8}">
      <dsp:nvSpPr>
        <dsp:cNvPr id="0" name=""/>
        <dsp:cNvSpPr/>
      </dsp:nvSpPr>
      <dsp:spPr>
        <a:xfrm>
          <a:off x="0" y="1997103"/>
          <a:ext cx="11049000" cy="575639"/>
        </a:xfrm>
        <a:prstGeom prst="roundRect">
          <a:avLst/>
        </a:prstGeom>
        <a:solidFill>
          <a:schemeClr val="accent5">
            <a:hueOff val="1517576"/>
            <a:satOff val="6953"/>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AR" sz="2400" kern="1200" dirty="0"/>
            <a:t>2)¿Cuál es el problema por el que consultan?</a:t>
          </a:r>
          <a:endParaRPr lang="en-US" sz="2400" kern="1200" dirty="0"/>
        </a:p>
      </dsp:txBody>
      <dsp:txXfrm>
        <a:off x="28100" y="2025203"/>
        <a:ext cx="10992800" cy="519439"/>
      </dsp:txXfrm>
    </dsp:sp>
    <dsp:sp modelId="{8838A2D3-0A37-4D43-923C-EE5D82B61DBD}">
      <dsp:nvSpPr>
        <dsp:cNvPr id="0" name=""/>
        <dsp:cNvSpPr/>
      </dsp:nvSpPr>
      <dsp:spPr>
        <a:xfrm>
          <a:off x="0" y="2572743"/>
          <a:ext cx="11049000" cy="1937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806"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s-AR" sz="1900" kern="1200"/>
            <a:t>Definirlo de manera focalizada, concreta y sencilla</a:t>
          </a:r>
          <a:endParaRPr lang="en-US" sz="1900" kern="1200"/>
        </a:p>
        <a:p>
          <a:pPr marL="171450" lvl="1" indent="-171450" algn="l" defTabSz="844550">
            <a:lnSpc>
              <a:spcPct val="90000"/>
            </a:lnSpc>
            <a:spcBef>
              <a:spcPct val="0"/>
            </a:spcBef>
            <a:spcAft>
              <a:spcPct val="20000"/>
            </a:spcAft>
            <a:buChar char="•"/>
          </a:pPr>
          <a:r>
            <a:rPr lang="es-AR" sz="1900" kern="1200"/>
            <a:t>que los trae por aquí?</a:t>
          </a:r>
          <a:endParaRPr lang="en-US" sz="1900" kern="1200"/>
        </a:p>
        <a:p>
          <a:pPr marL="171450" lvl="1" indent="-171450" algn="l" defTabSz="844550">
            <a:lnSpc>
              <a:spcPct val="90000"/>
            </a:lnSpc>
            <a:spcBef>
              <a:spcPct val="0"/>
            </a:spcBef>
            <a:spcAft>
              <a:spcPct val="20000"/>
            </a:spcAft>
            <a:buChar char="•"/>
          </a:pPr>
          <a:r>
            <a:rPr lang="es-AR" sz="1900" kern="1200"/>
            <a:t>quien fue el primero en detectar el problema?</a:t>
          </a:r>
          <a:endParaRPr lang="en-US" sz="1900" kern="1200"/>
        </a:p>
        <a:p>
          <a:pPr marL="171450" lvl="1" indent="-171450" algn="l" defTabSz="844550">
            <a:lnSpc>
              <a:spcPct val="90000"/>
            </a:lnSpc>
            <a:spcBef>
              <a:spcPct val="0"/>
            </a:spcBef>
            <a:spcAft>
              <a:spcPct val="20000"/>
            </a:spcAft>
            <a:buChar char="•"/>
          </a:pPr>
          <a:r>
            <a:rPr lang="es-AR" sz="1900" kern="1200"/>
            <a:t>Hace cuanto tiempo?</a:t>
          </a:r>
          <a:endParaRPr lang="en-US" sz="1900" kern="1200"/>
        </a:p>
        <a:p>
          <a:pPr marL="171450" lvl="1" indent="-171450" algn="l" defTabSz="844550">
            <a:lnSpc>
              <a:spcPct val="90000"/>
            </a:lnSpc>
            <a:spcBef>
              <a:spcPct val="0"/>
            </a:spcBef>
            <a:spcAft>
              <a:spcPct val="20000"/>
            </a:spcAft>
            <a:buChar char="•"/>
          </a:pPr>
          <a:r>
            <a:rPr lang="es-AR" sz="1900" kern="1200"/>
            <a:t>Están de acuerdo o no con la opinión del otro?</a:t>
          </a:r>
          <a:endParaRPr lang="en-US" sz="1900" kern="1200"/>
        </a:p>
        <a:p>
          <a:pPr marL="171450" lvl="1" indent="-171450" algn="l" defTabSz="844550">
            <a:lnSpc>
              <a:spcPct val="90000"/>
            </a:lnSpc>
            <a:spcBef>
              <a:spcPct val="0"/>
            </a:spcBef>
            <a:spcAft>
              <a:spcPct val="20000"/>
            </a:spcAft>
            <a:buChar char="•"/>
          </a:pPr>
          <a:r>
            <a:rPr lang="es-AR" sz="1900" kern="1200"/>
            <a:t>Detectar secuencias interactivas que sostienen el problema</a:t>
          </a:r>
          <a:endParaRPr lang="en-US" sz="1900" kern="1200"/>
        </a:p>
      </dsp:txBody>
      <dsp:txXfrm>
        <a:off x="0" y="2572743"/>
        <a:ext cx="11049000" cy="19375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A2686-5A71-4629-9674-603B4D0DF862}">
      <dsp:nvSpPr>
        <dsp:cNvPr id="0" name=""/>
        <dsp:cNvSpPr/>
      </dsp:nvSpPr>
      <dsp:spPr>
        <a:xfrm>
          <a:off x="0" y="242033"/>
          <a:ext cx="11049000" cy="6236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AR" sz="2600" kern="1200" dirty="0"/>
            <a:t>3) ¿Por qué ahora?	</a:t>
          </a:r>
        </a:p>
      </dsp:txBody>
      <dsp:txXfrm>
        <a:off x="30442" y="272475"/>
        <a:ext cx="10988116" cy="562726"/>
      </dsp:txXfrm>
    </dsp:sp>
    <dsp:sp modelId="{F3742FE8-33F2-47DC-9776-3BE127D8776F}">
      <dsp:nvSpPr>
        <dsp:cNvPr id="0" name=""/>
        <dsp:cNvSpPr/>
      </dsp:nvSpPr>
      <dsp:spPr>
        <a:xfrm>
          <a:off x="0" y="940523"/>
          <a:ext cx="11049000" cy="623610"/>
        </a:xfrm>
        <a:prstGeom prst="roundRect">
          <a:avLst/>
        </a:prstGeom>
        <a:solidFill>
          <a:schemeClr val="accent5">
            <a:hueOff val="379394"/>
            <a:satOff val="1738"/>
            <a:lumOff val="-2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AR" sz="2600" kern="1200" dirty="0"/>
            <a:t> RECURSOS DE LA PAREJA: IDENTIFICAR ÁREAS LIBRE DE PROBLEMA</a:t>
          </a:r>
          <a:endParaRPr lang="en-US" sz="2600" kern="1200" dirty="0"/>
        </a:p>
      </dsp:txBody>
      <dsp:txXfrm>
        <a:off x="30442" y="970965"/>
        <a:ext cx="10988116" cy="562726"/>
      </dsp:txXfrm>
    </dsp:sp>
    <dsp:sp modelId="{C79BD4AD-C1A2-4C18-879C-3C8F9A5369AC}">
      <dsp:nvSpPr>
        <dsp:cNvPr id="0" name=""/>
        <dsp:cNvSpPr/>
      </dsp:nvSpPr>
      <dsp:spPr>
        <a:xfrm>
          <a:off x="0" y="1639013"/>
          <a:ext cx="11049000" cy="623610"/>
        </a:xfrm>
        <a:prstGeom prst="roundRect">
          <a:avLst/>
        </a:prstGeom>
        <a:solidFill>
          <a:schemeClr val="accent5">
            <a:hueOff val="758788"/>
            <a:satOff val="3477"/>
            <a:lumOff val="-4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AR" sz="2600" kern="1200" dirty="0"/>
            <a:t> EXPLORAR LAS EXPECTATIVAS DE CADA MIEMBRO DE LA PAREJA</a:t>
          </a:r>
        </a:p>
      </dsp:txBody>
      <dsp:txXfrm>
        <a:off x="30442" y="1669455"/>
        <a:ext cx="10988116" cy="562726"/>
      </dsp:txXfrm>
    </dsp:sp>
    <dsp:sp modelId="{B4CA7DD1-9D93-4F1C-BF38-09FFB88E052F}">
      <dsp:nvSpPr>
        <dsp:cNvPr id="0" name=""/>
        <dsp:cNvSpPr/>
      </dsp:nvSpPr>
      <dsp:spPr>
        <a:xfrm>
          <a:off x="0" y="2337504"/>
          <a:ext cx="11049000" cy="623610"/>
        </a:xfrm>
        <a:prstGeom prst="roundRect">
          <a:avLst/>
        </a:prstGeom>
        <a:solidFill>
          <a:schemeClr val="accent5">
            <a:hueOff val="1138182"/>
            <a:satOff val="5215"/>
            <a:lumOff val="-7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AR" sz="2600" kern="1200" dirty="0"/>
            <a:t> FORMULAR POSIBLES OBJETIVOS TERAPÉUTICOS</a:t>
          </a:r>
        </a:p>
      </dsp:txBody>
      <dsp:txXfrm>
        <a:off x="30442" y="2367946"/>
        <a:ext cx="10988116" cy="562726"/>
      </dsp:txXfrm>
    </dsp:sp>
    <dsp:sp modelId="{A75E9339-C371-4C07-868F-AD2EC72AA966}">
      <dsp:nvSpPr>
        <dsp:cNvPr id="0" name=""/>
        <dsp:cNvSpPr/>
      </dsp:nvSpPr>
      <dsp:spPr>
        <a:xfrm>
          <a:off x="0" y="3035994"/>
          <a:ext cx="11049000" cy="623610"/>
        </a:xfrm>
        <a:prstGeom prst="roundRect">
          <a:avLst/>
        </a:prstGeom>
        <a:solidFill>
          <a:schemeClr val="accent5">
            <a:hueOff val="1517576"/>
            <a:satOff val="6953"/>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AR" sz="2600" kern="1200" dirty="0"/>
            <a:t>ELABORACIÓN DEL CONTRATO TERAPÉUTICO</a:t>
          </a:r>
        </a:p>
      </dsp:txBody>
      <dsp:txXfrm>
        <a:off x="30442" y="3066436"/>
        <a:ext cx="10988116" cy="5627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5AC8B-E273-4D97-A346-6E0ABAD01BAE}">
      <dsp:nvSpPr>
        <dsp:cNvPr id="0" name=""/>
        <dsp:cNvSpPr/>
      </dsp:nvSpPr>
      <dsp:spPr>
        <a:xfrm>
          <a:off x="0" y="51099"/>
          <a:ext cx="11049000" cy="5756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a:t>TAREAS DEL TERAPEUTA</a:t>
          </a:r>
          <a:endParaRPr lang="en-US" sz="2400" kern="1200"/>
        </a:p>
      </dsp:txBody>
      <dsp:txXfrm>
        <a:off x="28100" y="79199"/>
        <a:ext cx="10992800" cy="519439"/>
      </dsp:txXfrm>
    </dsp:sp>
    <dsp:sp modelId="{D390F694-43F2-4E17-B61A-AB03204B3521}">
      <dsp:nvSpPr>
        <dsp:cNvPr id="0" name=""/>
        <dsp:cNvSpPr/>
      </dsp:nvSpPr>
      <dsp:spPr>
        <a:xfrm>
          <a:off x="0" y="695859"/>
          <a:ext cx="11049000" cy="57563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a:t>Resumir y parafrasear lo dicho por cada uno, de manera empática</a:t>
          </a:r>
          <a:endParaRPr lang="en-US" sz="2400" kern="1200"/>
        </a:p>
      </dsp:txBody>
      <dsp:txXfrm>
        <a:off x="28100" y="723959"/>
        <a:ext cx="10992800" cy="519439"/>
      </dsp:txXfrm>
    </dsp:sp>
    <dsp:sp modelId="{DDC7FA3D-4451-402D-B48E-5528BEB8F3BF}">
      <dsp:nvSpPr>
        <dsp:cNvPr id="0" name=""/>
        <dsp:cNvSpPr/>
      </dsp:nvSpPr>
      <dsp:spPr>
        <a:xfrm>
          <a:off x="0" y="1340619"/>
          <a:ext cx="11049000" cy="575639"/>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a:t>Ligar lo que se dice al proceso de la consulta</a:t>
          </a:r>
          <a:endParaRPr lang="en-US" sz="2400" kern="1200"/>
        </a:p>
      </dsp:txBody>
      <dsp:txXfrm>
        <a:off x="28100" y="1368719"/>
        <a:ext cx="10992800" cy="519439"/>
      </dsp:txXfrm>
    </dsp:sp>
    <dsp:sp modelId="{5B4CD2E9-5F65-4B47-AA48-4F0FCF6FCCF9}">
      <dsp:nvSpPr>
        <dsp:cNvPr id="0" name=""/>
        <dsp:cNvSpPr/>
      </dsp:nvSpPr>
      <dsp:spPr>
        <a:xfrm>
          <a:off x="0" y="1985379"/>
          <a:ext cx="11049000" cy="5756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a:t>Escuchar el lenguaje significativo</a:t>
          </a:r>
          <a:endParaRPr lang="en-US" sz="2400" kern="1200"/>
        </a:p>
      </dsp:txBody>
      <dsp:txXfrm>
        <a:off x="28100" y="2013479"/>
        <a:ext cx="10992800" cy="519439"/>
      </dsp:txXfrm>
    </dsp:sp>
    <dsp:sp modelId="{B594EF11-4439-4FEE-A1B2-B43398FB01CF}">
      <dsp:nvSpPr>
        <dsp:cNvPr id="0" name=""/>
        <dsp:cNvSpPr/>
      </dsp:nvSpPr>
      <dsp:spPr>
        <a:xfrm>
          <a:off x="0" y="2630139"/>
          <a:ext cx="11049000" cy="57563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a:t>Ir testeando alternativas de redescribir el problema</a:t>
          </a:r>
          <a:endParaRPr lang="en-US" sz="2400" kern="1200"/>
        </a:p>
      </dsp:txBody>
      <dsp:txXfrm>
        <a:off x="28100" y="2658239"/>
        <a:ext cx="10992800" cy="519439"/>
      </dsp:txXfrm>
    </dsp:sp>
    <dsp:sp modelId="{F116565F-3E9E-460F-A0A8-3B17136D04FA}">
      <dsp:nvSpPr>
        <dsp:cNvPr id="0" name=""/>
        <dsp:cNvSpPr/>
      </dsp:nvSpPr>
      <dsp:spPr>
        <a:xfrm>
          <a:off x="0" y="3274898"/>
          <a:ext cx="11049000" cy="5756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a:t>Mantenerse equidistante</a:t>
          </a:r>
          <a:endParaRPr lang="en-US" sz="2400" kern="1200"/>
        </a:p>
      </dsp:txBody>
      <dsp:txXfrm>
        <a:off x="28100" y="3302998"/>
        <a:ext cx="10992800" cy="5194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FE196-EE02-4328-B94B-BCEE6963CAC4}">
      <dsp:nvSpPr>
        <dsp:cNvPr id="0" name=""/>
        <dsp:cNvSpPr/>
      </dsp:nvSpPr>
      <dsp:spPr>
        <a:xfrm>
          <a:off x="0" y="44866"/>
          <a:ext cx="11049000" cy="69556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s-AR" sz="2900" kern="1200"/>
            <a:t>COMO EVITAR QUE</a:t>
          </a:r>
          <a:endParaRPr lang="en-US" sz="2900" kern="1200"/>
        </a:p>
      </dsp:txBody>
      <dsp:txXfrm>
        <a:off x="33955" y="78821"/>
        <a:ext cx="10981090" cy="627655"/>
      </dsp:txXfrm>
    </dsp:sp>
    <dsp:sp modelId="{46A15B1A-0831-41DE-804D-39476D121FB8}">
      <dsp:nvSpPr>
        <dsp:cNvPr id="0" name=""/>
        <dsp:cNvSpPr/>
      </dsp:nvSpPr>
      <dsp:spPr>
        <a:xfrm>
          <a:off x="0" y="823951"/>
          <a:ext cx="11049000" cy="695565"/>
        </a:xfrm>
        <a:prstGeom prst="roundRect">
          <a:avLst/>
        </a:prstGeom>
        <a:solidFill>
          <a:schemeClr val="accent2">
            <a:hueOff val="754831"/>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s-MX" sz="2900" kern="1200"/>
            <a:t>Alguien monopolice la conversación</a:t>
          </a:r>
          <a:endParaRPr lang="en-US" sz="2900" kern="1200"/>
        </a:p>
      </dsp:txBody>
      <dsp:txXfrm>
        <a:off x="33955" y="857906"/>
        <a:ext cx="10981090" cy="627655"/>
      </dsp:txXfrm>
    </dsp:sp>
    <dsp:sp modelId="{6F99F71A-E276-4391-B71E-80AA66A9215B}">
      <dsp:nvSpPr>
        <dsp:cNvPr id="0" name=""/>
        <dsp:cNvSpPr/>
      </dsp:nvSpPr>
      <dsp:spPr>
        <a:xfrm>
          <a:off x="0" y="1603036"/>
          <a:ext cx="11049000" cy="695565"/>
        </a:xfrm>
        <a:prstGeom prst="roundRect">
          <a:avLst/>
        </a:prstGeom>
        <a:solidFill>
          <a:schemeClr val="accent2">
            <a:hueOff val="1509662"/>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s-MX" sz="2900" kern="1200"/>
            <a:t>Alguno sienta que quedó relegado</a:t>
          </a:r>
          <a:endParaRPr lang="en-US" sz="2900" kern="1200"/>
        </a:p>
      </dsp:txBody>
      <dsp:txXfrm>
        <a:off x="33955" y="1636991"/>
        <a:ext cx="10981090" cy="627655"/>
      </dsp:txXfrm>
    </dsp:sp>
    <dsp:sp modelId="{5A7BFBF8-EF80-4A7C-8B9C-7665A5FC153A}">
      <dsp:nvSpPr>
        <dsp:cNvPr id="0" name=""/>
        <dsp:cNvSpPr/>
      </dsp:nvSpPr>
      <dsp:spPr>
        <a:xfrm>
          <a:off x="0" y="2382121"/>
          <a:ext cx="11049000" cy="695565"/>
        </a:xfrm>
        <a:prstGeom prst="roundRect">
          <a:avLst/>
        </a:prstGeom>
        <a:solidFill>
          <a:schemeClr val="accent2">
            <a:hueOff val="2264492"/>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s-MX" sz="2900" kern="1200"/>
            <a:t>Una discusión se vaya de las manos</a:t>
          </a:r>
          <a:endParaRPr lang="en-US" sz="2900" kern="1200"/>
        </a:p>
      </dsp:txBody>
      <dsp:txXfrm>
        <a:off x="33955" y="2416076"/>
        <a:ext cx="10981090" cy="627655"/>
      </dsp:txXfrm>
    </dsp:sp>
    <dsp:sp modelId="{46EBF04A-A876-416C-BAC2-245DF250385A}">
      <dsp:nvSpPr>
        <dsp:cNvPr id="0" name=""/>
        <dsp:cNvSpPr/>
      </dsp:nvSpPr>
      <dsp:spPr>
        <a:xfrm>
          <a:off x="0" y="3161206"/>
          <a:ext cx="11049000" cy="695565"/>
        </a:xfrm>
        <a:prstGeom prst="roundRect">
          <a:avLst/>
        </a:prstGeom>
        <a:solidFill>
          <a:schemeClr val="accent2">
            <a:hueOff val="3019323"/>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s-MX" sz="2900" kern="1200" dirty="0"/>
            <a:t>El estancamiento en el </a:t>
          </a:r>
          <a:r>
            <a:rPr lang="es-MX" sz="2900" kern="1200"/>
            <a:t>circuito problemático</a:t>
          </a:r>
          <a:endParaRPr lang="en-US" sz="2900" kern="1200"/>
        </a:p>
      </dsp:txBody>
      <dsp:txXfrm>
        <a:off x="33955" y="3195161"/>
        <a:ext cx="10981090" cy="62765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A7A1F-AD2A-4F49-96B2-3BB9D249438A}">
      <dsp:nvSpPr>
        <dsp:cNvPr id="0" name=""/>
        <dsp:cNvSpPr/>
      </dsp:nvSpPr>
      <dsp:spPr>
        <a:xfrm>
          <a:off x="725090" y="1058"/>
          <a:ext cx="2999630" cy="179977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s-AR" sz="3500" kern="1200"/>
            <a:t>Limites</a:t>
          </a:r>
          <a:endParaRPr lang="en-US" sz="3500" kern="1200"/>
        </a:p>
      </dsp:txBody>
      <dsp:txXfrm>
        <a:off x="725090" y="1058"/>
        <a:ext cx="2999630" cy="1799778"/>
      </dsp:txXfrm>
    </dsp:sp>
    <dsp:sp modelId="{40C1C5A5-8583-4433-89FC-6AF67058732B}">
      <dsp:nvSpPr>
        <dsp:cNvPr id="0" name=""/>
        <dsp:cNvSpPr/>
      </dsp:nvSpPr>
      <dsp:spPr>
        <a:xfrm>
          <a:off x="4024684" y="1058"/>
          <a:ext cx="2999630" cy="179977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s-AR" sz="3500" kern="1200"/>
            <a:t>Alianzas</a:t>
          </a:r>
          <a:endParaRPr lang="en-US" sz="3500" kern="1200"/>
        </a:p>
      </dsp:txBody>
      <dsp:txXfrm>
        <a:off x="4024684" y="1058"/>
        <a:ext cx="2999630" cy="1799778"/>
      </dsp:txXfrm>
    </dsp:sp>
    <dsp:sp modelId="{BFBB8CB7-4C8E-407B-901A-3A63E73C815B}">
      <dsp:nvSpPr>
        <dsp:cNvPr id="0" name=""/>
        <dsp:cNvSpPr/>
      </dsp:nvSpPr>
      <dsp:spPr>
        <a:xfrm>
          <a:off x="7324278" y="1058"/>
          <a:ext cx="2999630" cy="179977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s-AR" sz="3500" kern="1200"/>
            <a:t>Coaliciones</a:t>
          </a:r>
          <a:endParaRPr lang="en-US" sz="3500" kern="1200"/>
        </a:p>
      </dsp:txBody>
      <dsp:txXfrm>
        <a:off x="7324278" y="1058"/>
        <a:ext cx="2999630" cy="1799778"/>
      </dsp:txXfrm>
    </dsp:sp>
    <dsp:sp modelId="{0BFAC664-64A5-4E89-80F8-70C182012553}">
      <dsp:nvSpPr>
        <dsp:cNvPr id="0" name=""/>
        <dsp:cNvSpPr/>
      </dsp:nvSpPr>
      <dsp:spPr>
        <a:xfrm>
          <a:off x="2374887" y="2100800"/>
          <a:ext cx="2999630" cy="179977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s-AR" sz="3500" kern="1200"/>
            <a:t>Triangulación</a:t>
          </a:r>
          <a:endParaRPr lang="en-US" sz="3500" kern="1200"/>
        </a:p>
      </dsp:txBody>
      <dsp:txXfrm>
        <a:off x="2374887" y="2100800"/>
        <a:ext cx="2999630" cy="1799778"/>
      </dsp:txXfrm>
    </dsp:sp>
    <dsp:sp modelId="{6A0710D1-37E7-45EC-9091-EAFAFECAC23D}">
      <dsp:nvSpPr>
        <dsp:cNvPr id="0" name=""/>
        <dsp:cNvSpPr/>
      </dsp:nvSpPr>
      <dsp:spPr>
        <a:xfrm>
          <a:off x="5674481" y="2100800"/>
          <a:ext cx="2999630" cy="179977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s-AR" sz="3500" kern="1200"/>
            <a:t>Ciclo vital</a:t>
          </a:r>
          <a:endParaRPr lang="en-US" sz="3500" kern="1200"/>
        </a:p>
      </dsp:txBody>
      <dsp:txXfrm>
        <a:off x="5674481" y="2100800"/>
        <a:ext cx="2999630" cy="17997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36AEA0-1BC3-4365-B487-C4E546C63A96}" type="datetimeFigureOut">
              <a:rPr lang="es-AR" smtClean="0"/>
              <a:t>12/4/2024</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768DF-F0CB-4BB1-AB9F-253F1E07FE0E}" type="slidenum">
              <a:rPr lang="es-AR" smtClean="0"/>
              <a:t>‹Nº›</a:t>
            </a:fld>
            <a:endParaRPr lang="es-AR"/>
          </a:p>
        </p:txBody>
      </p:sp>
    </p:spTree>
    <p:extLst>
      <p:ext uri="{BB962C8B-B14F-4D97-AF65-F5344CB8AC3E}">
        <p14:creationId xmlns:p14="http://schemas.microsoft.com/office/powerpoint/2010/main" val="3308874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fld id="{0FC768DF-F0CB-4BB1-AB9F-253F1E07FE0E}" type="slidenum">
              <a:rPr lang="es-AR" smtClean="0"/>
              <a:t>10</a:t>
            </a:fld>
            <a:endParaRPr lang="es-AR"/>
          </a:p>
        </p:txBody>
      </p:sp>
    </p:spTree>
    <p:extLst>
      <p:ext uri="{BB962C8B-B14F-4D97-AF65-F5344CB8AC3E}">
        <p14:creationId xmlns:p14="http://schemas.microsoft.com/office/powerpoint/2010/main" val="2284544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998917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389613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347630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‹Nº›</a:t>
            </a:fld>
            <a:endParaRPr lang="en-US" dirty="0"/>
          </a:p>
        </p:txBody>
      </p:sp>
    </p:spTree>
    <p:extLst>
      <p:ext uri="{BB962C8B-B14F-4D97-AF65-F5344CB8AC3E}">
        <p14:creationId xmlns:p14="http://schemas.microsoft.com/office/powerpoint/2010/main" val="121041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818736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21481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56513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883025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122122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4056454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4/12/2024</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‹Nº›</a:t>
            </a:fld>
            <a:endParaRPr lang="en-US"/>
          </a:p>
        </p:txBody>
      </p:sp>
    </p:spTree>
    <p:extLst>
      <p:ext uri="{BB962C8B-B14F-4D97-AF65-F5344CB8AC3E}">
        <p14:creationId xmlns:p14="http://schemas.microsoft.com/office/powerpoint/2010/main" val="260348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4/12/2024</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‹Nº›</a:t>
            </a:fld>
            <a:endParaRPr lang="en-US"/>
          </a:p>
        </p:txBody>
      </p:sp>
    </p:spTree>
    <p:extLst>
      <p:ext uri="{BB962C8B-B14F-4D97-AF65-F5344CB8AC3E}">
        <p14:creationId xmlns:p14="http://schemas.microsoft.com/office/powerpoint/2010/main" val="221288158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88" r:id="rId4"/>
    <p:sldLayoutId id="2147483689" r:id="rId5"/>
    <p:sldLayoutId id="2147483694" r:id="rId6"/>
    <p:sldLayoutId id="2147483690" r:id="rId7"/>
    <p:sldLayoutId id="2147483691" r:id="rId8"/>
    <p:sldLayoutId id="2147483692" r:id="rId9"/>
    <p:sldLayoutId id="2147483693" r:id="rId10"/>
    <p:sldLayoutId id="214748369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creativecommons.org/licenses/by-nc-nd/3.0/" TargetMode="External"/><Relationship Id="rId4" Type="http://schemas.openxmlformats.org/officeDocument/2006/relationships/hyperlink" Target="https://www.the-generous-husband.com/2018/12/28/friday-flashback-trained-third-party-help/"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1tRHHKnhI4U?feature=oembed" TargetMode="External"/><Relationship Id="rId4" Type="http://schemas.openxmlformats.org/officeDocument/2006/relationships/hyperlink" Target="https://www.youtube.com/watch?v=1tRHHKnhI4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16">
            <a:extLst>
              <a:ext uri="{FF2B5EF4-FFF2-40B4-BE49-F238E27FC236}">
                <a16:creationId xmlns:a16="http://schemas.microsoft.com/office/drawing/2014/main" id="{2E702296-C979-4148-99DB-E5913F81FC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0C37BE43-110C-4BB0-8B49-D8C368930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33"/>
            <a:ext cx="12192000" cy="686063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0C7580A-9E13-1D6E-654C-557B59C5356E}"/>
              </a:ext>
            </a:extLst>
          </p:cNvPr>
          <p:cNvSpPr>
            <a:spLocks noGrp="1"/>
          </p:cNvSpPr>
          <p:nvPr>
            <p:ph type="ctrTitle"/>
          </p:nvPr>
        </p:nvSpPr>
        <p:spPr>
          <a:xfrm>
            <a:off x="1185735" y="5220827"/>
            <a:ext cx="9816946" cy="1260942"/>
          </a:xfrm>
        </p:spPr>
        <p:txBody>
          <a:bodyPr anchor="ctr">
            <a:normAutofit/>
          </a:bodyPr>
          <a:lstStyle/>
          <a:p>
            <a:r>
              <a:rPr lang="es-AR" sz="4000"/>
              <a:t>PRIMERA ENTREVISTA CON PAREJAS</a:t>
            </a:r>
          </a:p>
        </p:txBody>
      </p:sp>
      <p:pic>
        <p:nvPicPr>
          <p:cNvPr id="4" name="Picture 3">
            <a:extLst>
              <a:ext uri="{FF2B5EF4-FFF2-40B4-BE49-F238E27FC236}">
                <a16:creationId xmlns:a16="http://schemas.microsoft.com/office/drawing/2014/main" id="{A035F704-0194-E713-6D9D-B06E8FD6FF96}"/>
              </a:ext>
            </a:extLst>
          </p:cNvPr>
          <p:cNvPicPr>
            <a:picLocks noChangeAspect="1"/>
          </p:cNvPicPr>
          <p:nvPr/>
        </p:nvPicPr>
        <p:blipFill rotWithShape="1">
          <a:blip r:embed="rId2"/>
          <a:srcRect t="21931" r="-2" b="11981"/>
          <a:stretch/>
        </p:blipFill>
        <p:spPr>
          <a:xfrm>
            <a:off x="1085516" y="1506424"/>
            <a:ext cx="4828488" cy="3191034"/>
          </a:xfrm>
          <a:prstGeom prst="rect">
            <a:avLst/>
          </a:prstGeom>
        </p:spPr>
      </p:pic>
      <p:pic>
        <p:nvPicPr>
          <p:cNvPr id="6" name="Imagen 5" descr="Un par de personas sentadas en un sofá&#10;&#10;Descripción generada automáticamente con confianza baja">
            <a:extLst>
              <a:ext uri="{FF2B5EF4-FFF2-40B4-BE49-F238E27FC236}">
                <a16:creationId xmlns:a16="http://schemas.microsoft.com/office/drawing/2014/main" id="{D90E49C4-99DB-FE41-95E0-12466F0BB233}"/>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2" b="990"/>
          <a:stretch/>
        </p:blipFill>
        <p:spPr>
          <a:xfrm>
            <a:off x="6236661" y="1506424"/>
            <a:ext cx="4828488" cy="3191034"/>
          </a:xfrm>
          <a:prstGeom prst="rect">
            <a:avLst/>
          </a:prstGeom>
        </p:spPr>
      </p:pic>
      <p:grpSp>
        <p:nvGrpSpPr>
          <p:cNvPr id="121" name="Group 120">
            <a:extLst>
              <a:ext uri="{FF2B5EF4-FFF2-40B4-BE49-F238E27FC236}">
                <a16:creationId xmlns:a16="http://schemas.microsoft.com/office/drawing/2014/main" id="{00A405F2-5839-4F19-884E-B7D5A686D9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378408"/>
            <a:ext cx="12159681" cy="599027"/>
            <a:chOff x="0" y="4378408"/>
            <a:chExt cx="12159681" cy="599027"/>
          </a:xfrm>
        </p:grpSpPr>
        <p:sp>
          <p:nvSpPr>
            <p:cNvPr id="122" name="Freeform 6">
              <a:extLst>
                <a:ext uri="{FF2B5EF4-FFF2-40B4-BE49-F238E27FC236}">
                  <a16:creationId xmlns:a16="http://schemas.microsoft.com/office/drawing/2014/main" id="{C0461191-24F1-4F93-9F02-3A7569159D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32866" y="4811781"/>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05">
              <a:extLst>
                <a:ext uri="{FF2B5EF4-FFF2-40B4-BE49-F238E27FC236}">
                  <a16:creationId xmlns:a16="http://schemas.microsoft.com/office/drawing/2014/main" id="{647E3387-CFC9-4C36-A79D-939BC578F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58428" y="4383597"/>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106">
              <a:extLst>
                <a:ext uri="{FF2B5EF4-FFF2-40B4-BE49-F238E27FC236}">
                  <a16:creationId xmlns:a16="http://schemas.microsoft.com/office/drawing/2014/main" id="{D2878C78-786C-4185-95DB-51B633DDBB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0691" y="4395022"/>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107">
              <a:extLst>
                <a:ext uri="{FF2B5EF4-FFF2-40B4-BE49-F238E27FC236}">
                  <a16:creationId xmlns:a16="http://schemas.microsoft.com/office/drawing/2014/main" id="{8828D5AD-323B-4750-A953-44E8C61FEA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198566" y="4471724"/>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108">
              <a:extLst>
                <a:ext uri="{FF2B5EF4-FFF2-40B4-BE49-F238E27FC236}">
                  <a16:creationId xmlns:a16="http://schemas.microsoft.com/office/drawing/2014/main" id="{4BA20396-483D-478A-A01F-741A3B3E78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3918" y="4407261"/>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109">
              <a:extLst>
                <a:ext uri="{FF2B5EF4-FFF2-40B4-BE49-F238E27FC236}">
                  <a16:creationId xmlns:a16="http://schemas.microsoft.com/office/drawing/2014/main" id="{13E2350F-1CAC-4607-AECF-1E0F5BAC14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665993" y="4410527"/>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10">
              <a:extLst>
                <a:ext uri="{FF2B5EF4-FFF2-40B4-BE49-F238E27FC236}">
                  <a16:creationId xmlns:a16="http://schemas.microsoft.com/office/drawing/2014/main" id="{720523B9-96EA-403E-82F6-0E83F24553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4969" y="4412275"/>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11">
              <a:extLst>
                <a:ext uri="{FF2B5EF4-FFF2-40B4-BE49-F238E27FC236}">
                  <a16:creationId xmlns:a16="http://schemas.microsoft.com/office/drawing/2014/main" id="{A95DEB16-3E2C-4BF9-8EE9-8E3F574B98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07232" y="4422767"/>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112">
              <a:extLst>
                <a:ext uri="{FF2B5EF4-FFF2-40B4-BE49-F238E27FC236}">
                  <a16:creationId xmlns:a16="http://schemas.microsoft.com/office/drawing/2014/main" id="{AA2E0BA7-F0E4-40AA-9B35-12E83B30B5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45291" y="4378408"/>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122">
              <a:extLst>
                <a:ext uri="{FF2B5EF4-FFF2-40B4-BE49-F238E27FC236}">
                  <a16:creationId xmlns:a16="http://schemas.microsoft.com/office/drawing/2014/main" id="{B8082459-F7E7-47A5-8276-B27DE8C301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72383" y="4712486"/>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123">
              <a:extLst>
                <a:ext uri="{FF2B5EF4-FFF2-40B4-BE49-F238E27FC236}">
                  <a16:creationId xmlns:a16="http://schemas.microsoft.com/office/drawing/2014/main" id="{6F19D410-1387-46D2-931C-9AF30DF7A0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0525" y="4681884"/>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30">
              <a:extLst>
                <a:ext uri="{FF2B5EF4-FFF2-40B4-BE49-F238E27FC236}">
                  <a16:creationId xmlns:a16="http://schemas.microsoft.com/office/drawing/2014/main" id="{EA4DF18E-30B5-4091-AB32-CF51DFC8D6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67876" y="4678727"/>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31">
              <a:extLst>
                <a:ext uri="{FF2B5EF4-FFF2-40B4-BE49-F238E27FC236}">
                  <a16:creationId xmlns:a16="http://schemas.microsoft.com/office/drawing/2014/main" id="{36289BD7-CCB4-43B7-AAE0-6B8FBE4CFA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5090" y="4739510"/>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32">
              <a:extLst>
                <a:ext uri="{FF2B5EF4-FFF2-40B4-BE49-F238E27FC236}">
                  <a16:creationId xmlns:a16="http://schemas.microsoft.com/office/drawing/2014/main" id="{DAB2C40C-5E10-478A-BCDE-FC2F52109E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80494" y="4751048"/>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134">
              <a:extLst>
                <a:ext uri="{FF2B5EF4-FFF2-40B4-BE49-F238E27FC236}">
                  <a16:creationId xmlns:a16="http://schemas.microsoft.com/office/drawing/2014/main" id="{7A892338-8ED9-4DE0-A75A-BF19A9A5DE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76791" y="4757017"/>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135">
              <a:extLst>
                <a:ext uri="{FF2B5EF4-FFF2-40B4-BE49-F238E27FC236}">
                  <a16:creationId xmlns:a16="http://schemas.microsoft.com/office/drawing/2014/main" id="{7BB8150C-C46D-4281-8C03-8395775B08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8831" y="4663115"/>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141">
              <a:extLst>
                <a:ext uri="{FF2B5EF4-FFF2-40B4-BE49-F238E27FC236}">
                  <a16:creationId xmlns:a16="http://schemas.microsoft.com/office/drawing/2014/main" id="{2CE23BC4-B0AA-44E5-A617-E0040C6591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77721" y="4737524"/>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91">
              <a:extLst>
                <a:ext uri="{FF2B5EF4-FFF2-40B4-BE49-F238E27FC236}">
                  <a16:creationId xmlns:a16="http://schemas.microsoft.com/office/drawing/2014/main" id="{C81B95E2-C643-4757-8050-BF8EF162A6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99219" y="4470480"/>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92">
              <a:extLst>
                <a:ext uri="{FF2B5EF4-FFF2-40B4-BE49-F238E27FC236}">
                  <a16:creationId xmlns:a16="http://schemas.microsoft.com/office/drawing/2014/main" id="{B5B17008-DC4B-41DC-8EB3-8BAC57EC4D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43340" y="440726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93">
              <a:extLst>
                <a:ext uri="{FF2B5EF4-FFF2-40B4-BE49-F238E27FC236}">
                  <a16:creationId xmlns:a16="http://schemas.microsoft.com/office/drawing/2014/main" id="{EC702AA8-E28A-4727-B8F6-EA0B0D6633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25078" y="4429818"/>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94">
              <a:extLst>
                <a:ext uri="{FF2B5EF4-FFF2-40B4-BE49-F238E27FC236}">
                  <a16:creationId xmlns:a16="http://schemas.microsoft.com/office/drawing/2014/main" id="{17DB10F5-3A7F-41CA-96F1-9BB1F93FDE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55785" y="4515908"/>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95">
              <a:extLst>
                <a:ext uri="{FF2B5EF4-FFF2-40B4-BE49-F238E27FC236}">
                  <a16:creationId xmlns:a16="http://schemas.microsoft.com/office/drawing/2014/main" id="{566E109F-8C79-4415-993C-B525C1CFFB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038154" y="4460011"/>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96">
              <a:extLst>
                <a:ext uri="{FF2B5EF4-FFF2-40B4-BE49-F238E27FC236}">
                  <a16:creationId xmlns:a16="http://schemas.microsoft.com/office/drawing/2014/main" id="{149474EF-211A-4D61-88FD-359A46161D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56561" y="4466539"/>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97">
              <a:extLst>
                <a:ext uri="{FF2B5EF4-FFF2-40B4-BE49-F238E27FC236}">
                  <a16:creationId xmlns:a16="http://schemas.microsoft.com/office/drawing/2014/main" id="{5F4BE1D2-FA48-405F-B386-2662223F62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50229" y="4468987"/>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98">
              <a:extLst>
                <a:ext uri="{FF2B5EF4-FFF2-40B4-BE49-F238E27FC236}">
                  <a16:creationId xmlns:a16="http://schemas.microsoft.com/office/drawing/2014/main" id="{D4B247B0-AA3B-4EFA-8B58-259EEE7D05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31821" y="4468987"/>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99">
              <a:extLst>
                <a:ext uri="{FF2B5EF4-FFF2-40B4-BE49-F238E27FC236}">
                  <a16:creationId xmlns:a16="http://schemas.microsoft.com/office/drawing/2014/main" id="{0A4A8E3E-9B23-487D-A3E4-AECF6C6041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25006" y="4468985"/>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100">
              <a:extLst>
                <a:ext uri="{FF2B5EF4-FFF2-40B4-BE49-F238E27FC236}">
                  <a16:creationId xmlns:a16="http://schemas.microsoft.com/office/drawing/2014/main" id="{C99F5486-8114-4644-9E49-BC52B4962D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77354" y="4468986"/>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101">
              <a:extLst>
                <a:ext uri="{FF2B5EF4-FFF2-40B4-BE49-F238E27FC236}">
                  <a16:creationId xmlns:a16="http://schemas.microsoft.com/office/drawing/2014/main" id="{B8C092FE-6E48-4672-BC3B-47C0994B0C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74567" y="4475516"/>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102">
              <a:extLst>
                <a:ext uri="{FF2B5EF4-FFF2-40B4-BE49-F238E27FC236}">
                  <a16:creationId xmlns:a16="http://schemas.microsoft.com/office/drawing/2014/main" id="{D30F8245-62F2-4C99-BB58-02D6D72AB1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34759" y="4478828"/>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103">
              <a:extLst>
                <a:ext uri="{FF2B5EF4-FFF2-40B4-BE49-F238E27FC236}">
                  <a16:creationId xmlns:a16="http://schemas.microsoft.com/office/drawing/2014/main" id="{491D8A6C-874C-453C-A072-9D57207D39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14652" y="4484491"/>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104">
              <a:extLst>
                <a:ext uri="{FF2B5EF4-FFF2-40B4-BE49-F238E27FC236}">
                  <a16:creationId xmlns:a16="http://schemas.microsoft.com/office/drawing/2014/main" id="{84286354-D3E3-41D5-96A6-8183481914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63918" y="448449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113">
              <a:extLst>
                <a:ext uri="{FF2B5EF4-FFF2-40B4-BE49-F238E27FC236}">
                  <a16:creationId xmlns:a16="http://schemas.microsoft.com/office/drawing/2014/main" id="{F113CDFD-9A63-479C-A846-77687BAF0C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52139" y="4530188"/>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114">
              <a:extLst>
                <a:ext uri="{FF2B5EF4-FFF2-40B4-BE49-F238E27FC236}">
                  <a16:creationId xmlns:a16="http://schemas.microsoft.com/office/drawing/2014/main" id="{7772F333-FB87-43A1-A3E6-3F20FFF0F1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18593" y="4530188"/>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15">
              <a:extLst>
                <a:ext uri="{FF2B5EF4-FFF2-40B4-BE49-F238E27FC236}">
                  <a16:creationId xmlns:a16="http://schemas.microsoft.com/office/drawing/2014/main" id="{7C0A9DC1-0463-467F-A613-32FF2AB2E9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81447" y="453590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17">
              <a:extLst>
                <a:ext uri="{FF2B5EF4-FFF2-40B4-BE49-F238E27FC236}">
                  <a16:creationId xmlns:a16="http://schemas.microsoft.com/office/drawing/2014/main" id="{A6A2784A-9AA4-49CF-8F46-E93C97D9EA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76684" y="4548142"/>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18">
              <a:extLst>
                <a:ext uri="{FF2B5EF4-FFF2-40B4-BE49-F238E27FC236}">
                  <a16:creationId xmlns:a16="http://schemas.microsoft.com/office/drawing/2014/main" id="{BC9997F6-3D93-4FAA-B608-2BF9C70107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8" y="4551405"/>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19">
              <a:extLst>
                <a:ext uri="{FF2B5EF4-FFF2-40B4-BE49-F238E27FC236}">
                  <a16:creationId xmlns:a16="http://schemas.microsoft.com/office/drawing/2014/main" id="{DC2EF84C-B519-485A-82F0-198ED62A05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54193" y="449213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20">
              <a:extLst>
                <a:ext uri="{FF2B5EF4-FFF2-40B4-BE49-F238E27FC236}">
                  <a16:creationId xmlns:a16="http://schemas.microsoft.com/office/drawing/2014/main" id="{BDB9DC46-CFA0-4B54-A026-4A18BED395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22857" y="4794089"/>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21">
              <a:extLst>
                <a:ext uri="{FF2B5EF4-FFF2-40B4-BE49-F238E27FC236}">
                  <a16:creationId xmlns:a16="http://schemas.microsoft.com/office/drawing/2014/main" id="{86614BEE-B27B-4E12-860D-A4A3118556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37067" y="4805080"/>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25">
              <a:extLst>
                <a:ext uri="{FF2B5EF4-FFF2-40B4-BE49-F238E27FC236}">
                  <a16:creationId xmlns:a16="http://schemas.microsoft.com/office/drawing/2014/main" id="{C3AA3BD2-4B90-4009-9AEF-523CD6097A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14022" y="4783186"/>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26">
              <a:extLst>
                <a:ext uri="{FF2B5EF4-FFF2-40B4-BE49-F238E27FC236}">
                  <a16:creationId xmlns:a16="http://schemas.microsoft.com/office/drawing/2014/main" id="{17E0D1C9-9085-42E2-A7D5-AFE4E8143F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50834" y="4795020"/>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127">
              <a:extLst>
                <a:ext uri="{FF2B5EF4-FFF2-40B4-BE49-F238E27FC236}">
                  <a16:creationId xmlns:a16="http://schemas.microsoft.com/office/drawing/2014/main" id="{1E6F70D7-1EF4-4963-AA44-9E69E204ED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25618" y="4795019"/>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128">
              <a:extLst>
                <a:ext uri="{FF2B5EF4-FFF2-40B4-BE49-F238E27FC236}">
                  <a16:creationId xmlns:a16="http://schemas.microsoft.com/office/drawing/2014/main" id="{BC10A3D0-5701-4F5C-AA52-80B5EF5C2B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752808" y="4798282"/>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129">
              <a:extLst>
                <a:ext uri="{FF2B5EF4-FFF2-40B4-BE49-F238E27FC236}">
                  <a16:creationId xmlns:a16="http://schemas.microsoft.com/office/drawing/2014/main" id="{3B20264E-BA61-487E-8D88-337EE841C9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00604" y="4798282"/>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133">
              <a:extLst>
                <a:ext uri="{FF2B5EF4-FFF2-40B4-BE49-F238E27FC236}">
                  <a16:creationId xmlns:a16="http://schemas.microsoft.com/office/drawing/2014/main" id="{3322FBB4-6B22-4E63-9CC8-04663BBF302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07420" y="4807260"/>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136">
              <a:extLst>
                <a:ext uri="{FF2B5EF4-FFF2-40B4-BE49-F238E27FC236}">
                  <a16:creationId xmlns:a16="http://schemas.microsoft.com/office/drawing/2014/main" id="{7A117676-0DC5-4BD8-8CE6-E08E066FA3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68517" y="4819126"/>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137">
              <a:extLst>
                <a:ext uri="{FF2B5EF4-FFF2-40B4-BE49-F238E27FC236}">
                  <a16:creationId xmlns:a16="http://schemas.microsoft.com/office/drawing/2014/main" id="{77D55ADC-16B9-4A44-8D85-7D7DA15A84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68636" y="4822764"/>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138">
              <a:extLst>
                <a:ext uri="{FF2B5EF4-FFF2-40B4-BE49-F238E27FC236}">
                  <a16:creationId xmlns:a16="http://schemas.microsoft.com/office/drawing/2014/main" id="{FF9BC36F-D6E8-40D5-9402-5BA4411F83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16079" y="4825213"/>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139">
              <a:extLst>
                <a:ext uri="{FF2B5EF4-FFF2-40B4-BE49-F238E27FC236}">
                  <a16:creationId xmlns:a16="http://schemas.microsoft.com/office/drawing/2014/main" id="{7584B240-17A2-48DA-85C8-341F66C4F5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7" y="4831740"/>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140">
              <a:extLst>
                <a:ext uri="{FF2B5EF4-FFF2-40B4-BE49-F238E27FC236}">
                  <a16:creationId xmlns:a16="http://schemas.microsoft.com/office/drawing/2014/main" id="{0219C4FC-2CB5-427F-9F33-A5834892D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995618" y="4835004"/>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142">
              <a:extLst>
                <a:ext uri="{FF2B5EF4-FFF2-40B4-BE49-F238E27FC236}">
                  <a16:creationId xmlns:a16="http://schemas.microsoft.com/office/drawing/2014/main" id="{5FBF0933-FF5E-4321-8D3C-7413462845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6179" y="4861933"/>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143">
              <a:extLst>
                <a:ext uri="{FF2B5EF4-FFF2-40B4-BE49-F238E27FC236}">
                  <a16:creationId xmlns:a16="http://schemas.microsoft.com/office/drawing/2014/main" id="{2E6D589C-D9A5-4C27-BC99-0C87091255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93248" y="4865196"/>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144">
              <a:extLst>
                <a:ext uri="{FF2B5EF4-FFF2-40B4-BE49-F238E27FC236}">
                  <a16:creationId xmlns:a16="http://schemas.microsoft.com/office/drawing/2014/main" id="{3AAE79CE-A9F5-4091-9EDD-9AF18D24CE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61757" y="4861933"/>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145">
              <a:extLst>
                <a:ext uri="{FF2B5EF4-FFF2-40B4-BE49-F238E27FC236}">
                  <a16:creationId xmlns:a16="http://schemas.microsoft.com/office/drawing/2014/main" id="{CE22994F-D03D-486A-94FA-E2E9600B93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1778" y="4867646"/>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8">
              <a:extLst>
                <a:ext uri="{FF2B5EF4-FFF2-40B4-BE49-F238E27FC236}">
                  <a16:creationId xmlns:a16="http://schemas.microsoft.com/office/drawing/2014/main" id="{56F69BEC-67A6-49BE-A79B-DEA26A0E3E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27269" y="482562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8">
              <a:extLst>
                <a:ext uri="{FF2B5EF4-FFF2-40B4-BE49-F238E27FC236}">
                  <a16:creationId xmlns:a16="http://schemas.microsoft.com/office/drawing/2014/main" id="{88D8A28F-787E-49C5-9C34-A450059331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018" y="438780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106">
              <a:extLst>
                <a:ext uri="{FF2B5EF4-FFF2-40B4-BE49-F238E27FC236}">
                  <a16:creationId xmlns:a16="http://schemas.microsoft.com/office/drawing/2014/main" id="{B53BF6C7-F3D6-4D39-982E-0DFCD2986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0" y="460229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120">
              <a:extLst>
                <a:ext uri="{FF2B5EF4-FFF2-40B4-BE49-F238E27FC236}">
                  <a16:creationId xmlns:a16="http://schemas.microsoft.com/office/drawing/2014/main" id="{F3A1BAD8-46B2-4396-90A4-64A57678D0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37524" y="4487945"/>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120">
              <a:extLst>
                <a:ext uri="{FF2B5EF4-FFF2-40B4-BE49-F238E27FC236}">
                  <a16:creationId xmlns:a16="http://schemas.microsoft.com/office/drawing/2014/main" id="{F125F85A-F814-477D-8262-DFECF4A837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19407" y="4496731"/>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125">
              <a:extLst>
                <a:ext uri="{FF2B5EF4-FFF2-40B4-BE49-F238E27FC236}">
                  <a16:creationId xmlns:a16="http://schemas.microsoft.com/office/drawing/2014/main" id="{53C51890-08DF-4F68-9B7D-A45FCB585C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28670" y="4776194"/>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137">
              <a:extLst>
                <a:ext uri="{FF2B5EF4-FFF2-40B4-BE49-F238E27FC236}">
                  <a16:creationId xmlns:a16="http://schemas.microsoft.com/office/drawing/2014/main" id="{EB408F99-70FB-45E9-88B0-2853508081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56267" y="4508565"/>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6">
              <a:extLst>
                <a:ext uri="{FF2B5EF4-FFF2-40B4-BE49-F238E27FC236}">
                  <a16:creationId xmlns:a16="http://schemas.microsoft.com/office/drawing/2014/main" id="{76738844-B284-4A1A-9BB9-1C78E5437B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83488" y="4735915"/>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105">
              <a:extLst>
                <a:ext uri="{FF2B5EF4-FFF2-40B4-BE49-F238E27FC236}">
                  <a16:creationId xmlns:a16="http://schemas.microsoft.com/office/drawing/2014/main" id="{78AF8CED-F114-4A7F-9EAA-D7737BCE3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78638" y="4541248"/>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106">
              <a:extLst>
                <a:ext uri="{FF2B5EF4-FFF2-40B4-BE49-F238E27FC236}">
                  <a16:creationId xmlns:a16="http://schemas.microsoft.com/office/drawing/2014/main" id="{81F4134F-0B75-4813-893C-1EFF16A2F6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230164" y="449583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107">
              <a:extLst>
                <a:ext uri="{FF2B5EF4-FFF2-40B4-BE49-F238E27FC236}">
                  <a16:creationId xmlns:a16="http://schemas.microsoft.com/office/drawing/2014/main" id="{407BA83B-BDC4-46FA-A643-0A46519ACB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58039" y="4572538"/>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108">
              <a:extLst>
                <a:ext uri="{FF2B5EF4-FFF2-40B4-BE49-F238E27FC236}">
                  <a16:creationId xmlns:a16="http://schemas.microsoft.com/office/drawing/2014/main" id="{F0C37DE0-0363-410F-A6E2-30007F3EC9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43391" y="4508075"/>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109">
              <a:extLst>
                <a:ext uri="{FF2B5EF4-FFF2-40B4-BE49-F238E27FC236}">
                  <a16:creationId xmlns:a16="http://schemas.microsoft.com/office/drawing/2014/main" id="{E6F9E65F-176D-43BE-87C4-FBC65C1CD5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34906" y="4540721"/>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110">
              <a:extLst>
                <a:ext uri="{FF2B5EF4-FFF2-40B4-BE49-F238E27FC236}">
                  <a16:creationId xmlns:a16="http://schemas.microsoft.com/office/drawing/2014/main" id="{4EAB9AD4-661B-47AE-B073-C1A9F8BE54C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51575" y="451308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111">
              <a:extLst>
                <a:ext uri="{FF2B5EF4-FFF2-40B4-BE49-F238E27FC236}">
                  <a16:creationId xmlns:a16="http://schemas.microsoft.com/office/drawing/2014/main" id="{DBBC46DC-42BB-4694-9526-8BA6485717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066705" y="4523581"/>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112">
              <a:extLst>
                <a:ext uri="{FF2B5EF4-FFF2-40B4-BE49-F238E27FC236}">
                  <a16:creationId xmlns:a16="http://schemas.microsoft.com/office/drawing/2014/main" id="{54395EF3-155B-4EFF-B95A-F92A74FC0D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551876" y="451134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122">
              <a:extLst>
                <a:ext uri="{FF2B5EF4-FFF2-40B4-BE49-F238E27FC236}">
                  <a16:creationId xmlns:a16="http://schemas.microsoft.com/office/drawing/2014/main" id="{66171B31-CAD6-482C-A77B-42135D408C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11861" y="4825621"/>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130">
              <a:extLst>
                <a:ext uri="{FF2B5EF4-FFF2-40B4-BE49-F238E27FC236}">
                  <a16:creationId xmlns:a16="http://schemas.microsoft.com/office/drawing/2014/main" id="{CF2FFA42-E251-47CD-9B07-E14AB17162C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050053" y="4828883"/>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131">
              <a:extLst>
                <a:ext uri="{FF2B5EF4-FFF2-40B4-BE49-F238E27FC236}">
                  <a16:creationId xmlns:a16="http://schemas.microsoft.com/office/drawing/2014/main" id="{E0179420-5731-458F-B4C1-F9643AD305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83480" y="4812155"/>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132">
              <a:extLst>
                <a:ext uri="{FF2B5EF4-FFF2-40B4-BE49-F238E27FC236}">
                  <a16:creationId xmlns:a16="http://schemas.microsoft.com/office/drawing/2014/main" id="{CAC9BD3C-759D-4A6C-BE6A-DE195B7FD1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39967" y="4851862"/>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134">
              <a:extLst>
                <a:ext uri="{FF2B5EF4-FFF2-40B4-BE49-F238E27FC236}">
                  <a16:creationId xmlns:a16="http://schemas.microsoft.com/office/drawing/2014/main" id="{821D69E2-9C40-4B03-BD90-461F86EA53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36264" y="4857831"/>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135">
              <a:extLst>
                <a:ext uri="{FF2B5EF4-FFF2-40B4-BE49-F238E27FC236}">
                  <a16:creationId xmlns:a16="http://schemas.microsoft.com/office/drawing/2014/main" id="{14A067AA-4049-4252-955A-09AB6E163F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7411" y="4830509"/>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141">
              <a:extLst>
                <a:ext uri="{FF2B5EF4-FFF2-40B4-BE49-F238E27FC236}">
                  <a16:creationId xmlns:a16="http://schemas.microsoft.com/office/drawing/2014/main" id="{D492653B-CD03-487E-817C-C7ABD08ED0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64771" y="4814230"/>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91">
              <a:extLst>
                <a:ext uri="{FF2B5EF4-FFF2-40B4-BE49-F238E27FC236}">
                  <a16:creationId xmlns:a16="http://schemas.microsoft.com/office/drawing/2014/main" id="{A8A7DA15-ECD2-40DC-B47A-8DFEF86625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358692" y="4571294"/>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92">
              <a:extLst>
                <a:ext uri="{FF2B5EF4-FFF2-40B4-BE49-F238E27FC236}">
                  <a16:creationId xmlns:a16="http://schemas.microsoft.com/office/drawing/2014/main" id="{5270AE32-C036-4ABA-A28A-8BDF16A345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02813" y="4508074"/>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93">
              <a:extLst>
                <a:ext uri="{FF2B5EF4-FFF2-40B4-BE49-F238E27FC236}">
                  <a16:creationId xmlns:a16="http://schemas.microsoft.com/office/drawing/2014/main" id="{BD78EB4C-3276-473A-8AAC-2AA6DEEC86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28451" y="4530484"/>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94">
              <a:extLst>
                <a:ext uri="{FF2B5EF4-FFF2-40B4-BE49-F238E27FC236}">
                  <a16:creationId xmlns:a16="http://schemas.microsoft.com/office/drawing/2014/main" id="{4C4AD0D0-79C3-4D58-9028-2B957623D9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31591" y="4568912"/>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95">
              <a:extLst>
                <a:ext uri="{FF2B5EF4-FFF2-40B4-BE49-F238E27FC236}">
                  <a16:creationId xmlns:a16="http://schemas.microsoft.com/office/drawing/2014/main" id="{BFCD6DC4-AF58-4A64-8DCB-5BD58DFA11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97627" y="4513015"/>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96">
              <a:extLst>
                <a:ext uri="{FF2B5EF4-FFF2-40B4-BE49-F238E27FC236}">
                  <a16:creationId xmlns:a16="http://schemas.microsoft.com/office/drawing/2014/main" id="{ECE83EA9-F58D-452D-B8FD-6893B61C77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16034" y="4519543"/>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97">
              <a:extLst>
                <a:ext uri="{FF2B5EF4-FFF2-40B4-BE49-F238E27FC236}">
                  <a16:creationId xmlns:a16="http://schemas.microsoft.com/office/drawing/2014/main" id="{0E47C341-DBCD-4B50-BA3E-BA1766E8F9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361892" y="4521991"/>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98">
              <a:extLst>
                <a:ext uri="{FF2B5EF4-FFF2-40B4-BE49-F238E27FC236}">
                  <a16:creationId xmlns:a16="http://schemas.microsoft.com/office/drawing/2014/main" id="{77E5DE6C-50A8-421E-9A34-E9122E2D02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43484" y="4521991"/>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99">
              <a:extLst>
                <a:ext uri="{FF2B5EF4-FFF2-40B4-BE49-F238E27FC236}">
                  <a16:creationId xmlns:a16="http://schemas.microsoft.com/office/drawing/2014/main" id="{56DC8E20-D76C-4E6D-8346-4BBCB80E02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036669" y="4521989"/>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100">
              <a:extLst>
                <a:ext uri="{FF2B5EF4-FFF2-40B4-BE49-F238E27FC236}">
                  <a16:creationId xmlns:a16="http://schemas.microsoft.com/office/drawing/2014/main" id="{9F8FBEA6-0AAC-4A0C-9D6A-BF5F5BB307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36827" y="4521990"/>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101">
              <a:extLst>
                <a:ext uri="{FF2B5EF4-FFF2-40B4-BE49-F238E27FC236}">
                  <a16:creationId xmlns:a16="http://schemas.microsoft.com/office/drawing/2014/main" id="{F48C8948-1728-44FC-AB88-5BF4099A89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650373" y="4528520"/>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104">
              <a:extLst>
                <a:ext uri="{FF2B5EF4-FFF2-40B4-BE49-F238E27FC236}">
                  <a16:creationId xmlns:a16="http://schemas.microsoft.com/office/drawing/2014/main" id="{3C00F0D0-A2FD-432B-A5AA-424BCFD3F0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23391" y="4585305"/>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13">
              <a:extLst>
                <a:ext uri="{FF2B5EF4-FFF2-40B4-BE49-F238E27FC236}">
                  <a16:creationId xmlns:a16="http://schemas.microsoft.com/office/drawing/2014/main" id="{BDC2CC1B-9413-40CD-9802-397011A621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27945" y="4583192"/>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114">
              <a:extLst>
                <a:ext uri="{FF2B5EF4-FFF2-40B4-BE49-F238E27FC236}">
                  <a16:creationId xmlns:a16="http://schemas.microsoft.com/office/drawing/2014/main" id="{6C92AAFB-3AC6-4FC4-92F0-AB55F797DA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78066" y="4583192"/>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115">
              <a:extLst>
                <a:ext uri="{FF2B5EF4-FFF2-40B4-BE49-F238E27FC236}">
                  <a16:creationId xmlns:a16="http://schemas.microsoft.com/office/drawing/2014/main" id="{7F22BDEC-7BA5-40F9-84C0-1BDC961F65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93110" y="4588905"/>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120">
              <a:extLst>
                <a:ext uri="{FF2B5EF4-FFF2-40B4-BE49-F238E27FC236}">
                  <a16:creationId xmlns:a16="http://schemas.microsoft.com/office/drawing/2014/main" id="{A3525B15-C557-4F40-9185-EF5241262A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1632" y="4746115"/>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121">
              <a:extLst>
                <a:ext uri="{FF2B5EF4-FFF2-40B4-BE49-F238E27FC236}">
                  <a16:creationId xmlns:a16="http://schemas.microsoft.com/office/drawing/2014/main" id="{72DC9B9F-0878-4A41-AAB5-5A1EC70EB3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187481" y="4769336"/>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125">
              <a:extLst>
                <a:ext uri="{FF2B5EF4-FFF2-40B4-BE49-F238E27FC236}">
                  <a16:creationId xmlns:a16="http://schemas.microsoft.com/office/drawing/2014/main" id="{32E9E717-B03F-444F-AFA5-15812F3091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73495" y="4884000"/>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126">
              <a:extLst>
                <a:ext uri="{FF2B5EF4-FFF2-40B4-BE49-F238E27FC236}">
                  <a16:creationId xmlns:a16="http://schemas.microsoft.com/office/drawing/2014/main" id="{5D756BA2-03B8-40F6-9169-BC3709C2A7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10307" y="4776309"/>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127">
              <a:extLst>
                <a:ext uri="{FF2B5EF4-FFF2-40B4-BE49-F238E27FC236}">
                  <a16:creationId xmlns:a16="http://schemas.microsoft.com/office/drawing/2014/main" id="{42BD4CAB-3F28-4236-8BFB-FBF5C61D2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85091" y="4776308"/>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128">
              <a:extLst>
                <a:ext uri="{FF2B5EF4-FFF2-40B4-BE49-F238E27FC236}">
                  <a16:creationId xmlns:a16="http://schemas.microsoft.com/office/drawing/2014/main" id="{4964135B-83FA-4752-B51F-4CFD602E98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412281" y="4875192"/>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0" name="Freeform 129">
              <a:extLst>
                <a:ext uri="{FF2B5EF4-FFF2-40B4-BE49-F238E27FC236}">
                  <a16:creationId xmlns:a16="http://schemas.microsoft.com/office/drawing/2014/main" id="{F3C3490C-C80D-4EBD-B0FF-3442D00A2E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360077" y="4779571"/>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133">
              <a:extLst>
                <a:ext uri="{FF2B5EF4-FFF2-40B4-BE49-F238E27FC236}">
                  <a16:creationId xmlns:a16="http://schemas.microsoft.com/office/drawing/2014/main" id="{753BA736-C0F4-4347-A2C2-8E04EE9648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66893" y="4788549"/>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2" name="Freeform 136">
              <a:extLst>
                <a:ext uri="{FF2B5EF4-FFF2-40B4-BE49-F238E27FC236}">
                  <a16:creationId xmlns:a16="http://schemas.microsoft.com/office/drawing/2014/main" id="{CF428053-E04E-4393-A359-CA6B3A2159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28899" y="4837860"/>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137">
              <a:extLst>
                <a:ext uri="{FF2B5EF4-FFF2-40B4-BE49-F238E27FC236}">
                  <a16:creationId xmlns:a16="http://schemas.microsoft.com/office/drawing/2014/main" id="{D13AE202-2FC6-43BE-A627-885299B6C6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28109" y="4804053"/>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4" name="Freeform 138">
              <a:extLst>
                <a:ext uri="{FF2B5EF4-FFF2-40B4-BE49-F238E27FC236}">
                  <a16:creationId xmlns:a16="http://schemas.microsoft.com/office/drawing/2014/main" id="{C5E6661C-2D64-4582-9DE2-BB12642A7A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675552" y="4806502"/>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5" name="Freeform 140">
              <a:extLst>
                <a:ext uri="{FF2B5EF4-FFF2-40B4-BE49-F238E27FC236}">
                  <a16:creationId xmlns:a16="http://schemas.microsoft.com/office/drawing/2014/main" id="{C23ABE2D-B41B-40A7-A361-A53B37AFB4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55091" y="4816293"/>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6" name="Freeform 142">
              <a:extLst>
                <a:ext uri="{FF2B5EF4-FFF2-40B4-BE49-F238E27FC236}">
                  <a16:creationId xmlns:a16="http://schemas.microsoft.com/office/drawing/2014/main" id="{CE3296F5-7A30-4DB9-B08F-524BDDEB1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25652" y="4843222"/>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7" name="Freeform 125">
              <a:extLst>
                <a:ext uri="{FF2B5EF4-FFF2-40B4-BE49-F238E27FC236}">
                  <a16:creationId xmlns:a16="http://schemas.microsoft.com/office/drawing/2014/main" id="{DABAC787-1EC4-4F31-A114-BECB16800C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88143" y="4877008"/>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8" name="Freeform 137">
              <a:extLst>
                <a:ext uri="{FF2B5EF4-FFF2-40B4-BE49-F238E27FC236}">
                  <a16:creationId xmlns:a16="http://schemas.microsoft.com/office/drawing/2014/main" id="{4EBBFFB4-01C2-4163-BD3E-C91FBC0548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032073" y="4561569"/>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7" name="CuadroTexto 6">
            <a:extLst>
              <a:ext uri="{FF2B5EF4-FFF2-40B4-BE49-F238E27FC236}">
                <a16:creationId xmlns:a16="http://schemas.microsoft.com/office/drawing/2014/main" id="{A6BDC0E3-E530-F7E2-0196-C1339BBF5FAC}"/>
              </a:ext>
            </a:extLst>
          </p:cNvPr>
          <p:cNvSpPr txBox="1"/>
          <p:nvPr/>
        </p:nvSpPr>
        <p:spPr>
          <a:xfrm>
            <a:off x="8249956" y="4497403"/>
            <a:ext cx="2815193" cy="200055"/>
          </a:xfrm>
          <a:prstGeom prst="rect">
            <a:avLst/>
          </a:prstGeom>
          <a:solidFill>
            <a:srgbClr val="000000"/>
          </a:solidFill>
        </p:spPr>
        <p:txBody>
          <a:bodyPr wrap="none" rtlCol="0">
            <a:spAutoFit/>
          </a:bodyPr>
          <a:lstStyle/>
          <a:p>
            <a:pPr algn="r">
              <a:spcAft>
                <a:spcPts val="600"/>
              </a:spcAft>
            </a:pPr>
            <a:r>
              <a:rPr lang="es-AR" sz="700">
                <a:solidFill>
                  <a:srgbClr val="FFFFFF"/>
                </a:solidFill>
                <a:hlinkClick r:id="rId4" tooltip="https://www.the-generous-husband.com/2018/12/28/friday-flashback-trained-third-party-help/">
                  <a:extLst>
                    <a:ext uri="{A12FA001-AC4F-418D-AE19-62706E023703}">
                      <ahyp:hlinkClr xmlns:ahyp="http://schemas.microsoft.com/office/drawing/2018/hyperlinkcolor" val="tx"/>
                    </a:ext>
                  </a:extLst>
                </a:hlinkClick>
              </a:rPr>
              <a:t>Esta foto</a:t>
            </a:r>
            <a:r>
              <a:rPr lang="es-AR" sz="700">
                <a:solidFill>
                  <a:srgbClr val="FFFFFF"/>
                </a:solidFill>
              </a:rPr>
              <a:t> de Autor desconocido está bajo licencia </a:t>
            </a:r>
            <a:r>
              <a:rPr lang="es-AR" sz="700">
                <a:solidFill>
                  <a:srgbClr val="FFFFFF"/>
                </a:solidFill>
                <a:hlinkClick r:id="rId5" tooltip="https://creativecommons.org/licenses/by-nc-nd/3.0/">
                  <a:extLst>
                    <a:ext uri="{A12FA001-AC4F-418D-AE19-62706E023703}">
                      <ahyp:hlinkClr xmlns:ahyp="http://schemas.microsoft.com/office/drawing/2018/hyperlinkcolor" val="tx"/>
                    </a:ext>
                  </a:extLst>
                </a:hlinkClick>
              </a:rPr>
              <a:t>CC BY-NC-ND</a:t>
            </a:r>
            <a:endParaRPr lang="es-AR" sz="700">
              <a:solidFill>
                <a:srgbClr val="FFFFFF"/>
              </a:solidFill>
            </a:endParaRPr>
          </a:p>
        </p:txBody>
      </p:sp>
    </p:spTree>
    <p:extLst>
      <p:ext uri="{BB962C8B-B14F-4D97-AF65-F5344CB8AC3E}">
        <p14:creationId xmlns:p14="http://schemas.microsoft.com/office/powerpoint/2010/main" val="2604947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1" name="Rectangle 200">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3AFD457-78E4-25AA-7BD2-A36BD096CCA4}"/>
              </a:ext>
            </a:extLst>
          </p:cNvPr>
          <p:cNvSpPr>
            <a:spLocks noGrp="1"/>
          </p:cNvSpPr>
          <p:nvPr>
            <p:ph type="title"/>
          </p:nvPr>
        </p:nvSpPr>
        <p:spPr>
          <a:xfrm>
            <a:off x="1422399" y="701749"/>
            <a:ext cx="9343065" cy="999460"/>
          </a:xfrm>
        </p:spPr>
        <p:txBody>
          <a:bodyPr>
            <a:normAutofit/>
          </a:bodyPr>
          <a:lstStyle/>
          <a:p>
            <a:pPr algn="ctr"/>
            <a:r>
              <a:rPr lang="es-AR" dirty="0"/>
              <a:t>Primera entrevista</a:t>
            </a:r>
          </a:p>
        </p:txBody>
      </p:sp>
      <p:sp>
        <p:nvSpPr>
          <p:cNvPr id="203" name="Rectangle 202">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0" name="Marcador de contenido 2">
            <a:extLst>
              <a:ext uri="{FF2B5EF4-FFF2-40B4-BE49-F238E27FC236}">
                <a16:creationId xmlns:a16="http://schemas.microsoft.com/office/drawing/2014/main" id="{704DA940-C0CB-87A5-E72E-8E157E5EA150}"/>
              </a:ext>
            </a:extLst>
          </p:cNvPr>
          <p:cNvGraphicFramePr>
            <a:graphicFrameLocks noGrp="1"/>
          </p:cNvGraphicFramePr>
          <p:nvPr>
            <p:ph idx="1"/>
            <p:extLst>
              <p:ext uri="{D42A27DB-BD31-4B8C-83A1-F6EECF244321}">
                <p14:modId xmlns:p14="http://schemas.microsoft.com/office/powerpoint/2010/main" val="3062598510"/>
              </p:ext>
            </p:extLst>
          </p:nvPr>
        </p:nvGraphicFramePr>
        <p:xfrm>
          <a:off x="571500" y="2372659"/>
          <a:ext cx="11049000" cy="3901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3603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6FE0DC6-6018-661F-529E-E705688CA5D8}"/>
              </a:ext>
            </a:extLst>
          </p:cNvPr>
          <p:cNvSpPr>
            <a:spLocks noGrp="1"/>
          </p:cNvSpPr>
          <p:nvPr>
            <p:ph type="title"/>
          </p:nvPr>
        </p:nvSpPr>
        <p:spPr>
          <a:xfrm>
            <a:off x="1422399" y="701749"/>
            <a:ext cx="9343065" cy="999460"/>
          </a:xfrm>
        </p:spPr>
        <p:txBody>
          <a:bodyPr>
            <a:normAutofit/>
          </a:bodyPr>
          <a:lstStyle/>
          <a:p>
            <a:pPr algn="ctr"/>
            <a:r>
              <a:rPr lang="es-AR" dirty="0"/>
              <a:t>Durante la sesión</a:t>
            </a:r>
          </a:p>
        </p:txBody>
      </p:sp>
      <p:sp>
        <p:nvSpPr>
          <p:cNvPr id="11" name="Rectangle 10">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BCE54E43-694E-0515-9A54-C353301AE392}"/>
              </a:ext>
            </a:extLst>
          </p:cNvPr>
          <p:cNvGraphicFramePr>
            <a:graphicFrameLocks noGrp="1"/>
          </p:cNvGraphicFramePr>
          <p:nvPr>
            <p:ph idx="1"/>
            <p:extLst>
              <p:ext uri="{D42A27DB-BD31-4B8C-83A1-F6EECF244321}">
                <p14:modId xmlns:p14="http://schemas.microsoft.com/office/powerpoint/2010/main" val="1954855798"/>
              </p:ext>
            </p:extLst>
          </p:nvPr>
        </p:nvGraphicFramePr>
        <p:xfrm>
          <a:off x="571500" y="2372659"/>
          <a:ext cx="11049000" cy="3901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7601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E0D623A-CC16-7CA2-6556-EEAC8B196C0E}"/>
              </a:ext>
            </a:extLst>
          </p:cNvPr>
          <p:cNvSpPr>
            <a:spLocks noGrp="1"/>
          </p:cNvSpPr>
          <p:nvPr>
            <p:ph type="title"/>
          </p:nvPr>
        </p:nvSpPr>
        <p:spPr>
          <a:xfrm>
            <a:off x="1422399" y="701749"/>
            <a:ext cx="9343065" cy="999460"/>
          </a:xfrm>
        </p:spPr>
        <p:txBody>
          <a:bodyPr>
            <a:normAutofit/>
          </a:bodyPr>
          <a:lstStyle/>
          <a:p>
            <a:pPr algn="ctr"/>
            <a:r>
              <a:rPr lang="es-AR" dirty="0"/>
              <a:t>Durante la sesión</a:t>
            </a:r>
          </a:p>
        </p:txBody>
      </p:sp>
      <p:sp>
        <p:nvSpPr>
          <p:cNvPr id="11" name="Rectangle 10">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2CA86CC7-8E0D-C7B5-9F33-24E992BBEA2A}"/>
              </a:ext>
            </a:extLst>
          </p:cNvPr>
          <p:cNvGraphicFramePr>
            <a:graphicFrameLocks noGrp="1"/>
          </p:cNvGraphicFramePr>
          <p:nvPr>
            <p:ph idx="1"/>
            <p:extLst>
              <p:ext uri="{D42A27DB-BD31-4B8C-83A1-F6EECF244321}">
                <p14:modId xmlns:p14="http://schemas.microsoft.com/office/powerpoint/2010/main" val="274242658"/>
              </p:ext>
            </p:extLst>
          </p:nvPr>
        </p:nvGraphicFramePr>
        <p:xfrm>
          <a:off x="571500" y="2372659"/>
          <a:ext cx="11049000" cy="3901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1731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0BC15-6F3E-4EDC-BB73-20706F743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A26D362-1F0D-41F6-ADB3-AFB080502B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5980618"/>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4C38FE4-B2E8-0F4C-9E34-DACD7B9B1F9F}"/>
              </a:ext>
            </a:extLst>
          </p:cNvPr>
          <p:cNvSpPr>
            <a:spLocks noGrp="1"/>
          </p:cNvSpPr>
          <p:nvPr>
            <p:ph type="title"/>
          </p:nvPr>
        </p:nvSpPr>
        <p:spPr>
          <a:xfrm>
            <a:off x="877327" y="1105647"/>
            <a:ext cx="3782138" cy="3621741"/>
          </a:xfrm>
        </p:spPr>
        <p:txBody>
          <a:bodyPr>
            <a:normAutofit/>
          </a:bodyPr>
          <a:lstStyle/>
          <a:p>
            <a:pPr algn="ctr"/>
            <a:r>
              <a:rPr lang="es-AR"/>
              <a:t>Evaluación relacional</a:t>
            </a:r>
          </a:p>
        </p:txBody>
      </p:sp>
      <p:sp>
        <p:nvSpPr>
          <p:cNvPr id="120" name="Marcador de contenido 2">
            <a:extLst>
              <a:ext uri="{FF2B5EF4-FFF2-40B4-BE49-F238E27FC236}">
                <a16:creationId xmlns:a16="http://schemas.microsoft.com/office/drawing/2014/main" id="{3C8AE7D9-A68A-410D-BAE4-E20C3E5679C5}"/>
              </a:ext>
            </a:extLst>
          </p:cNvPr>
          <p:cNvSpPr>
            <a:spLocks noGrp="1"/>
          </p:cNvSpPr>
          <p:nvPr>
            <p:ph idx="1"/>
          </p:nvPr>
        </p:nvSpPr>
        <p:spPr>
          <a:xfrm>
            <a:off x="4359017" y="890269"/>
            <a:ext cx="7342140" cy="5260654"/>
          </a:xfrm>
        </p:spPr>
        <p:txBody>
          <a:bodyPr>
            <a:normAutofit/>
          </a:bodyPr>
          <a:lstStyle/>
          <a:p>
            <a:pPr>
              <a:lnSpc>
                <a:spcPct val="140000"/>
              </a:lnSpc>
            </a:pPr>
            <a:r>
              <a:rPr lang="es-AR" sz="1800" dirty="0"/>
              <a:t>Identificar patrones de conducta que rodean y sostienen el problema</a:t>
            </a:r>
          </a:p>
          <a:p>
            <a:pPr>
              <a:lnSpc>
                <a:spcPct val="140000"/>
              </a:lnSpc>
            </a:pPr>
            <a:r>
              <a:rPr lang="es-AR" sz="1800" dirty="0"/>
              <a:t>¿Como? suceden las cosas más que ¿por qué?</a:t>
            </a:r>
          </a:p>
          <a:p>
            <a:pPr>
              <a:lnSpc>
                <a:spcPct val="140000"/>
              </a:lnSpc>
            </a:pPr>
            <a:r>
              <a:rPr lang="es-AR" sz="1800" dirty="0"/>
              <a:t>Centrada en el funcionamiento ACTUAL de los consultantes</a:t>
            </a:r>
          </a:p>
          <a:p>
            <a:pPr>
              <a:lnSpc>
                <a:spcPct val="140000"/>
              </a:lnSpc>
            </a:pPr>
            <a:r>
              <a:rPr lang="es-AR" sz="1800" dirty="0"/>
              <a:t>Valoración de como los consultantes suelen resolver los problemas</a:t>
            </a:r>
          </a:p>
          <a:p>
            <a:pPr marL="571500" lvl="1" indent="-342900">
              <a:lnSpc>
                <a:spcPct val="140000"/>
              </a:lnSpc>
              <a:buFont typeface="+mj-lt"/>
              <a:buAutoNum type="arabicPeriod"/>
            </a:pPr>
            <a:r>
              <a:rPr lang="es-AR" dirty="0"/>
              <a:t>	como cada uno reconoce y clasifica el problema	</a:t>
            </a:r>
          </a:p>
          <a:p>
            <a:pPr marL="571500" lvl="1" indent="-342900">
              <a:lnSpc>
                <a:spcPct val="140000"/>
              </a:lnSpc>
              <a:buFont typeface="+mj-lt"/>
              <a:buAutoNum type="arabicPeriod"/>
            </a:pPr>
            <a:r>
              <a:rPr lang="es-AR" dirty="0"/>
              <a:t>	atribuciones de ambos sobre las causas del problema</a:t>
            </a:r>
          </a:p>
          <a:p>
            <a:pPr marL="571500" lvl="1" indent="-342900">
              <a:lnSpc>
                <a:spcPct val="140000"/>
              </a:lnSpc>
              <a:buFont typeface="+mj-lt"/>
              <a:buAutoNum type="arabicPeriod"/>
            </a:pPr>
            <a:r>
              <a:rPr lang="es-AR" dirty="0"/>
              <a:t>	que significación otorgan al inconveniente</a:t>
            </a:r>
          </a:p>
          <a:p>
            <a:pPr marL="571500" lvl="1" indent="-342900">
              <a:lnSpc>
                <a:spcPct val="140000"/>
              </a:lnSpc>
              <a:buFont typeface="+mj-lt"/>
              <a:buAutoNum type="arabicPeriod"/>
            </a:pPr>
            <a:r>
              <a:rPr lang="es-AR" dirty="0"/>
              <a:t>	como evalúan que afecta a su bienestar </a:t>
            </a:r>
          </a:p>
          <a:p>
            <a:pPr marL="571500" lvl="1" indent="-342900">
              <a:lnSpc>
                <a:spcPct val="140000"/>
              </a:lnSpc>
              <a:buFont typeface="+mj-lt"/>
              <a:buAutoNum type="arabicPeriod"/>
            </a:pPr>
            <a:r>
              <a:rPr lang="es-AR" dirty="0"/>
              <a:t>	cuan controlable o incontrolable definen el problema</a:t>
            </a:r>
          </a:p>
        </p:txBody>
      </p:sp>
      <p:grpSp>
        <p:nvGrpSpPr>
          <p:cNvPr id="12" name="Group 11">
            <a:extLst>
              <a:ext uri="{FF2B5EF4-FFF2-40B4-BE49-F238E27FC236}">
                <a16:creationId xmlns:a16="http://schemas.microsoft.com/office/drawing/2014/main" id="{4C8A8758-6178-4720-BC90-28C23033FA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258" y="5703711"/>
            <a:ext cx="12105779" cy="653700"/>
            <a:chOff x="0" y="5833367"/>
            <a:chExt cx="12243348" cy="653700"/>
          </a:xfrm>
        </p:grpSpPr>
        <p:sp>
          <p:nvSpPr>
            <p:cNvPr id="13" name="Freeform 6">
              <a:extLst>
                <a:ext uri="{FF2B5EF4-FFF2-40B4-BE49-F238E27FC236}">
                  <a16:creationId xmlns:a16="http://schemas.microsoft.com/office/drawing/2014/main" id="{19D4861C-7907-48BF-84E7-96C0E098D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32866" y="6266740"/>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05">
              <a:extLst>
                <a:ext uri="{FF2B5EF4-FFF2-40B4-BE49-F238E27FC236}">
                  <a16:creationId xmlns:a16="http://schemas.microsoft.com/office/drawing/2014/main" id="{24690199-C217-4DCB-9B31-1A45649B0B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58428" y="583855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6">
              <a:extLst>
                <a:ext uri="{FF2B5EF4-FFF2-40B4-BE49-F238E27FC236}">
                  <a16:creationId xmlns:a16="http://schemas.microsoft.com/office/drawing/2014/main" id="{800D5F55-AC8B-4C26-ABB0-D8D609EC46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0691" y="584998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07">
              <a:extLst>
                <a:ext uri="{FF2B5EF4-FFF2-40B4-BE49-F238E27FC236}">
                  <a16:creationId xmlns:a16="http://schemas.microsoft.com/office/drawing/2014/main" id="{77F70717-3071-4962-8A7C-F9A58151CF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198566" y="592668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8">
              <a:extLst>
                <a:ext uri="{FF2B5EF4-FFF2-40B4-BE49-F238E27FC236}">
                  <a16:creationId xmlns:a16="http://schemas.microsoft.com/office/drawing/2014/main" id="{E16B2E5A-8EC8-4C56-AB77-380486FDF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3918" y="586222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09">
              <a:extLst>
                <a:ext uri="{FF2B5EF4-FFF2-40B4-BE49-F238E27FC236}">
                  <a16:creationId xmlns:a16="http://schemas.microsoft.com/office/drawing/2014/main" id="{CABAB4BD-890F-4563-A5CA-536788B1E9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665993" y="5865486"/>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10">
              <a:extLst>
                <a:ext uri="{FF2B5EF4-FFF2-40B4-BE49-F238E27FC236}">
                  <a16:creationId xmlns:a16="http://schemas.microsoft.com/office/drawing/2014/main" id="{05F36030-F60E-436E-81FE-74DD0776DB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4969" y="5867234"/>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11">
              <a:extLst>
                <a:ext uri="{FF2B5EF4-FFF2-40B4-BE49-F238E27FC236}">
                  <a16:creationId xmlns:a16="http://schemas.microsoft.com/office/drawing/2014/main" id="{C87A69CB-2620-4628-9781-88BD40636F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07232" y="5877726"/>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12">
              <a:extLst>
                <a:ext uri="{FF2B5EF4-FFF2-40B4-BE49-F238E27FC236}">
                  <a16:creationId xmlns:a16="http://schemas.microsoft.com/office/drawing/2014/main" id="{2DF0B83D-C899-44CA-9B54-A9C57E8EB3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45291" y="5833367"/>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22">
              <a:extLst>
                <a:ext uri="{FF2B5EF4-FFF2-40B4-BE49-F238E27FC236}">
                  <a16:creationId xmlns:a16="http://schemas.microsoft.com/office/drawing/2014/main" id="{0ED49C08-BE23-43F9-A421-6CD45C7808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72383" y="6167445"/>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123">
              <a:extLst>
                <a:ext uri="{FF2B5EF4-FFF2-40B4-BE49-F238E27FC236}">
                  <a16:creationId xmlns:a16="http://schemas.microsoft.com/office/drawing/2014/main" id="{24F4B005-B785-4A57-9E5A-82D85F00D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0525" y="6136843"/>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30">
              <a:extLst>
                <a:ext uri="{FF2B5EF4-FFF2-40B4-BE49-F238E27FC236}">
                  <a16:creationId xmlns:a16="http://schemas.microsoft.com/office/drawing/2014/main" id="{196ED9B6-969E-4AC4-ACD0-95A421BAB3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67876" y="6133686"/>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31">
              <a:extLst>
                <a:ext uri="{FF2B5EF4-FFF2-40B4-BE49-F238E27FC236}">
                  <a16:creationId xmlns:a16="http://schemas.microsoft.com/office/drawing/2014/main" id="{496BF3B0-761A-4454-BE3C-86B4675DC0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3018" y="6164589"/>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32">
              <a:extLst>
                <a:ext uri="{FF2B5EF4-FFF2-40B4-BE49-F238E27FC236}">
                  <a16:creationId xmlns:a16="http://schemas.microsoft.com/office/drawing/2014/main" id="{F16259CF-A0BC-4673-91C7-A7D3CDF7C7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80494" y="6206007"/>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34">
              <a:extLst>
                <a:ext uri="{FF2B5EF4-FFF2-40B4-BE49-F238E27FC236}">
                  <a16:creationId xmlns:a16="http://schemas.microsoft.com/office/drawing/2014/main" id="{B09A934A-4464-4C9B-ACAD-9128E0B615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76791" y="621197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35">
              <a:extLst>
                <a:ext uri="{FF2B5EF4-FFF2-40B4-BE49-F238E27FC236}">
                  <a16:creationId xmlns:a16="http://schemas.microsoft.com/office/drawing/2014/main" id="{2E9B2055-E384-472D-91D3-74775CDA16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8831" y="6118074"/>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41">
              <a:extLst>
                <a:ext uri="{FF2B5EF4-FFF2-40B4-BE49-F238E27FC236}">
                  <a16:creationId xmlns:a16="http://schemas.microsoft.com/office/drawing/2014/main" id="{B519F0F1-B284-44D5-91E9-5018219AFF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77721" y="6192483"/>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91">
              <a:extLst>
                <a:ext uri="{FF2B5EF4-FFF2-40B4-BE49-F238E27FC236}">
                  <a16:creationId xmlns:a16="http://schemas.microsoft.com/office/drawing/2014/main" id="{8379C6B3-49BE-4333-B322-AF02BBB41C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99219" y="5925439"/>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92">
              <a:extLst>
                <a:ext uri="{FF2B5EF4-FFF2-40B4-BE49-F238E27FC236}">
                  <a16:creationId xmlns:a16="http://schemas.microsoft.com/office/drawing/2014/main" id="{9E870E95-FCD6-4158-861A-5CEC896F52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43340" y="586221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93">
              <a:extLst>
                <a:ext uri="{FF2B5EF4-FFF2-40B4-BE49-F238E27FC236}">
                  <a16:creationId xmlns:a16="http://schemas.microsoft.com/office/drawing/2014/main" id="{CD22207C-B504-40B2-A1EB-2DC9B8162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25078" y="5884777"/>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94">
              <a:extLst>
                <a:ext uri="{FF2B5EF4-FFF2-40B4-BE49-F238E27FC236}">
                  <a16:creationId xmlns:a16="http://schemas.microsoft.com/office/drawing/2014/main" id="{E317ADBB-3E4F-42D2-B7F2-A15924AD50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55785" y="5970867"/>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95">
              <a:extLst>
                <a:ext uri="{FF2B5EF4-FFF2-40B4-BE49-F238E27FC236}">
                  <a16:creationId xmlns:a16="http://schemas.microsoft.com/office/drawing/2014/main" id="{6D7188E6-F4DA-4486-938D-F45FE01A26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038154" y="591497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96">
              <a:extLst>
                <a:ext uri="{FF2B5EF4-FFF2-40B4-BE49-F238E27FC236}">
                  <a16:creationId xmlns:a16="http://schemas.microsoft.com/office/drawing/2014/main" id="{0FBC38BC-DE18-4960-A9D4-F24C6F60C0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56561" y="5921498"/>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97">
              <a:extLst>
                <a:ext uri="{FF2B5EF4-FFF2-40B4-BE49-F238E27FC236}">
                  <a16:creationId xmlns:a16="http://schemas.microsoft.com/office/drawing/2014/main" id="{1F8EFF99-76BF-4F9B-ADAA-B8D310153B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50229" y="592394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98">
              <a:extLst>
                <a:ext uri="{FF2B5EF4-FFF2-40B4-BE49-F238E27FC236}">
                  <a16:creationId xmlns:a16="http://schemas.microsoft.com/office/drawing/2014/main" id="{76909582-A285-4EA4-AE72-9DBF0D5659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31821" y="5923946"/>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99">
              <a:extLst>
                <a:ext uri="{FF2B5EF4-FFF2-40B4-BE49-F238E27FC236}">
                  <a16:creationId xmlns:a16="http://schemas.microsoft.com/office/drawing/2014/main" id="{700BC7B2-0C3D-459F-92C1-3605AA3F09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25006" y="592394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00">
              <a:extLst>
                <a:ext uri="{FF2B5EF4-FFF2-40B4-BE49-F238E27FC236}">
                  <a16:creationId xmlns:a16="http://schemas.microsoft.com/office/drawing/2014/main" id="{D3C4B45C-266A-45BF-98FA-CA5409C462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77354" y="5923945"/>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101">
              <a:extLst>
                <a:ext uri="{FF2B5EF4-FFF2-40B4-BE49-F238E27FC236}">
                  <a16:creationId xmlns:a16="http://schemas.microsoft.com/office/drawing/2014/main" id="{C72C1CB8-8213-4EE7-AFFF-B0A74E7A74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74567" y="5930475"/>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102">
              <a:extLst>
                <a:ext uri="{FF2B5EF4-FFF2-40B4-BE49-F238E27FC236}">
                  <a16:creationId xmlns:a16="http://schemas.microsoft.com/office/drawing/2014/main" id="{2FF32C41-49E2-459E-9AC4-64269039B1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34759" y="593378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103">
              <a:extLst>
                <a:ext uri="{FF2B5EF4-FFF2-40B4-BE49-F238E27FC236}">
                  <a16:creationId xmlns:a16="http://schemas.microsoft.com/office/drawing/2014/main" id="{06B5D5F0-EA51-440D-81A0-FE60CCFBA9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14652" y="593945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4">
              <a:extLst>
                <a:ext uri="{FF2B5EF4-FFF2-40B4-BE49-F238E27FC236}">
                  <a16:creationId xmlns:a16="http://schemas.microsoft.com/office/drawing/2014/main" id="{6E01758F-8AEC-4155-B791-2A8CB8A482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63918" y="593945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13">
              <a:extLst>
                <a:ext uri="{FF2B5EF4-FFF2-40B4-BE49-F238E27FC236}">
                  <a16:creationId xmlns:a16="http://schemas.microsoft.com/office/drawing/2014/main" id="{626F1B89-B88E-4CE3-90BF-3704BAF488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52139" y="5985147"/>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14">
              <a:extLst>
                <a:ext uri="{FF2B5EF4-FFF2-40B4-BE49-F238E27FC236}">
                  <a16:creationId xmlns:a16="http://schemas.microsoft.com/office/drawing/2014/main" id="{BC872037-D6F5-4CE7-A090-32A977A79F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18593" y="598514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15">
              <a:extLst>
                <a:ext uri="{FF2B5EF4-FFF2-40B4-BE49-F238E27FC236}">
                  <a16:creationId xmlns:a16="http://schemas.microsoft.com/office/drawing/2014/main" id="{A620CFBF-D373-4BA6-BE41-62B50B9457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81447" y="599086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17">
              <a:extLst>
                <a:ext uri="{FF2B5EF4-FFF2-40B4-BE49-F238E27FC236}">
                  <a16:creationId xmlns:a16="http://schemas.microsoft.com/office/drawing/2014/main" id="{B7CA6C2F-61C2-486F-B691-E8EB4BA27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76684" y="600310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18">
              <a:extLst>
                <a:ext uri="{FF2B5EF4-FFF2-40B4-BE49-F238E27FC236}">
                  <a16:creationId xmlns:a16="http://schemas.microsoft.com/office/drawing/2014/main" id="{A0073675-5E26-428E-A2F7-2A952D3145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8" y="600636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19">
              <a:extLst>
                <a:ext uri="{FF2B5EF4-FFF2-40B4-BE49-F238E27FC236}">
                  <a16:creationId xmlns:a16="http://schemas.microsoft.com/office/drawing/2014/main" id="{92F171FA-0CB2-4F4C-A2F3-1B7B6B0289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54193" y="5947089"/>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20">
              <a:extLst>
                <a:ext uri="{FF2B5EF4-FFF2-40B4-BE49-F238E27FC236}">
                  <a16:creationId xmlns:a16="http://schemas.microsoft.com/office/drawing/2014/main" id="{ED29B115-F34D-4E41-A4A2-C0CE41C697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22857" y="6249048"/>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21">
              <a:extLst>
                <a:ext uri="{FF2B5EF4-FFF2-40B4-BE49-F238E27FC236}">
                  <a16:creationId xmlns:a16="http://schemas.microsoft.com/office/drawing/2014/main" id="{106009C3-0971-47AF-8BD9-2EC8A6A4B2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37067" y="6260039"/>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25">
              <a:extLst>
                <a:ext uri="{FF2B5EF4-FFF2-40B4-BE49-F238E27FC236}">
                  <a16:creationId xmlns:a16="http://schemas.microsoft.com/office/drawing/2014/main" id="{CB010BB8-6FD4-498C-994D-53C8DC7491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14022" y="6238145"/>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26">
              <a:extLst>
                <a:ext uri="{FF2B5EF4-FFF2-40B4-BE49-F238E27FC236}">
                  <a16:creationId xmlns:a16="http://schemas.microsoft.com/office/drawing/2014/main" id="{B8F74E45-2803-4A11-9333-3639A1C2F2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50834" y="6249979"/>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27">
              <a:extLst>
                <a:ext uri="{FF2B5EF4-FFF2-40B4-BE49-F238E27FC236}">
                  <a16:creationId xmlns:a16="http://schemas.microsoft.com/office/drawing/2014/main" id="{AEF03EB9-6D77-4E55-BCF2-4402550D39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25618" y="6249978"/>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28">
              <a:extLst>
                <a:ext uri="{FF2B5EF4-FFF2-40B4-BE49-F238E27FC236}">
                  <a16:creationId xmlns:a16="http://schemas.microsoft.com/office/drawing/2014/main" id="{217D616F-FDFA-439E-8B09-E55F8234B0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752808" y="6253241"/>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29">
              <a:extLst>
                <a:ext uri="{FF2B5EF4-FFF2-40B4-BE49-F238E27FC236}">
                  <a16:creationId xmlns:a16="http://schemas.microsoft.com/office/drawing/2014/main" id="{1EB7CB2D-F6AA-4861-B158-DA3E6B923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00604" y="6253241"/>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33">
              <a:extLst>
                <a:ext uri="{FF2B5EF4-FFF2-40B4-BE49-F238E27FC236}">
                  <a16:creationId xmlns:a16="http://schemas.microsoft.com/office/drawing/2014/main" id="{1C9C3C8B-A28D-44DF-AA29-02B28AED71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07420" y="6262219"/>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36">
              <a:extLst>
                <a:ext uri="{FF2B5EF4-FFF2-40B4-BE49-F238E27FC236}">
                  <a16:creationId xmlns:a16="http://schemas.microsoft.com/office/drawing/2014/main" id="{BA82150B-D747-458F-8C52-72FBA52BCD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68517" y="6274085"/>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37">
              <a:extLst>
                <a:ext uri="{FF2B5EF4-FFF2-40B4-BE49-F238E27FC236}">
                  <a16:creationId xmlns:a16="http://schemas.microsoft.com/office/drawing/2014/main" id="{0288BD39-0846-445A-BD81-1E34E0E99E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68636" y="6277723"/>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38">
              <a:extLst>
                <a:ext uri="{FF2B5EF4-FFF2-40B4-BE49-F238E27FC236}">
                  <a16:creationId xmlns:a16="http://schemas.microsoft.com/office/drawing/2014/main" id="{B89B3B49-0A7E-4573-9B52-D1B0659831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16079" y="6280172"/>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39">
              <a:extLst>
                <a:ext uri="{FF2B5EF4-FFF2-40B4-BE49-F238E27FC236}">
                  <a16:creationId xmlns:a16="http://schemas.microsoft.com/office/drawing/2014/main" id="{EB447648-FE0A-4D8E-86B8-D38D5F938B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7" y="6286699"/>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140">
              <a:extLst>
                <a:ext uri="{FF2B5EF4-FFF2-40B4-BE49-F238E27FC236}">
                  <a16:creationId xmlns:a16="http://schemas.microsoft.com/office/drawing/2014/main" id="{0F74D32E-67FC-452C-A52B-988DB49843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995618" y="6289963"/>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42">
              <a:extLst>
                <a:ext uri="{FF2B5EF4-FFF2-40B4-BE49-F238E27FC236}">
                  <a16:creationId xmlns:a16="http://schemas.microsoft.com/office/drawing/2014/main" id="{48203367-1F19-4C4F-B38D-929816F78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6179" y="6316892"/>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143">
              <a:extLst>
                <a:ext uri="{FF2B5EF4-FFF2-40B4-BE49-F238E27FC236}">
                  <a16:creationId xmlns:a16="http://schemas.microsoft.com/office/drawing/2014/main" id="{FEBB9D94-7802-4607-9BA4-62FB212BFC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93248" y="6320155"/>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144">
              <a:extLst>
                <a:ext uri="{FF2B5EF4-FFF2-40B4-BE49-F238E27FC236}">
                  <a16:creationId xmlns:a16="http://schemas.microsoft.com/office/drawing/2014/main" id="{24743784-06E3-4913-9DFD-2FCBF9D929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61757" y="6316892"/>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145">
              <a:extLst>
                <a:ext uri="{FF2B5EF4-FFF2-40B4-BE49-F238E27FC236}">
                  <a16:creationId xmlns:a16="http://schemas.microsoft.com/office/drawing/2014/main" id="{25CD3315-6611-406F-AF95-2EF9F5A5B0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1778" y="632260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8">
              <a:extLst>
                <a:ext uri="{FF2B5EF4-FFF2-40B4-BE49-F238E27FC236}">
                  <a16:creationId xmlns:a16="http://schemas.microsoft.com/office/drawing/2014/main" id="{4B0A51D7-FF65-4E97-9E1A-8C4688E862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27269" y="62805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8">
              <a:extLst>
                <a:ext uri="{FF2B5EF4-FFF2-40B4-BE49-F238E27FC236}">
                  <a16:creationId xmlns:a16="http://schemas.microsoft.com/office/drawing/2014/main" id="{E4E336B8-243A-49D9-9876-4BF3A08D3A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018" y="584276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06">
              <a:extLst>
                <a:ext uri="{FF2B5EF4-FFF2-40B4-BE49-F238E27FC236}">
                  <a16:creationId xmlns:a16="http://schemas.microsoft.com/office/drawing/2014/main" id="{CFBBE0E2-8BDF-4B26-BEBC-DB799B8F6B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0" y="605725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20">
              <a:extLst>
                <a:ext uri="{FF2B5EF4-FFF2-40B4-BE49-F238E27FC236}">
                  <a16:creationId xmlns:a16="http://schemas.microsoft.com/office/drawing/2014/main" id="{A6727626-8944-4EB7-B327-B696FE484D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37524" y="5942904"/>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20">
              <a:extLst>
                <a:ext uri="{FF2B5EF4-FFF2-40B4-BE49-F238E27FC236}">
                  <a16:creationId xmlns:a16="http://schemas.microsoft.com/office/drawing/2014/main" id="{D8C4C7E6-114C-4D16-9FC6-1260653C23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19407" y="5951690"/>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125">
              <a:extLst>
                <a:ext uri="{FF2B5EF4-FFF2-40B4-BE49-F238E27FC236}">
                  <a16:creationId xmlns:a16="http://schemas.microsoft.com/office/drawing/2014/main" id="{2D373437-2902-4D8A-B887-F6941556C2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28670" y="6231153"/>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137">
              <a:extLst>
                <a:ext uri="{FF2B5EF4-FFF2-40B4-BE49-F238E27FC236}">
                  <a16:creationId xmlns:a16="http://schemas.microsoft.com/office/drawing/2014/main" id="{8EB99B25-2662-42DE-8F5D-E0F6F28C85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56267" y="5963524"/>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6">
              <a:extLst>
                <a:ext uri="{FF2B5EF4-FFF2-40B4-BE49-F238E27FC236}">
                  <a16:creationId xmlns:a16="http://schemas.microsoft.com/office/drawing/2014/main" id="{724D4F80-B109-4438-BC6D-ABB522B441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83488" y="6310399"/>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05">
              <a:extLst>
                <a:ext uri="{FF2B5EF4-FFF2-40B4-BE49-F238E27FC236}">
                  <a16:creationId xmlns:a16="http://schemas.microsoft.com/office/drawing/2014/main" id="{F5A66334-17A8-4594-AB17-4C33A955B2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78638" y="5996207"/>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106">
              <a:extLst>
                <a:ext uri="{FF2B5EF4-FFF2-40B4-BE49-F238E27FC236}">
                  <a16:creationId xmlns:a16="http://schemas.microsoft.com/office/drawing/2014/main" id="{D12EC8B9-DE60-44BC-9911-A9CD8EF506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230164" y="5950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07">
              <a:extLst>
                <a:ext uri="{FF2B5EF4-FFF2-40B4-BE49-F238E27FC236}">
                  <a16:creationId xmlns:a16="http://schemas.microsoft.com/office/drawing/2014/main" id="{FB7FEAD3-708C-4B79-B452-4445C27780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58039" y="6027497"/>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08">
              <a:extLst>
                <a:ext uri="{FF2B5EF4-FFF2-40B4-BE49-F238E27FC236}">
                  <a16:creationId xmlns:a16="http://schemas.microsoft.com/office/drawing/2014/main" id="{8C6933FD-FAB6-403B-9CD4-EF0E06CF79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43391" y="5963034"/>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09">
              <a:extLst>
                <a:ext uri="{FF2B5EF4-FFF2-40B4-BE49-F238E27FC236}">
                  <a16:creationId xmlns:a16="http://schemas.microsoft.com/office/drawing/2014/main" id="{3F4D3F48-1D65-45EB-91E2-BEFFB2440C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34906" y="5995680"/>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110">
              <a:extLst>
                <a:ext uri="{FF2B5EF4-FFF2-40B4-BE49-F238E27FC236}">
                  <a16:creationId xmlns:a16="http://schemas.microsoft.com/office/drawing/2014/main" id="{5FB2CD0B-BF87-4FEC-B6B6-0DA50B9314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51575" y="5968048"/>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111">
              <a:extLst>
                <a:ext uri="{FF2B5EF4-FFF2-40B4-BE49-F238E27FC236}">
                  <a16:creationId xmlns:a16="http://schemas.microsoft.com/office/drawing/2014/main" id="{5C2A4452-6B00-411C-80AB-29AE135B4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066705" y="5978540"/>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112">
              <a:extLst>
                <a:ext uri="{FF2B5EF4-FFF2-40B4-BE49-F238E27FC236}">
                  <a16:creationId xmlns:a16="http://schemas.microsoft.com/office/drawing/2014/main" id="{9B0D6CF6-D17B-4DC7-828A-773636910C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551876" y="596629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122">
              <a:extLst>
                <a:ext uri="{FF2B5EF4-FFF2-40B4-BE49-F238E27FC236}">
                  <a16:creationId xmlns:a16="http://schemas.microsoft.com/office/drawing/2014/main" id="{E0E5EA9F-6192-466D-BF45-46D9BCE3BD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11861" y="62805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130">
              <a:extLst>
                <a:ext uri="{FF2B5EF4-FFF2-40B4-BE49-F238E27FC236}">
                  <a16:creationId xmlns:a16="http://schemas.microsoft.com/office/drawing/2014/main" id="{008FF77B-AC18-4E35-BB9B-0CA39278F7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050053" y="6283842"/>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131">
              <a:extLst>
                <a:ext uri="{FF2B5EF4-FFF2-40B4-BE49-F238E27FC236}">
                  <a16:creationId xmlns:a16="http://schemas.microsoft.com/office/drawing/2014/main" id="{F237A1D4-9D62-4DEA-BD39-E5EC93B33B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83480" y="6267114"/>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132">
              <a:extLst>
                <a:ext uri="{FF2B5EF4-FFF2-40B4-BE49-F238E27FC236}">
                  <a16:creationId xmlns:a16="http://schemas.microsoft.com/office/drawing/2014/main" id="{CFF6BE31-4842-4659-8D68-63423F8269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39967" y="6306821"/>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34">
              <a:extLst>
                <a:ext uri="{FF2B5EF4-FFF2-40B4-BE49-F238E27FC236}">
                  <a16:creationId xmlns:a16="http://schemas.microsoft.com/office/drawing/2014/main" id="{3EC2112B-E2EC-492A-8AF9-D78F4B4A99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36264" y="6312790"/>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135">
              <a:extLst>
                <a:ext uri="{FF2B5EF4-FFF2-40B4-BE49-F238E27FC236}">
                  <a16:creationId xmlns:a16="http://schemas.microsoft.com/office/drawing/2014/main" id="{E71F6428-AC25-4A5A-8439-04768A17B6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7411" y="6285468"/>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141">
              <a:extLst>
                <a:ext uri="{FF2B5EF4-FFF2-40B4-BE49-F238E27FC236}">
                  <a16:creationId xmlns:a16="http://schemas.microsoft.com/office/drawing/2014/main" id="{87E919CC-AC41-4F0D-A842-792D7A4187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64771" y="626918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91">
              <a:extLst>
                <a:ext uri="{FF2B5EF4-FFF2-40B4-BE49-F238E27FC236}">
                  <a16:creationId xmlns:a16="http://schemas.microsoft.com/office/drawing/2014/main" id="{DE28BE4E-1A59-46FF-810A-A8F9A46F7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358692" y="6026253"/>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92">
              <a:extLst>
                <a:ext uri="{FF2B5EF4-FFF2-40B4-BE49-F238E27FC236}">
                  <a16:creationId xmlns:a16="http://schemas.microsoft.com/office/drawing/2014/main" id="{41281533-9B25-42A4-9F50-34B4F24C0E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02813" y="59630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93">
              <a:extLst>
                <a:ext uri="{FF2B5EF4-FFF2-40B4-BE49-F238E27FC236}">
                  <a16:creationId xmlns:a16="http://schemas.microsoft.com/office/drawing/2014/main" id="{E5B56BED-7578-4E42-889D-34AA58F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28451" y="603325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94">
              <a:extLst>
                <a:ext uri="{FF2B5EF4-FFF2-40B4-BE49-F238E27FC236}">
                  <a16:creationId xmlns:a16="http://schemas.microsoft.com/office/drawing/2014/main" id="{583E2F4A-E235-4600-A80D-18C1C36EE5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15258" y="6071681"/>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95">
              <a:extLst>
                <a:ext uri="{FF2B5EF4-FFF2-40B4-BE49-F238E27FC236}">
                  <a16:creationId xmlns:a16="http://schemas.microsoft.com/office/drawing/2014/main" id="{A3CF799A-9839-4CB1-9381-DCC0C1FE1B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97627" y="6015784"/>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96">
              <a:extLst>
                <a:ext uri="{FF2B5EF4-FFF2-40B4-BE49-F238E27FC236}">
                  <a16:creationId xmlns:a16="http://schemas.microsoft.com/office/drawing/2014/main" id="{FCC7DD6E-E0E5-46B9-81B7-3B2F7B3332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16034" y="6022312"/>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7">
              <a:extLst>
                <a:ext uri="{FF2B5EF4-FFF2-40B4-BE49-F238E27FC236}">
                  <a16:creationId xmlns:a16="http://schemas.microsoft.com/office/drawing/2014/main" id="{0D5C974E-4B43-4FFA-8230-DB0E1993C3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09702" y="6024760"/>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98">
              <a:extLst>
                <a:ext uri="{FF2B5EF4-FFF2-40B4-BE49-F238E27FC236}">
                  <a16:creationId xmlns:a16="http://schemas.microsoft.com/office/drawing/2014/main" id="{3C1174EE-071E-4421-BD9C-2C2D84190D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91294" y="6024760"/>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99">
              <a:extLst>
                <a:ext uri="{FF2B5EF4-FFF2-40B4-BE49-F238E27FC236}">
                  <a16:creationId xmlns:a16="http://schemas.microsoft.com/office/drawing/2014/main" id="{6F280CAD-1F1B-4F43-99A3-B2EC2A7F30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084479" y="6024758"/>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00">
              <a:extLst>
                <a:ext uri="{FF2B5EF4-FFF2-40B4-BE49-F238E27FC236}">
                  <a16:creationId xmlns:a16="http://schemas.microsoft.com/office/drawing/2014/main" id="{9C83D9FD-E06E-407B-BA7C-2C2AD5B16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36827" y="6024759"/>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01">
              <a:extLst>
                <a:ext uri="{FF2B5EF4-FFF2-40B4-BE49-F238E27FC236}">
                  <a16:creationId xmlns:a16="http://schemas.microsoft.com/office/drawing/2014/main" id="{A1CACEBA-A7A9-45FB-897A-888150011B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734040" y="6031289"/>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04">
              <a:extLst>
                <a:ext uri="{FF2B5EF4-FFF2-40B4-BE49-F238E27FC236}">
                  <a16:creationId xmlns:a16="http://schemas.microsoft.com/office/drawing/2014/main" id="{4A695BE5-DE27-460F-845F-45BB814FE3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23391" y="604026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13">
              <a:extLst>
                <a:ext uri="{FF2B5EF4-FFF2-40B4-BE49-F238E27FC236}">
                  <a16:creationId xmlns:a16="http://schemas.microsoft.com/office/drawing/2014/main" id="{77CDD712-F443-4EDC-B663-5EC5ACD7D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11612" y="6085961"/>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14">
              <a:extLst>
                <a:ext uri="{FF2B5EF4-FFF2-40B4-BE49-F238E27FC236}">
                  <a16:creationId xmlns:a16="http://schemas.microsoft.com/office/drawing/2014/main" id="{007246F1-084B-45D9-BDD9-99BB53F6C9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78066" y="60859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15">
              <a:extLst>
                <a:ext uri="{FF2B5EF4-FFF2-40B4-BE49-F238E27FC236}">
                  <a16:creationId xmlns:a16="http://schemas.microsoft.com/office/drawing/2014/main" id="{1EFA42E9-27C0-423D-93C8-794A9683FC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40920" y="6091674"/>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20">
              <a:extLst>
                <a:ext uri="{FF2B5EF4-FFF2-40B4-BE49-F238E27FC236}">
                  <a16:creationId xmlns:a16="http://schemas.microsoft.com/office/drawing/2014/main" id="{DFCCEBA8-5961-480A-9134-51605F650B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1632" y="6320599"/>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21">
              <a:extLst>
                <a:ext uri="{FF2B5EF4-FFF2-40B4-BE49-F238E27FC236}">
                  <a16:creationId xmlns:a16="http://schemas.microsoft.com/office/drawing/2014/main" id="{00B8B62E-6551-4805-BD5A-5188FE5D3A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187481" y="6343820"/>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125">
              <a:extLst>
                <a:ext uri="{FF2B5EF4-FFF2-40B4-BE49-F238E27FC236}">
                  <a16:creationId xmlns:a16="http://schemas.microsoft.com/office/drawing/2014/main" id="{EB635BC8-61BC-44D5-AA11-9A308B3BA4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73495" y="6338959"/>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126">
              <a:extLst>
                <a:ext uri="{FF2B5EF4-FFF2-40B4-BE49-F238E27FC236}">
                  <a16:creationId xmlns:a16="http://schemas.microsoft.com/office/drawing/2014/main" id="{3C0CF799-2713-48A8-94DF-F8CB5F3324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10307" y="6350793"/>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27">
              <a:extLst>
                <a:ext uri="{FF2B5EF4-FFF2-40B4-BE49-F238E27FC236}">
                  <a16:creationId xmlns:a16="http://schemas.microsoft.com/office/drawing/2014/main" id="{52A7149F-5A3F-4537-981A-974C7409CA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85091" y="6350792"/>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128">
              <a:extLst>
                <a:ext uri="{FF2B5EF4-FFF2-40B4-BE49-F238E27FC236}">
                  <a16:creationId xmlns:a16="http://schemas.microsoft.com/office/drawing/2014/main" id="{5D7163FE-5ADD-41E7-985B-F95E7E0484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412281" y="6354055"/>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29">
              <a:extLst>
                <a:ext uri="{FF2B5EF4-FFF2-40B4-BE49-F238E27FC236}">
                  <a16:creationId xmlns:a16="http://schemas.microsoft.com/office/drawing/2014/main" id="{FA796F21-7CE5-4483-A137-919B3D433B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360077" y="6354055"/>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33">
              <a:extLst>
                <a:ext uri="{FF2B5EF4-FFF2-40B4-BE49-F238E27FC236}">
                  <a16:creationId xmlns:a16="http://schemas.microsoft.com/office/drawing/2014/main" id="{89A8D3E3-3518-4738-B94E-F7DD9818D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66893" y="636303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36">
              <a:extLst>
                <a:ext uri="{FF2B5EF4-FFF2-40B4-BE49-F238E27FC236}">
                  <a16:creationId xmlns:a16="http://schemas.microsoft.com/office/drawing/2014/main" id="{965D7305-50C2-4D93-8832-19DC70C5B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28899" y="6292819"/>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37">
              <a:extLst>
                <a:ext uri="{FF2B5EF4-FFF2-40B4-BE49-F238E27FC236}">
                  <a16:creationId xmlns:a16="http://schemas.microsoft.com/office/drawing/2014/main" id="{04637E45-0880-40BC-B488-4EA4CA4356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28109" y="6378537"/>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38">
              <a:extLst>
                <a:ext uri="{FF2B5EF4-FFF2-40B4-BE49-F238E27FC236}">
                  <a16:creationId xmlns:a16="http://schemas.microsoft.com/office/drawing/2014/main" id="{D938207F-A865-48E5-A15D-FD578BC59D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675552" y="6380986"/>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40">
              <a:extLst>
                <a:ext uri="{FF2B5EF4-FFF2-40B4-BE49-F238E27FC236}">
                  <a16:creationId xmlns:a16="http://schemas.microsoft.com/office/drawing/2014/main" id="{DCD7108A-C70D-4FD9-B91A-0E9F9501AE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55091" y="6390777"/>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42">
              <a:extLst>
                <a:ext uri="{FF2B5EF4-FFF2-40B4-BE49-F238E27FC236}">
                  <a16:creationId xmlns:a16="http://schemas.microsoft.com/office/drawing/2014/main" id="{57FC30BB-0D8F-43B0-910E-7DDE8C9331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25652" y="6417706"/>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25">
              <a:extLst>
                <a:ext uri="{FF2B5EF4-FFF2-40B4-BE49-F238E27FC236}">
                  <a16:creationId xmlns:a16="http://schemas.microsoft.com/office/drawing/2014/main" id="{7E9ACE65-00C6-4A75-8F61-CCADAF3EC1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88143" y="6331967"/>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37">
              <a:extLst>
                <a:ext uri="{FF2B5EF4-FFF2-40B4-BE49-F238E27FC236}">
                  <a16:creationId xmlns:a16="http://schemas.microsoft.com/office/drawing/2014/main" id="{A66BC798-DA88-404E-ABF9-4334D68972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115740" y="6064338"/>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78920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3" name="Rectangle 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25BF74C-E4AC-3495-32B5-E8E1A78EC11C}"/>
              </a:ext>
            </a:extLst>
          </p:cNvPr>
          <p:cNvSpPr>
            <a:spLocks noGrp="1"/>
          </p:cNvSpPr>
          <p:nvPr>
            <p:ph type="title"/>
          </p:nvPr>
        </p:nvSpPr>
        <p:spPr>
          <a:xfrm>
            <a:off x="1422399" y="510363"/>
            <a:ext cx="9343065" cy="1356537"/>
          </a:xfrm>
        </p:spPr>
        <p:txBody>
          <a:bodyPr>
            <a:normAutofit/>
          </a:bodyPr>
          <a:lstStyle/>
          <a:p>
            <a:pPr algn="ctr"/>
            <a:r>
              <a:rPr lang="es-AR"/>
              <a:t>Exploración de la estructura</a:t>
            </a:r>
          </a:p>
        </p:txBody>
      </p:sp>
      <p:graphicFrame>
        <p:nvGraphicFramePr>
          <p:cNvPr id="224" name="Marcador de contenido 2">
            <a:extLst>
              <a:ext uri="{FF2B5EF4-FFF2-40B4-BE49-F238E27FC236}">
                <a16:creationId xmlns:a16="http://schemas.microsoft.com/office/drawing/2014/main" id="{73FDBBD7-6D02-EF47-884A-723CC3E3A5F9}"/>
              </a:ext>
            </a:extLst>
          </p:cNvPr>
          <p:cNvGraphicFramePr>
            <a:graphicFrameLocks noGrp="1"/>
          </p:cNvGraphicFramePr>
          <p:nvPr>
            <p:ph idx="1"/>
            <p:extLst>
              <p:ext uri="{D42A27DB-BD31-4B8C-83A1-F6EECF244321}">
                <p14:modId xmlns:p14="http://schemas.microsoft.com/office/powerpoint/2010/main" val="2765535848"/>
              </p:ext>
            </p:extLst>
          </p:nvPr>
        </p:nvGraphicFramePr>
        <p:xfrm>
          <a:off x="571500" y="2372659"/>
          <a:ext cx="11049000" cy="3901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9329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8C55F-3401-6930-B7E4-0805B648DCFA}"/>
              </a:ext>
            </a:extLst>
          </p:cNvPr>
          <p:cNvSpPr>
            <a:spLocks noGrp="1"/>
          </p:cNvSpPr>
          <p:nvPr>
            <p:ph type="title"/>
          </p:nvPr>
        </p:nvSpPr>
        <p:spPr>
          <a:xfrm>
            <a:off x="1278994" y="548957"/>
            <a:ext cx="9634011" cy="1325563"/>
          </a:xfrm>
        </p:spPr>
        <p:txBody>
          <a:bodyPr>
            <a:normAutofit/>
          </a:bodyPr>
          <a:lstStyle/>
          <a:p>
            <a:r>
              <a:rPr lang="es-AR" sz="4400" dirty="0"/>
              <a:t>Organizadores del material clínico</a:t>
            </a:r>
            <a:br>
              <a:rPr lang="es-AR" sz="2800" dirty="0"/>
            </a:br>
            <a:endParaRPr lang="es-AR" sz="2800" dirty="0"/>
          </a:p>
        </p:txBody>
      </p:sp>
      <p:graphicFrame>
        <p:nvGraphicFramePr>
          <p:cNvPr id="11" name="Marcador de contenido 8">
            <a:extLst>
              <a:ext uri="{FF2B5EF4-FFF2-40B4-BE49-F238E27FC236}">
                <a16:creationId xmlns:a16="http://schemas.microsoft.com/office/drawing/2014/main" id="{95F6C944-088F-EA9C-DFBE-A8F74E14744D}"/>
              </a:ext>
            </a:extLst>
          </p:cNvPr>
          <p:cNvGraphicFramePr>
            <a:graphicFrameLocks noGrp="1"/>
          </p:cNvGraphicFramePr>
          <p:nvPr>
            <p:ph idx="1"/>
          </p:nvPr>
        </p:nvGraphicFramePr>
        <p:xfrm>
          <a:off x="1069848" y="1874520"/>
          <a:ext cx="9634011"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500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 name="Rectangle 8">
            <a:extLst>
              <a:ext uri="{FF2B5EF4-FFF2-40B4-BE49-F238E27FC236}">
                <a16:creationId xmlns:a16="http://schemas.microsoft.com/office/drawing/2014/main" id="{CFB03654-F8D1-4066-85B5-5BA57499B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6" y="2763"/>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
            <a:extLst>
              <a:ext uri="{FF2B5EF4-FFF2-40B4-BE49-F238E27FC236}">
                <a16:creationId xmlns:a16="http://schemas.microsoft.com/office/drawing/2014/main" id="{1FA57181-5942-42F6-9AF3-B3673C79D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6" y="-2763"/>
            <a:ext cx="12194034"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4AAB5EB-707A-B069-7D67-5597EDF477C9}"/>
              </a:ext>
            </a:extLst>
          </p:cNvPr>
          <p:cNvSpPr>
            <a:spLocks noGrp="1"/>
          </p:cNvSpPr>
          <p:nvPr>
            <p:ph type="title"/>
          </p:nvPr>
        </p:nvSpPr>
        <p:spPr>
          <a:xfrm>
            <a:off x="1069848" y="502920"/>
            <a:ext cx="9634011" cy="1325563"/>
          </a:xfrm>
        </p:spPr>
        <p:txBody>
          <a:bodyPr>
            <a:normAutofit/>
          </a:bodyPr>
          <a:lstStyle/>
          <a:p>
            <a:r>
              <a:rPr lang="es-AR"/>
              <a:t>Video</a:t>
            </a:r>
          </a:p>
        </p:txBody>
      </p:sp>
      <p:sp>
        <p:nvSpPr>
          <p:cNvPr id="105" name="Rectangle 12">
            <a:extLst>
              <a:ext uri="{FF2B5EF4-FFF2-40B4-BE49-F238E27FC236}">
                <a16:creationId xmlns:a16="http://schemas.microsoft.com/office/drawing/2014/main" id="{BBE1D84C-3FAB-4357-B2B3-ACAD87A1A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1335" y="1864642"/>
            <a:ext cx="10401749" cy="4117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Elementos multimedia en línea 3" title="ISDEBA- DIPLOMATURA- Dramatización de primera entrevista">
            <a:hlinkClick r:id="" action="ppaction://media"/>
            <a:extLst>
              <a:ext uri="{FF2B5EF4-FFF2-40B4-BE49-F238E27FC236}">
                <a16:creationId xmlns:a16="http://schemas.microsoft.com/office/drawing/2014/main" id="{367B4789-1B8A-855E-F07A-3BBB7DEC0402}"/>
              </a:ext>
            </a:extLst>
          </p:cNvPr>
          <p:cNvPicPr>
            <a:picLocks noRot="1" noChangeAspect="1"/>
          </p:cNvPicPr>
          <p:nvPr>
            <a:videoFile r:link="rId1"/>
          </p:nvPr>
        </p:nvPicPr>
        <p:blipFill>
          <a:blip r:embed="rId3"/>
          <a:stretch>
            <a:fillRect/>
          </a:stretch>
        </p:blipFill>
        <p:spPr>
          <a:xfrm>
            <a:off x="2362898" y="2740008"/>
            <a:ext cx="3264960" cy="2448720"/>
          </a:xfrm>
          <a:prstGeom prst="rect">
            <a:avLst/>
          </a:prstGeom>
        </p:spPr>
      </p:pic>
      <p:sp>
        <p:nvSpPr>
          <p:cNvPr id="3" name="Marcador de contenido 2">
            <a:extLst>
              <a:ext uri="{FF2B5EF4-FFF2-40B4-BE49-F238E27FC236}">
                <a16:creationId xmlns:a16="http://schemas.microsoft.com/office/drawing/2014/main" id="{1B44470E-8EBF-830E-9F3D-7A436AC2CD63}"/>
              </a:ext>
            </a:extLst>
          </p:cNvPr>
          <p:cNvSpPr>
            <a:spLocks noGrp="1"/>
          </p:cNvSpPr>
          <p:nvPr>
            <p:ph idx="1"/>
          </p:nvPr>
        </p:nvSpPr>
        <p:spPr>
          <a:xfrm>
            <a:off x="6096000" y="2369837"/>
            <a:ext cx="4686300" cy="3205093"/>
          </a:xfrm>
        </p:spPr>
        <p:txBody>
          <a:bodyPr>
            <a:normAutofit/>
          </a:bodyPr>
          <a:lstStyle/>
          <a:p>
            <a:pPr marL="0" indent="0">
              <a:buNone/>
            </a:pPr>
            <a:r>
              <a:rPr lang="es-AR" dirty="0">
                <a:hlinkClick r:id="rId4"/>
              </a:rPr>
              <a:t>https://www.youtube.com/watch?v=1tRHHKnhI4U</a:t>
            </a:r>
            <a:endParaRPr lang="es-AR" dirty="0"/>
          </a:p>
          <a:p>
            <a:pPr marL="0" indent="0">
              <a:buNone/>
            </a:pPr>
            <a:endParaRPr lang="es-AR" dirty="0"/>
          </a:p>
        </p:txBody>
      </p:sp>
      <p:grpSp>
        <p:nvGrpSpPr>
          <p:cNvPr id="106" name="Group 14">
            <a:extLst>
              <a:ext uri="{FF2B5EF4-FFF2-40B4-BE49-F238E27FC236}">
                <a16:creationId xmlns:a16="http://schemas.microsoft.com/office/drawing/2014/main" id="{0BDE46BD-EDB4-46C0-B2BD-68548D9CA2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83959" y="8979"/>
            <a:ext cx="784314" cy="6755534"/>
            <a:chOff x="10983959" y="8979"/>
            <a:chExt cx="784314" cy="6755534"/>
          </a:xfrm>
        </p:grpSpPr>
        <p:sp>
          <p:nvSpPr>
            <p:cNvPr id="107" name="Freeform 8">
              <a:extLst>
                <a:ext uri="{FF2B5EF4-FFF2-40B4-BE49-F238E27FC236}">
                  <a16:creationId xmlns:a16="http://schemas.microsoft.com/office/drawing/2014/main" id="{64468517-1B7C-46F6-8C5D-93E4512441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06312" y="665487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43">
              <a:extLst>
                <a:ext uri="{FF2B5EF4-FFF2-40B4-BE49-F238E27FC236}">
                  <a16:creationId xmlns:a16="http://schemas.microsoft.com/office/drawing/2014/main" id="{5F684E45-8D7E-427B-8A8A-7DF55595AA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7425" y="733615"/>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51">
              <a:extLst>
                <a:ext uri="{FF2B5EF4-FFF2-40B4-BE49-F238E27FC236}">
                  <a16:creationId xmlns:a16="http://schemas.microsoft.com/office/drawing/2014/main" id="{4EAB31D8-5C34-40E9-9266-4923AFF63F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65383" y="951326"/>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53">
              <a:extLst>
                <a:ext uri="{FF2B5EF4-FFF2-40B4-BE49-F238E27FC236}">
                  <a16:creationId xmlns:a16="http://schemas.microsoft.com/office/drawing/2014/main" id="{519E9DA7-9E5D-4CC0-9D35-15735E6DFD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3469" y="1190099"/>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54">
              <a:extLst>
                <a:ext uri="{FF2B5EF4-FFF2-40B4-BE49-F238E27FC236}">
                  <a16:creationId xmlns:a16="http://schemas.microsoft.com/office/drawing/2014/main" id="{732DEB2F-AD27-4D5F-9131-6887E79D8E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07351" y="43886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55">
              <a:extLst>
                <a:ext uri="{FF2B5EF4-FFF2-40B4-BE49-F238E27FC236}">
                  <a16:creationId xmlns:a16="http://schemas.microsoft.com/office/drawing/2014/main" id="{D792A898-D274-4B84-800E-FD3783F50A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3329" y="1399700"/>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56">
              <a:extLst>
                <a:ext uri="{FF2B5EF4-FFF2-40B4-BE49-F238E27FC236}">
                  <a16:creationId xmlns:a16="http://schemas.microsoft.com/office/drawing/2014/main" id="{47BB3088-A1B0-407F-A18A-407496F201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53025" y="2229736"/>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57">
              <a:extLst>
                <a:ext uri="{FF2B5EF4-FFF2-40B4-BE49-F238E27FC236}">
                  <a16:creationId xmlns:a16="http://schemas.microsoft.com/office/drawing/2014/main" id="{9646AF65-FD07-43EB-86B5-3D79752BCC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39478" y="1609445"/>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59">
              <a:extLst>
                <a:ext uri="{FF2B5EF4-FFF2-40B4-BE49-F238E27FC236}">
                  <a16:creationId xmlns:a16="http://schemas.microsoft.com/office/drawing/2014/main" id="{933C5405-BDB2-4914-B675-79DB035679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8928" y="244961"/>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60">
              <a:extLst>
                <a:ext uri="{FF2B5EF4-FFF2-40B4-BE49-F238E27FC236}">
                  <a16:creationId xmlns:a16="http://schemas.microsoft.com/office/drawing/2014/main" id="{38D76EE6-E62F-4622-A9E7-ADBF8D8646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38115" y="192273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61">
              <a:extLst>
                <a:ext uri="{FF2B5EF4-FFF2-40B4-BE49-F238E27FC236}">
                  <a16:creationId xmlns:a16="http://schemas.microsoft.com/office/drawing/2014/main" id="{63394064-E4E2-42E0-9E94-21C6E34CFE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44399" y="27880"/>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78">
              <a:extLst>
                <a:ext uri="{FF2B5EF4-FFF2-40B4-BE49-F238E27FC236}">
                  <a16:creationId xmlns:a16="http://schemas.microsoft.com/office/drawing/2014/main" id="{6CC978AA-9D4F-479F-9BF2-8FC2D1897F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9694" y="657338"/>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79">
              <a:extLst>
                <a:ext uri="{FF2B5EF4-FFF2-40B4-BE49-F238E27FC236}">
                  <a16:creationId xmlns:a16="http://schemas.microsoft.com/office/drawing/2014/main" id="{13DE5D6C-1B57-4502-8924-4FC17851C7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12066" y="888383"/>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80">
              <a:extLst>
                <a:ext uri="{FF2B5EF4-FFF2-40B4-BE49-F238E27FC236}">
                  <a16:creationId xmlns:a16="http://schemas.microsoft.com/office/drawing/2014/main" id="{68B32B03-43AA-4969-8286-B2DF723CE3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06725" y="1126178"/>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81">
              <a:extLst>
                <a:ext uri="{FF2B5EF4-FFF2-40B4-BE49-F238E27FC236}">
                  <a16:creationId xmlns:a16="http://schemas.microsoft.com/office/drawing/2014/main" id="{7EBAE82C-7470-4A1D-B28C-E1C0E517DD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9775" y="2139232"/>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82">
              <a:extLst>
                <a:ext uri="{FF2B5EF4-FFF2-40B4-BE49-F238E27FC236}">
                  <a16:creationId xmlns:a16="http://schemas.microsoft.com/office/drawing/2014/main" id="{8A8614CA-771D-4DAC-88D2-542555EEF0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7611" y="1916779"/>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83">
              <a:extLst>
                <a:ext uri="{FF2B5EF4-FFF2-40B4-BE49-F238E27FC236}">
                  <a16:creationId xmlns:a16="http://schemas.microsoft.com/office/drawing/2014/main" id="{F2D56473-4BBB-42E7-9AE2-206460813D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0168" y="1601991"/>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84">
              <a:extLst>
                <a:ext uri="{FF2B5EF4-FFF2-40B4-BE49-F238E27FC236}">
                  <a16:creationId xmlns:a16="http://schemas.microsoft.com/office/drawing/2014/main" id="{18E0B4E4-D700-4243-AD02-96D9BC6207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81184" y="452752"/>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86">
              <a:extLst>
                <a:ext uri="{FF2B5EF4-FFF2-40B4-BE49-F238E27FC236}">
                  <a16:creationId xmlns:a16="http://schemas.microsoft.com/office/drawing/2014/main" id="{6EAED50B-94E7-4750-B3EA-441236C079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1153" y="106743"/>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89">
              <a:extLst>
                <a:ext uri="{FF2B5EF4-FFF2-40B4-BE49-F238E27FC236}">
                  <a16:creationId xmlns:a16="http://schemas.microsoft.com/office/drawing/2014/main" id="{4C03E8F8-6DDB-4CFE-ADFA-0B0BAA00D0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31692" y="1391412"/>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90">
              <a:extLst>
                <a:ext uri="{FF2B5EF4-FFF2-40B4-BE49-F238E27FC236}">
                  <a16:creationId xmlns:a16="http://schemas.microsoft.com/office/drawing/2014/main" id="{5967BC41-BD9D-4BBC-88E5-451D01D2EA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3808" y="2012549"/>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105">
              <a:extLst>
                <a:ext uri="{FF2B5EF4-FFF2-40B4-BE49-F238E27FC236}">
                  <a16:creationId xmlns:a16="http://schemas.microsoft.com/office/drawing/2014/main" id="{C3917068-6A04-4CF4-9199-63EA88BCB0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37215" y="1918240"/>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106">
              <a:extLst>
                <a:ext uri="{FF2B5EF4-FFF2-40B4-BE49-F238E27FC236}">
                  <a16:creationId xmlns:a16="http://schemas.microsoft.com/office/drawing/2014/main" id="{4A83DDAF-6D71-438E-BBAB-A4B7185AAD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6852" y="52536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107">
              <a:extLst>
                <a:ext uri="{FF2B5EF4-FFF2-40B4-BE49-F238E27FC236}">
                  <a16:creationId xmlns:a16="http://schemas.microsoft.com/office/drawing/2014/main" id="{1D9B434D-DD14-4178-A159-E7E003FEBC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2617" y="2205310"/>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108">
              <a:extLst>
                <a:ext uri="{FF2B5EF4-FFF2-40B4-BE49-F238E27FC236}">
                  <a16:creationId xmlns:a16="http://schemas.microsoft.com/office/drawing/2014/main" id="{8E790658-81AB-4648-8DE5-B8630CFC9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24523" y="1135206"/>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109">
              <a:extLst>
                <a:ext uri="{FF2B5EF4-FFF2-40B4-BE49-F238E27FC236}">
                  <a16:creationId xmlns:a16="http://schemas.microsoft.com/office/drawing/2014/main" id="{7BF2D7AB-B8E7-46BB-85C6-5793247B71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7720" y="1636531"/>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10">
              <a:extLst>
                <a:ext uri="{FF2B5EF4-FFF2-40B4-BE49-F238E27FC236}">
                  <a16:creationId xmlns:a16="http://schemas.microsoft.com/office/drawing/2014/main" id="{FA559D23-39C7-4E78-BE85-324EED0F73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4576" y="277526"/>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11">
              <a:extLst>
                <a:ext uri="{FF2B5EF4-FFF2-40B4-BE49-F238E27FC236}">
                  <a16:creationId xmlns:a16="http://schemas.microsoft.com/office/drawing/2014/main" id="{40A11A64-97BD-4380-B389-196B1F2E0F4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5775" y="1365026"/>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12">
              <a:extLst>
                <a:ext uri="{FF2B5EF4-FFF2-40B4-BE49-F238E27FC236}">
                  <a16:creationId xmlns:a16="http://schemas.microsoft.com/office/drawing/2014/main" id="{9A7D6040-F970-48F3-A426-12DE7B324F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15278" y="846372"/>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32">
              <a:extLst>
                <a:ext uri="{FF2B5EF4-FFF2-40B4-BE49-F238E27FC236}">
                  <a16:creationId xmlns:a16="http://schemas.microsoft.com/office/drawing/2014/main" id="{689F65D2-5D30-40E6-9E42-988B058762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02501" y="3232475"/>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33">
              <a:extLst>
                <a:ext uri="{FF2B5EF4-FFF2-40B4-BE49-F238E27FC236}">
                  <a16:creationId xmlns:a16="http://schemas.microsoft.com/office/drawing/2014/main" id="{92CFF98B-C8DC-40A7-B6BF-A2201EA74D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32414" y="4323786"/>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34">
              <a:extLst>
                <a:ext uri="{FF2B5EF4-FFF2-40B4-BE49-F238E27FC236}">
                  <a16:creationId xmlns:a16="http://schemas.microsoft.com/office/drawing/2014/main" id="{97A7A80F-8A78-4D96-8453-DC9524D71F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36344" y="5321109"/>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35">
              <a:extLst>
                <a:ext uri="{FF2B5EF4-FFF2-40B4-BE49-F238E27FC236}">
                  <a16:creationId xmlns:a16="http://schemas.microsoft.com/office/drawing/2014/main" id="{A5E7A2F7-6DD9-4622-9C20-6917FC36BE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31996" y="4532013"/>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36">
              <a:extLst>
                <a:ext uri="{FF2B5EF4-FFF2-40B4-BE49-F238E27FC236}">
                  <a16:creationId xmlns:a16="http://schemas.microsoft.com/office/drawing/2014/main" id="{57651EEE-A10B-4C59-967A-5D96AD0FDF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04133" y="5982998"/>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37">
              <a:extLst>
                <a:ext uri="{FF2B5EF4-FFF2-40B4-BE49-F238E27FC236}">
                  <a16:creationId xmlns:a16="http://schemas.microsoft.com/office/drawing/2014/main" id="{EE961943-E13D-461A-B8B0-1C7BB1AE1D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5899" y="2996535"/>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38">
              <a:extLst>
                <a:ext uri="{FF2B5EF4-FFF2-40B4-BE49-F238E27FC236}">
                  <a16:creationId xmlns:a16="http://schemas.microsoft.com/office/drawing/2014/main" id="{879C1E5A-D926-485C-B9E5-65AC0B11B8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3568" y="4836631"/>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39">
              <a:extLst>
                <a:ext uri="{FF2B5EF4-FFF2-40B4-BE49-F238E27FC236}">
                  <a16:creationId xmlns:a16="http://schemas.microsoft.com/office/drawing/2014/main" id="{3BDBA0F0-BC6A-4F1C-81D0-15C55138E2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5676" y="5077752"/>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40">
              <a:extLst>
                <a:ext uri="{FF2B5EF4-FFF2-40B4-BE49-F238E27FC236}">
                  <a16:creationId xmlns:a16="http://schemas.microsoft.com/office/drawing/2014/main" id="{AC1264C5-FD84-4AB8-AADE-6854BCA7B7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10640" y="2534453"/>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41">
              <a:extLst>
                <a:ext uri="{FF2B5EF4-FFF2-40B4-BE49-F238E27FC236}">
                  <a16:creationId xmlns:a16="http://schemas.microsoft.com/office/drawing/2014/main" id="{3D8EE63A-9705-4D88-A3EC-A18538765C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04133" y="6215006"/>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42">
              <a:extLst>
                <a:ext uri="{FF2B5EF4-FFF2-40B4-BE49-F238E27FC236}">
                  <a16:creationId xmlns:a16="http://schemas.microsoft.com/office/drawing/2014/main" id="{812B3ABC-1D5C-47F8-BB02-63691F764C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92301" y="5533022"/>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44">
              <a:extLst>
                <a:ext uri="{FF2B5EF4-FFF2-40B4-BE49-F238E27FC236}">
                  <a16:creationId xmlns:a16="http://schemas.microsoft.com/office/drawing/2014/main" id="{F00B9E1B-C3C2-4135-AB39-990EC1C750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96091" y="4017150"/>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45">
              <a:extLst>
                <a:ext uri="{FF2B5EF4-FFF2-40B4-BE49-F238E27FC236}">
                  <a16:creationId xmlns:a16="http://schemas.microsoft.com/office/drawing/2014/main" id="{742B3274-754E-4CAB-B48C-BCEFDBA95A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73940" y="5772976"/>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46">
              <a:extLst>
                <a:ext uri="{FF2B5EF4-FFF2-40B4-BE49-F238E27FC236}">
                  <a16:creationId xmlns:a16="http://schemas.microsoft.com/office/drawing/2014/main" id="{DB1FB295-6265-4D6E-B965-C194A82CE18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622999" y="2767072"/>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47">
              <a:extLst>
                <a:ext uri="{FF2B5EF4-FFF2-40B4-BE49-F238E27FC236}">
                  <a16:creationId xmlns:a16="http://schemas.microsoft.com/office/drawing/2014/main" id="{E33D3C46-44A8-482D-94CD-03C5F5194F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81144" y="3786023"/>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48">
              <a:extLst>
                <a:ext uri="{FF2B5EF4-FFF2-40B4-BE49-F238E27FC236}">
                  <a16:creationId xmlns:a16="http://schemas.microsoft.com/office/drawing/2014/main" id="{9BCB0849-B279-4030-84A6-92A4B1BCDD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76401" y="3552553"/>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49">
              <a:extLst>
                <a:ext uri="{FF2B5EF4-FFF2-40B4-BE49-F238E27FC236}">
                  <a16:creationId xmlns:a16="http://schemas.microsoft.com/office/drawing/2014/main" id="{8A33AAFD-720F-4654-A669-17B1749789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75015" y="6444221"/>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62">
              <a:extLst>
                <a:ext uri="{FF2B5EF4-FFF2-40B4-BE49-F238E27FC236}">
                  <a16:creationId xmlns:a16="http://schemas.microsoft.com/office/drawing/2014/main" id="{A28F6F4C-010F-44CB-9304-ACFCA0CA7F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66833" y="2886867"/>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63">
              <a:extLst>
                <a:ext uri="{FF2B5EF4-FFF2-40B4-BE49-F238E27FC236}">
                  <a16:creationId xmlns:a16="http://schemas.microsoft.com/office/drawing/2014/main" id="{1952010E-94C8-4D6B-9F68-1922F056FF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8191" y="4025480"/>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64">
              <a:extLst>
                <a:ext uri="{FF2B5EF4-FFF2-40B4-BE49-F238E27FC236}">
                  <a16:creationId xmlns:a16="http://schemas.microsoft.com/office/drawing/2014/main" id="{50A8707E-2755-42D9-BA18-E12575E0C6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6142" y="2618559"/>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65">
              <a:extLst>
                <a:ext uri="{FF2B5EF4-FFF2-40B4-BE49-F238E27FC236}">
                  <a16:creationId xmlns:a16="http://schemas.microsoft.com/office/drawing/2014/main" id="{E88CE7D6-0C69-4EBB-99B7-3AA0F7DF98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6773" y="3762574"/>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66">
              <a:extLst>
                <a:ext uri="{FF2B5EF4-FFF2-40B4-BE49-F238E27FC236}">
                  <a16:creationId xmlns:a16="http://schemas.microsoft.com/office/drawing/2014/main" id="{EA70856A-161D-484A-AFB7-7367EF2A5D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4555" y="5309010"/>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67">
              <a:extLst>
                <a:ext uri="{FF2B5EF4-FFF2-40B4-BE49-F238E27FC236}">
                  <a16:creationId xmlns:a16="http://schemas.microsoft.com/office/drawing/2014/main" id="{1CF4FF39-C7A3-4AB7-813A-9500A2CE2F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14735" y="4525032"/>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68">
              <a:extLst>
                <a:ext uri="{FF2B5EF4-FFF2-40B4-BE49-F238E27FC236}">
                  <a16:creationId xmlns:a16="http://schemas.microsoft.com/office/drawing/2014/main" id="{56E8AC73-C276-47D2-9E34-B9B8605950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42123" y="3182292"/>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69">
              <a:extLst>
                <a:ext uri="{FF2B5EF4-FFF2-40B4-BE49-F238E27FC236}">
                  <a16:creationId xmlns:a16="http://schemas.microsoft.com/office/drawing/2014/main" id="{CDB5AA84-5D0F-415C-A7A5-83EDB692C0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1380" y="5591255"/>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70">
              <a:extLst>
                <a:ext uri="{FF2B5EF4-FFF2-40B4-BE49-F238E27FC236}">
                  <a16:creationId xmlns:a16="http://schemas.microsoft.com/office/drawing/2014/main" id="{7EC9FFE2-041C-4E07-9C93-473808E156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85593" y="6182999"/>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71">
              <a:extLst>
                <a:ext uri="{FF2B5EF4-FFF2-40B4-BE49-F238E27FC236}">
                  <a16:creationId xmlns:a16="http://schemas.microsoft.com/office/drawing/2014/main" id="{4D740474-1082-4C09-AEC4-1DA217E86D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2923" y="5070605"/>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72">
              <a:extLst>
                <a:ext uri="{FF2B5EF4-FFF2-40B4-BE49-F238E27FC236}">
                  <a16:creationId xmlns:a16="http://schemas.microsoft.com/office/drawing/2014/main" id="{4810686E-F01E-435A-9A39-D4CC4EF760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29660" y="4843746"/>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3">
              <a:extLst>
                <a:ext uri="{FF2B5EF4-FFF2-40B4-BE49-F238E27FC236}">
                  <a16:creationId xmlns:a16="http://schemas.microsoft.com/office/drawing/2014/main" id="{D3A37BF1-E771-4C4D-B9FF-F926782F1D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34533" y="4344111"/>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74">
              <a:extLst>
                <a:ext uri="{FF2B5EF4-FFF2-40B4-BE49-F238E27FC236}">
                  <a16:creationId xmlns:a16="http://schemas.microsoft.com/office/drawing/2014/main" id="{1B072D60-6E05-4425-912F-DFAE41C96E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90126" y="596111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75">
              <a:extLst>
                <a:ext uri="{FF2B5EF4-FFF2-40B4-BE49-F238E27FC236}">
                  <a16:creationId xmlns:a16="http://schemas.microsoft.com/office/drawing/2014/main" id="{7F2369C3-0F08-41EA-A1E2-7C4A3F7916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97494" y="2378791"/>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77">
              <a:extLst>
                <a:ext uri="{FF2B5EF4-FFF2-40B4-BE49-F238E27FC236}">
                  <a16:creationId xmlns:a16="http://schemas.microsoft.com/office/drawing/2014/main" id="{B577B7F9-C9BD-4BC9-8105-A8905EA4D6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02740" y="3543074"/>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85">
              <a:extLst>
                <a:ext uri="{FF2B5EF4-FFF2-40B4-BE49-F238E27FC236}">
                  <a16:creationId xmlns:a16="http://schemas.microsoft.com/office/drawing/2014/main" id="{3E3DB80C-C2CA-4D1D-B797-C90AC62940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88999" y="6370893"/>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87">
              <a:extLst>
                <a:ext uri="{FF2B5EF4-FFF2-40B4-BE49-F238E27FC236}">
                  <a16:creationId xmlns:a16="http://schemas.microsoft.com/office/drawing/2014/main" id="{AFFB2933-A35F-400D-97FD-1552D195D4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12934" y="6648203"/>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88">
              <a:extLst>
                <a:ext uri="{FF2B5EF4-FFF2-40B4-BE49-F238E27FC236}">
                  <a16:creationId xmlns:a16="http://schemas.microsoft.com/office/drawing/2014/main" id="{10218DDF-1F8C-4D27-8808-2CA4587BEF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377039" y="5640343"/>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91">
              <a:extLst>
                <a:ext uri="{FF2B5EF4-FFF2-40B4-BE49-F238E27FC236}">
                  <a16:creationId xmlns:a16="http://schemas.microsoft.com/office/drawing/2014/main" id="{6B807BBD-E7D2-4F32-8C5F-577FAEB4CA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69081" y="2616872"/>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92">
              <a:extLst>
                <a:ext uri="{FF2B5EF4-FFF2-40B4-BE49-F238E27FC236}">
                  <a16:creationId xmlns:a16="http://schemas.microsoft.com/office/drawing/2014/main" id="{DDB7E65E-630C-43E2-A852-6C0AD4981B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5075" y="2356802"/>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93">
              <a:extLst>
                <a:ext uri="{FF2B5EF4-FFF2-40B4-BE49-F238E27FC236}">
                  <a16:creationId xmlns:a16="http://schemas.microsoft.com/office/drawing/2014/main" id="{A9C94D47-FCFA-48DC-843E-13154482FF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1435" y="3268746"/>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94">
              <a:extLst>
                <a:ext uri="{FF2B5EF4-FFF2-40B4-BE49-F238E27FC236}">
                  <a16:creationId xmlns:a16="http://schemas.microsoft.com/office/drawing/2014/main" id="{85BF3B95-86FE-4E1C-92DA-26F86C4F2F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9683" y="5303749"/>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95">
              <a:extLst>
                <a:ext uri="{FF2B5EF4-FFF2-40B4-BE49-F238E27FC236}">
                  <a16:creationId xmlns:a16="http://schemas.microsoft.com/office/drawing/2014/main" id="{7A5C6E94-A8F6-4C92-8A9D-3D364D019F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8642" y="306482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96">
              <a:extLst>
                <a:ext uri="{FF2B5EF4-FFF2-40B4-BE49-F238E27FC236}">
                  <a16:creationId xmlns:a16="http://schemas.microsoft.com/office/drawing/2014/main" id="{34AF1723-5D65-466E-A941-2BB4CA9334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3420" y="3511722"/>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97">
              <a:extLst>
                <a:ext uri="{FF2B5EF4-FFF2-40B4-BE49-F238E27FC236}">
                  <a16:creationId xmlns:a16="http://schemas.microsoft.com/office/drawing/2014/main" id="{A095220B-A1BD-47A2-A974-B582D6BB0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2732" y="4720573"/>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98">
              <a:extLst>
                <a:ext uri="{FF2B5EF4-FFF2-40B4-BE49-F238E27FC236}">
                  <a16:creationId xmlns:a16="http://schemas.microsoft.com/office/drawing/2014/main" id="{69B0F4BF-4542-4B6A-81C2-BCEF287CDF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5217" y="4202114"/>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99">
              <a:extLst>
                <a:ext uri="{FF2B5EF4-FFF2-40B4-BE49-F238E27FC236}">
                  <a16:creationId xmlns:a16="http://schemas.microsoft.com/office/drawing/2014/main" id="{8894B5D3-4445-4C5C-B1C5-58B3BB963D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99335" y="4505678"/>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100">
              <a:extLst>
                <a:ext uri="{FF2B5EF4-FFF2-40B4-BE49-F238E27FC236}">
                  <a16:creationId xmlns:a16="http://schemas.microsoft.com/office/drawing/2014/main" id="{2D0C2DDF-ECF0-4545-93D0-8AB34D8C67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7621" y="3830555"/>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101">
              <a:extLst>
                <a:ext uri="{FF2B5EF4-FFF2-40B4-BE49-F238E27FC236}">
                  <a16:creationId xmlns:a16="http://schemas.microsoft.com/office/drawing/2014/main" id="{307B45DD-E2C8-4B82-BBD7-343AE0FC1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52338" y="5038761"/>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102">
              <a:extLst>
                <a:ext uri="{FF2B5EF4-FFF2-40B4-BE49-F238E27FC236}">
                  <a16:creationId xmlns:a16="http://schemas.microsoft.com/office/drawing/2014/main" id="{1F814DDC-0CDF-4E8C-B479-B2054EB001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48517" y="5599146"/>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103">
              <a:extLst>
                <a:ext uri="{FF2B5EF4-FFF2-40B4-BE49-F238E27FC236}">
                  <a16:creationId xmlns:a16="http://schemas.microsoft.com/office/drawing/2014/main" id="{3A24C5DF-4E03-4454-A0D4-56F6439AE5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31425" y="5869568"/>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104">
              <a:extLst>
                <a:ext uri="{FF2B5EF4-FFF2-40B4-BE49-F238E27FC236}">
                  <a16:creationId xmlns:a16="http://schemas.microsoft.com/office/drawing/2014/main" id="{66F01494-6080-42FB-B58B-77CB3BDBA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6885" y="240048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113">
              <a:extLst>
                <a:ext uri="{FF2B5EF4-FFF2-40B4-BE49-F238E27FC236}">
                  <a16:creationId xmlns:a16="http://schemas.microsoft.com/office/drawing/2014/main" id="{1BAFD4F9-B462-4D0A-8D48-2E03B0D3C1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8226" y="4788399"/>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114">
              <a:extLst>
                <a:ext uri="{FF2B5EF4-FFF2-40B4-BE49-F238E27FC236}">
                  <a16:creationId xmlns:a16="http://schemas.microsoft.com/office/drawing/2014/main" id="{84FC90A1-651C-4D49-8510-C120AC92BC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01630" y="3554714"/>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115">
              <a:extLst>
                <a:ext uri="{FF2B5EF4-FFF2-40B4-BE49-F238E27FC236}">
                  <a16:creationId xmlns:a16="http://schemas.microsoft.com/office/drawing/2014/main" id="{2EEC125D-BDB0-48C8-A2F4-86F29A981D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5917" y="4217568"/>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117">
              <a:extLst>
                <a:ext uri="{FF2B5EF4-FFF2-40B4-BE49-F238E27FC236}">
                  <a16:creationId xmlns:a16="http://schemas.microsoft.com/office/drawing/2014/main" id="{3FB1ABC6-7F05-440E-A074-A846877158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83234" y="5913247"/>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118">
              <a:extLst>
                <a:ext uri="{FF2B5EF4-FFF2-40B4-BE49-F238E27FC236}">
                  <a16:creationId xmlns:a16="http://schemas.microsoft.com/office/drawing/2014/main" id="{6623DA31-E2E2-4E24-BCF1-063A3269B5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19972" y="6421642"/>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19">
              <a:extLst>
                <a:ext uri="{FF2B5EF4-FFF2-40B4-BE49-F238E27FC236}">
                  <a16:creationId xmlns:a16="http://schemas.microsoft.com/office/drawing/2014/main" id="{22837016-0513-4BFB-8688-40A90A7071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95638" y="6199035"/>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8">
              <a:extLst>
                <a:ext uri="{FF2B5EF4-FFF2-40B4-BE49-F238E27FC236}">
                  <a16:creationId xmlns:a16="http://schemas.microsoft.com/office/drawing/2014/main" id="{3006C7CE-E05B-43A6-A145-1EC382E58C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40333" y="33404"/>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44">
              <a:extLst>
                <a:ext uri="{FF2B5EF4-FFF2-40B4-BE49-F238E27FC236}">
                  <a16:creationId xmlns:a16="http://schemas.microsoft.com/office/drawing/2014/main" id="{8C889BB3-113A-4174-8465-EDFE2BC265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98678" y="2855970"/>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45">
              <a:extLst>
                <a:ext uri="{FF2B5EF4-FFF2-40B4-BE49-F238E27FC236}">
                  <a16:creationId xmlns:a16="http://schemas.microsoft.com/office/drawing/2014/main" id="{3BCB7310-637F-4673-A72E-E458264691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021382" y="660797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37454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8B4275-29B1-82B6-D01B-61D2051D4172}"/>
              </a:ext>
            </a:extLst>
          </p:cNvPr>
          <p:cNvSpPr>
            <a:spLocks noGrp="1"/>
          </p:cNvSpPr>
          <p:nvPr>
            <p:ph type="title"/>
          </p:nvPr>
        </p:nvSpPr>
        <p:spPr/>
        <p:txBody>
          <a:bodyPr/>
          <a:lstStyle/>
          <a:p>
            <a:r>
              <a:rPr lang="es-AR" dirty="0"/>
              <a:t>Role </a:t>
            </a:r>
            <a:r>
              <a:rPr lang="es-AR" dirty="0" err="1"/>
              <a:t>playing</a:t>
            </a:r>
            <a:endParaRPr lang="es-AR" dirty="0"/>
          </a:p>
        </p:txBody>
      </p:sp>
      <p:sp>
        <p:nvSpPr>
          <p:cNvPr id="3" name="Marcador de contenido 2">
            <a:extLst>
              <a:ext uri="{FF2B5EF4-FFF2-40B4-BE49-F238E27FC236}">
                <a16:creationId xmlns:a16="http://schemas.microsoft.com/office/drawing/2014/main" id="{26F983C7-9EEB-4207-E591-9CB90C5BB3DD}"/>
              </a:ext>
            </a:extLst>
          </p:cNvPr>
          <p:cNvSpPr>
            <a:spLocks noGrp="1"/>
          </p:cNvSpPr>
          <p:nvPr>
            <p:ph idx="1"/>
          </p:nvPr>
        </p:nvSpPr>
        <p:spPr/>
        <p:txBody>
          <a:bodyPr/>
          <a:lstStyle/>
          <a:p>
            <a:pPr>
              <a:lnSpc>
                <a:spcPct val="115000"/>
              </a:lnSpc>
              <a:spcAft>
                <a:spcPts val="800"/>
              </a:spcAft>
            </a:pPr>
            <a:r>
              <a:rPr lang="es-AR" sz="2400" b="1" kern="100" dirty="0">
                <a:effectLst/>
                <a:latin typeface="Aptos" panose="020B0004020202020204" pitchFamily="34" charset="0"/>
                <a:ea typeface="Aptos" panose="020B0004020202020204" pitchFamily="34" charset="0"/>
                <a:cs typeface="Times New Roman" panose="02020603050405020304" pitchFamily="18" charset="0"/>
              </a:rPr>
              <a:t>Jorge (36) y Alicia (34) – No tienen hijos</a:t>
            </a:r>
            <a:endParaRPr lang="es-AR" sz="24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s-AR" sz="2400" kern="100" dirty="0">
                <a:effectLst/>
                <a:latin typeface="Aptos" panose="020B0004020202020204" pitchFamily="34" charset="0"/>
                <a:ea typeface="Aptos" panose="020B0004020202020204" pitchFamily="34" charset="0"/>
                <a:cs typeface="Times New Roman" panose="02020603050405020304" pitchFamily="18" charset="0"/>
              </a:rPr>
              <a:t>Consultan por problemas de comunicación. Viven juntos hace 2 años. Todo bien hasta que Alicia pierde el trabajo, entonces tiene mas necesidad de Jorge y reclama su atención, denotando malestar por la falta de comunicación que percibe.</a:t>
            </a:r>
          </a:p>
          <a:p>
            <a:pPr>
              <a:lnSpc>
                <a:spcPct val="115000"/>
              </a:lnSpc>
              <a:spcAft>
                <a:spcPts val="800"/>
              </a:spcAft>
            </a:pPr>
            <a:r>
              <a:rPr lang="es-AR" sz="2400" kern="100" dirty="0">
                <a:effectLst/>
                <a:latin typeface="Aptos" panose="020B0004020202020204" pitchFamily="34" charset="0"/>
                <a:ea typeface="Aptos" panose="020B0004020202020204" pitchFamily="34" charset="0"/>
                <a:cs typeface="Times New Roman" panose="02020603050405020304" pitchFamily="18" charset="0"/>
              </a:rPr>
              <a:t>Ella se quiere separar ya que no esta satisfecha con la relación, según ella en los momentos que tienen para comunicarse el esta cansado y ella no se siente querida.</a:t>
            </a:r>
          </a:p>
          <a:p>
            <a:endParaRPr lang="es-AR" dirty="0"/>
          </a:p>
        </p:txBody>
      </p:sp>
    </p:spTree>
    <p:extLst>
      <p:ext uri="{BB962C8B-B14F-4D97-AF65-F5344CB8AC3E}">
        <p14:creationId xmlns:p14="http://schemas.microsoft.com/office/powerpoint/2010/main" val="3988594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 name="Rectangle 122">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56CC0AF-AA64-699A-5C5D-1F062A02B379}"/>
              </a:ext>
            </a:extLst>
          </p:cNvPr>
          <p:cNvSpPr>
            <a:spLocks noGrp="1"/>
          </p:cNvSpPr>
          <p:nvPr>
            <p:ph type="title"/>
          </p:nvPr>
        </p:nvSpPr>
        <p:spPr>
          <a:xfrm>
            <a:off x="1422399" y="701749"/>
            <a:ext cx="9343065" cy="999460"/>
          </a:xfrm>
        </p:spPr>
        <p:txBody>
          <a:bodyPr>
            <a:normAutofit/>
          </a:bodyPr>
          <a:lstStyle/>
          <a:p>
            <a:pPr algn="ctr"/>
            <a:r>
              <a:rPr lang="es-AR" dirty="0"/>
              <a:t>El encuentro</a:t>
            </a:r>
            <a:endParaRPr lang="es-AR"/>
          </a:p>
        </p:txBody>
      </p:sp>
      <p:sp>
        <p:nvSpPr>
          <p:cNvPr id="125" name="Rectangle 124">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494358A2-46C4-F9CA-E0E4-52DF270073FB}"/>
              </a:ext>
            </a:extLst>
          </p:cNvPr>
          <p:cNvGraphicFramePr>
            <a:graphicFrameLocks noGrp="1"/>
          </p:cNvGraphicFramePr>
          <p:nvPr>
            <p:ph idx="1"/>
            <p:extLst>
              <p:ext uri="{D42A27DB-BD31-4B8C-83A1-F6EECF244321}">
                <p14:modId xmlns:p14="http://schemas.microsoft.com/office/powerpoint/2010/main" val="2283982042"/>
              </p:ext>
            </p:extLst>
          </p:nvPr>
        </p:nvGraphicFramePr>
        <p:xfrm>
          <a:off x="571500" y="1701209"/>
          <a:ext cx="11049000" cy="4573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712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D1D7EF-4CF5-CCD9-E5A0-F7E18CDBEBC3}"/>
              </a:ext>
            </a:extLst>
          </p:cNvPr>
          <p:cNvSpPr>
            <a:spLocks noGrp="1"/>
          </p:cNvSpPr>
          <p:nvPr>
            <p:ph type="title"/>
          </p:nvPr>
        </p:nvSpPr>
        <p:spPr/>
        <p:txBody>
          <a:bodyPr/>
          <a:lstStyle/>
          <a:p>
            <a:r>
              <a:rPr lang="es-AR" dirty="0"/>
              <a:t>La terapia estratégica como meta modelo</a:t>
            </a:r>
          </a:p>
        </p:txBody>
      </p:sp>
      <p:sp>
        <p:nvSpPr>
          <p:cNvPr id="3" name="Marcador de contenido 2">
            <a:extLst>
              <a:ext uri="{FF2B5EF4-FFF2-40B4-BE49-F238E27FC236}">
                <a16:creationId xmlns:a16="http://schemas.microsoft.com/office/drawing/2014/main" id="{20F1FFF7-BF93-2545-FDFD-2A4D20196560}"/>
              </a:ext>
            </a:extLst>
          </p:cNvPr>
          <p:cNvSpPr>
            <a:spLocks noGrp="1"/>
          </p:cNvSpPr>
          <p:nvPr>
            <p:ph idx="1"/>
          </p:nvPr>
        </p:nvSpPr>
        <p:spPr/>
        <p:txBody>
          <a:bodyPr>
            <a:normAutofit/>
          </a:bodyPr>
          <a:lstStyle/>
          <a:p>
            <a:r>
              <a:rPr lang="es-MX" dirty="0"/>
              <a:t>Si bien existen distintos modelos de Terapia de Pareja, muchas veces es necesario un marco más amplio para definir si es necesario aplicarlos y cómo hacerlo.</a:t>
            </a:r>
          </a:p>
          <a:p>
            <a:r>
              <a:rPr lang="es-MX" dirty="0"/>
              <a:t> La pareja frecuentemente presenta un malestar, pero éste suele aparecer poco definido, o con diferencias importantes entre lo que cada uno de los miembros manifiesta como tal. En otras ocasiones, se presentan situaciones específicas, que ni dejan de ser problemas de pareja ni lo son exactamente.</a:t>
            </a:r>
            <a:endParaRPr lang="es-AR" dirty="0"/>
          </a:p>
        </p:txBody>
      </p:sp>
    </p:spTree>
    <p:extLst>
      <p:ext uri="{BB962C8B-B14F-4D97-AF65-F5344CB8AC3E}">
        <p14:creationId xmlns:p14="http://schemas.microsoft.com/office/powerpoint/2010/main" val="134716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D3B31A-59C3-5315-4C93-0CE3F3B6F837}"/>
              </a:ext>
            </a:extLst>
          </p:cNvPr>
          <p:cNvSpPr>
            <a:spLocks noGrp="1"/>
          </p:cNvSpPr>
          <p:nvPr>
            <p:ph type="title"/>
          </p:nvPr>
        </p:nvSpPr>
        <p:spPr/>
        <p:txBody>
          <a:bodyPr/>
          <a:lstStyle/>
          <a:p>
            <a:r>
              <a:rPr lang="es-AR" dirty="0"/>
              <a:t>Algunas situaciones posibles</a:t>
            </a:r>
          </a:p>
        </p:txBody>
      </p:sp>
      <p:sp>
        <p:nvSpPr>
          <p:cNvPr id="3" name="Marcador de contenido 2">
            <a:extLst>
              <a:ext uri="{FF2B5EF4-FFF2-40B4-BE49-F238E27FC236}">
                <a16:creationId xmlns:a16="http://schemas.microsoft.com/office/drawing/2014/main" id="{1DB61FB2-4ACE-C0E6-EC4A-FAB74B42E30C}"/>
              </a:ext>
            </a:extLst>
          </p:cNvPr>
          <p:cNvSpPr>
            <a:spLocks noGrp="1"/>
          </p:cNvSpPr>
          <p:nvPr>
            <p:ph idx="1"/>
          </p:nvPr>
        </p:nvSpPr>
        <p:spPr/>
        <p:txBody>
          <a:bodyPr/>
          <a:lstStyle/>
          <a:p>
            <a:r>
              <a:rPr lang="es-MX" dirty="0"/>
              <a:t>La pareja concurre para que los ayuden a separarse. </a:t>
            </a:r>
          </a:p>
          <a:p>
            <a:r>
              <a:rPr lang="es-MX" dirty="0"/>
              <a:t>La pareja concurre con dudas acerca de si separarse o no.</a:t>
            </a:r>
          </a:p>
          <a:p>
            <a:r>
              <a:rPr lang="es-MX" dirty="0"/>
              <a:t> Uno de los miembros de la pareja quiere hacer la consulta, mientras que el otro viene forzado. </a:t>
            </a:r>
          </a:p>
          <a:p>
            <a:r>
              <a:rPr lang="es-MX" dirty="0"/>
              <a:t>Sólo uno de los integrantes de la pareja viene a la consulta, pero quiere ser ayudado/a para que el otro también concurra </a:t>
            </a:r>
          </a:p>
          <a:p>
            <a:r>
              <a:rPr lang="es-MX" dirty="0"/>
              <a:t>La pareja manifiesta tener un buen vínculo, pero concurren porque se encuentran enfrentados por un tema puntual</a:t>
            </a:r>
            <a:endParaRPr lang="es-AR" dirty="0"/>
          </a:p>
        </p:txBody>
      </p:sp>
    </p:spTree>
    <p:extLst>
      <p:ext uri="{BB962C8B-B14F-4D97-AF65-F5344CB8AC3E}">
        <p14:creationId xmlns:p14="http://schemas.microsoft.com/office/powerpoint/2010/main" val="1973013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4EF29B-D643-AB24-A932-11065EDF1F18}"/>
              </a:ext>
            </a:extLst>
          </p:cNvPr>
          <p:cNvSpPr>
            <a:spLocks noGrp="1"/>
          </p:cNvSpPr>
          <p:nvPr>
            <p:ph type="title"/>
          </p:nvPr>
        </p:nvSpPr>
        <p:spPr/>
        <p:txBody>
          <a:bodyPr/>
          <a:lstStyle/>
          <a:p>
            <a:r>
              <a:rPr lang="es-AR" dirty="0"/>
              <a:t>La organización del encuentro</a:t>
            </a:r>
          </a:p>
        </p:txBody>
      </p:sp>
      <p:graphicFrame>
        <p:nvGraphicFramePr>
          <p:cNvPr id="5" name="Marcador de contenido 2">
            <a:extLst>
              <a:ext uri="{FF2B5EF4-FFF2-40B4-BE49-F238E27FC236}">
                <a16:creationId xmlns:a16="http://schemas.microsoft.com/office/drawing/2014/main" id="{CB3B0CA8-BD82-B944-6C6A-E948D931C7C0}"/>
              </a:ext>
            </a:extLst>
          </p:cNvPr>
          <p:cNvGraphicFramePr>
            <a:graphicFrameLocks noGrp="1"/>
          </p:cNvGraphicFramePr>
          <p:nvPr>
            <p:ph idx="1"/>
          </p:nvPr>
        </p:nvGraphicFramePr>
        <p:xfrm>
          <a:off x="1069848" y="1874520"/>
          <a:ext cx="9634011"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2476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37D39EA-BA5B-C781-8FB9-68BEDAE308A5}"/>
              </a:ext>
            </a:extLst>
          </p:cNvPr>
          <p:cNvSpPr>
            <a:spLocks noGrp="1"/>
          </p:cNvSpPr>
          <p:nvPr>
            <p:ph type="title"/>
          </p:nvPr>
        </p:nvSpPr>
        <p:spPr>
          <a:xfrm>
            <a:off x="1422399" y="701749"/>
            <a:ext cx="9343065" cy="999460"/>
          </a:xfrm>
        </p:spPr>
        <p:txBody>
          <a:bodyPr>
            <a:normAutofit/>
          </a:bodyPr>
          <a:lstStyle/>
          <a:p>
            <a:pPr algn="ctr">
              <a:lnSpc>
                <a:spcPct val="90000"/>
              </a:lnSpc>
            </a:pPr>
            <a:r>
              <a:rPr lang="es-MX" sz="3100" dirty="0"/>
              <a:t>Antes de la sesión</a:t>
            </a:r>
            <a:br>
              <a:rPr lang="es-MX" sz="3100" dirty="0"/>
            </a:br>
            <a:endParaRPr lang="es-AR" sz="3100" dirty="0"/>
          </a:p>
        </p:txBody>
      </p:sp>
      <p:sp>
        <p:nvSpPr>
          <p:cNvPr id="11" name="Rectangle 10">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56A6FDF1-5C1B-8E77-B64B-9F43004FDB21}"/>
              </a:ext>
            </a:extLst>
          </p:cNvPr>
          <p:cNvGraphicFramePr>
            <a:graphicFrameLocks noGrp="1"/>
          </p:cNvGraphicFramePr>
          <p:nvPr>
            <p:ph idx="1"/>
            <p:extLst>
              <p:ext uri="{D42A27DB-BD31-4B8C-83A1-F6EECF244321}">
                <p14:modId xmlns:p14="http://schemas.microsoft.com/office/powerpoint/2010/main" val="3608063679"/>
              </p:ext>
            </p:extLst>
          </p:nvPr>
        </p:nvGraphicFramePr>
        <p:xfrm>
          <a:off x="571500" y="2372659"/>
          <a:ext cx="11049000" cy="3901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9110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080BC15-6F3E-4EDC-BB73-20706F743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8DBB677-F384-22A0-C3D8-C9F90F3814B7}"/>
              </a:ext>
            </a:extLst>
          </p:cNvPr>
          <p:cNvSpPr>
            <a:spLocks noGrp="1"/>
          </p:cNvSpPr>
          <p:nvPr>
            <p:ph type="title"/>
          </p:nvPr>
        </p:nvSpPr>
        <p:spPr>
          <a:xfrm>
            <a:off x="877326" y="792916"/>
            <a:ext cx="10426923" cy="846581"/>
          </a:xfrm>
        </p:spPr>
        <p:txBody>
          <a:bodyPr>
            <a:normAutofit/>
          </a:bodyPr>
          <a:lstStyle/>
          <a:p>
            <a:pPr algn="ctr"/>
            <a:r>
              <a:rPr lang="es-AR" dirty="0"/>
              <a:t>El comienzo de la sesión</a:t>
            </a:r>
            <a:endParaRPr lang="es-AR"/>
          </a:p>
        </p:txBody>
      </p:sp>
      <p:sp>
        <p:nvSpPr>
          <p:cNvPr id="11" name="Freeform 8">
            <a:extLst>
              <a:ext uri="{FF2B5EF4-FFF2-40B4-BE49-F238E27FC236}">
                <a16:creationId xmlns:a16="http://schemas.microsoft.com/office/drawing/2014/main" id="{E4E336B8-243A-49D9-9876-4BF3A08D3A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6018" y="169903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10">
            <a:extLst>
              <a:ext uri="{FF2B5EF4-FFF2-40B4-BE49-F238E27FC236}">
                <a16:creationId xmlns:a16="http://schemas.microsoft.com/office/drawing/2014/main" id="{05F36030-F60E-436E-81FE-74DD0776D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4969" y="1723504"/>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6">
            <a:extLst>
              <a:ext uri="{FF2B5EF4-FFF2-40B4-BE49-F238E27FC236}">
                <a16:creationId xmlns:a16="http://schemas.microsoft.com/office/drawing/2014/main" id="{800D5F55-AC8B-4C26-ABB0-D8D609EC46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0691" y="170625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12">
            <a:extLst>
              <a:ext uri="{FF2B5EF4-FFF2-40B4-BE49-F238E27FC236}">
                <a16:creationId xmlns:a16="http://schemas.microsoft.com/office/drawing/2014/main" id="{2DF0B83D-C899-44CA-9B54-A9C57E8EB3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5291" y="1689637"/>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08">
            <a:extLst>
              <a:ext uri="{FF2B5EF4-FFF2-40B4-BE49-F238E27FC236}">
                <a16:creationId xmlns:a16="http://schemas.microsoft.com/office/drawing/2014/main" id="{E16B2E5A-8EC8-4C56-AB77-380486FDF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83918" y="171849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11">
            <a:extLst>
              <a:ext uri="{FF2B5EF4-FFF2-40B4-BE49-F238E27FC236}">
                <a16:creationId xmlns:a16="http://schemas.microsoft.com/office/drawing/2014/main" id="{C87A69CB-2620-4628-9781-88BD40636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07232" y="1733996"/>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109">
            <a:extLst>
              <a:ext uri="{FF2B5EF4-FFF2-40B4-BE49-F238E27FC236}">
                <a16:creationId xmlns:a16="http://schemas.microsoft.com/office/drawing/2014/main" id="{CABAB4BD-890F-4563-A5CA-536788B1E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665993" y="1721756"/>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05">
            <a:extLst>
              <a:ext uri="{FF2B5EF4-FFF2-40B4-BE49-F238E27FC236}">
                <a16:creationId xmlns:a16="http://schemas.microsoft.com/office/drawing/2014/main" id="{24690199-C217-4DCB-9B31-1A45649B0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958428" y="169482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07">
            <a:extLst>
              <a:ext uri="{FF2B5EF4-FFF2-40B4-BE49-F238E27FC236}">
                <a16:creationId xmlns:a16="http://schemas.microsoft.com/office/drawing/2014/main" id="{77F70717-3071-4962-8A7C-F9A58151C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8566" y="178295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92">
            <a:extLst>
              <a:ext uri="{FF2B5EF4-FFF2-40B4-BE49-F238E27FC236}">
                <a16:creationId xmlns:a16="http://schemas.microsoft.com/office/drawing/2014/main" id="{9E870E95-FCD6-4158-861A-5CEC896F52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443340" y="171848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104">
            <a:extLst>
              <a:ext uri="{FF2B5EF4-FFF2-40B4-BE49-F238E27FC236}">
                <a16:creationId xmlns:a16="http://schemas.microsoft.com/office/drawing/2014/main" id="{6E01758F-8AEC-4155-B791-2A8CB8A482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463918" y="179572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91">
            <a:extLst>
              <a:ext uri="{FF2B5EF4-FFF2-40B4-BE49-F238E27FC236}">
                <a16:creationId xmlns:a16="http://schemas.microsoft.com/office/drawing/2014/main" id="{8379C6B3-49BE-4333-B322-AF02BBB41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699219" y="1781709"/>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95">
            <a:extLst>
              <a:ext uri="{FF2B5EF4-FFF2-40B4-BE49-F238E27FC236}">
                <a16:creationId xmlns:a16="http://schemas.microsoft.com/office/drawing/2014/main" id="{6D7188E6-F4DA-4486-938D-F45FE01A26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38154" y="177124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93">
            <a:extLst>
              <a:ext uri="{FF2B5EF4-FFF2-40B4-BE49-F238E27FC236}">
                <a16:creationId xmlns:a16="http://schemas.microsoft.com/office/drawing/2014/main" id="{CD22207C-B504-40B2-A1EB-2DC9B8162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25078" y="1741047"/>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96">
            <a:extLst>
              <a:ext uri="{FF2B5EF4-FFF2-40B4-BE49-F238E27FC236}">
                <a16:creationId xmlns:a16="http://schemas.microsoft.com/office/drawing/2014/main" id="{0FBC38BC-DE18-4960-A9D4-F24C6F60C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6561" y="1777768"/>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114">
            <a:extLst>
              <a:ext uri="{FF2B5EF4-FFF2-40B4-BE49-F238E27FC236}">
                <a16:creationId xmlns:a16="http://schemas.microsoft.com/office/drawing/2014/main" id="{BC872037-D6F5-4CE7-A090-32A977A79F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18593" y="184141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0">
            <a:extLst>
              <a:ext uri="{FF2B5EF4-FFF2-40B4-BE49-F238E27FC236}">
                <a16:creationId xmlns:a16="http://schemas.microsoft.com/office/drawing/2014/main" id="{D3C4B45C-266A-45BF-98FA-CA5409C46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877354" y="1780215"/>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98">
            <a:extLst>
              <a:ext uri="{FF2B5EF4-FFF2-40B4-BE49-F238E27FC236}">
                <a16:creationId xmlns:a16="http://schemas.microsoft.com/office/drawing/2014/main" id="{76909582-A285-4EA4-AE72-9DBF0D5659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31821" y="1780216"/>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15">
            <a:extLst>
              <a:ext uri="{FF2B5EF4-FFF2-40B4-BE49-F238E27FC236}">
                <a16:creationId xmlns:a16="http://schemas.microsoft.com/office/drawing/2014/main" id="{A620CFBF-D373-4BA6-BE41-62B50B945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81447" y="184713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99">
            <a:extLst>
              <a:ext uri="{FF2B5EF4-FFF2-40B4-BE49-F238E27FC236}">
                <a16:creationId xmlns:a16="http://schemas.microsoft.com/office/drawing/2014/main" id="{700BC7B2-0C3D-459F-92C1-3605AA3F09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25006" y="178021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23">
            <a:extLst>
              <a:ext uri="{FF2B5EF4-FFF2-40B4-BE49-F238E27FC236}">
                <a16:creationId xmlns:a16="http://schemas.microsoft.com/office/drawing/2014/main" id="{24F4B005-B785-4A57-9E5A-82D85F00D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0621" y="1958820"/>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30">
            <a:extLst>
              <a:ext uri="{FF2B5EF4-FFF2-40B4-BE49-F238E27FC236}">
                <a16:creationId xmlns:a16="http://schemas.microsoft.com/office/drawing/2014/main" id="{196ED9B6-969E-4AC4-ACD0-95A421BAB3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67876" y="1912264"/>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94">
            <a:extLst>
              <a:ext uri="{FF2B5EF4-FFF2-40B4-BE49-F238E27FC236}">
                <a16:creationId xmlns:a16="http://schemas.microsoft.com/office/drawing/2014/main" id="{E317ADBB-3E4F-42D2-B7F2-A15924AD50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255785" y="1827137"/>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35">
            <a:extLst>
              <a:ext uri="{FF2B5EF4-FFF2-40B4-BE49-F238E27FC236}">
                <a16:creationId xmlns:a16="http://schemas.microsoft.com/office/drawing/2014/main" id="{2E9B2055-E384-472D-91D3-74775CDA1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16796" y="1938826"/>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97">
            <a:extLst>
              <a:ext uri="{FF2B5EF4-FFF2-40B4-BE49-F238E27FC236}">
                <a16:creationId xmlns:a16="http://schemas.microsoft.com/office/drawing/2014/main" id="{1F8EFF99-76BF-4F9B-ADAA-B8D310153B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41150" y="182274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13">
            <a:extLst>
              <a:ext uri="{FF2B5EF4-FFF2-40B4-BE49-F238E27FC236}">
                <a16:creationId xmlns:a16="http://schemas.microsoft.com/office/drawing/2014/main" id="{626F1B89-B88E-4CE3-90BF-3704BAF48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52139" y="1841417"/>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01">
            <a:extLst>
              <a:ext uri="{FF2B5EF4-FFF2-40B4-BE49-F238E27FC236}">
                <a16:creationId xmlns:a16="http://schemas.microsoft.com/office/drawing/2014/main" id="{C72C1CB8-8213-4EE7-AFFF-B0A74E7A74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074567" y="1786745"/>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102">
            <a:extLst>
              <a:ext uri="{FF2B5EF4-FFF2-40B4-BE49-F238E27FC236}">
                <a16:creationId xmlns:a16="http://schemas.microsoft.com/office/drawing/2014/main" id="{2FF32C41-49E2-459E-9AC4-64269039B1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34759" y="179005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03">
            <a:extLst>
              <a:ext uri="{FF2B5EF4-FFF2-40B4-BE49-F238E27FC236}">
                <a16:creationId xmlns:a16="http://schemas.microsoft.com/office/drawing/2014/main" id="{06B5D5F0-EA51-440D-81A0-FE60CCFBA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14652" y="179572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17">
            <a:extLst>
              <a:ext uri="{FF2B5EF4-FFF2-40B4-BE49-F238E27FC236}">
                <a16:creationId xmlns:a16="http://schemas.microsoft.com/office/drawing/2014/main" id="{B7CA6C2F-61C2-486F-B691-E8EB4BA27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76684" y="185937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20">
            <a:extLst>
              <a:ext uri="{FF2B5EF4-FFF2-40B4-BE49-F238E27FC236}">
                <a16:creationId xmlns:a16="http://schemas.microsoft.com/office/drawing/2014/main" id="{A6727626-8944-4EB7-B327-B696FE484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137524" y="1799174"/>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106">
            <a:extLst>
              <a:ext uri="{FF2B5EF4-FFF2-40B4-BE49-F238E27FC236}">
                <a16:creationId xmlns:a16="http://schemas.microsoft.com/office/drawing/2014/main" id="{CFBBE0E2-8BDF-4B26-BEBC-DB799B8F6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99" y="188359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37">
            <a:extLst>
              <a:ext uri="{FF2B5EF4-FFF2-40B4-BE49-F238E27FC236}">
                <a16:creationId xmlns:a16="http://schemas.microsoft.com/office/drawing/2014/main" id="{8EB99B25-2662-42DE-8F5D-E0F6F28C8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56267" y="1819794"/>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31">
            <a:extLst>
              <a:ext uri="{FF2B5EF4-FFF2-40B4-BE49-F238E27FC236}">
                <a16:creationId xmlns:a16="http://schemas.microsoft.com/office/drawing/2014/main" id="{496BF3B0-761A-4454-BE3C-86B4675DC0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3018" y="1943167"/>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41">
            <a:extLst>
              <a:ext uri="{FF2B5EF4-FFF2-40B4-BE49-F238E27FC236}">
                <a16:creationId xmlns:a16="http://schemas.microsoft.com/office/drawing/2014/main" id="{B519F0F1-B284-44D5-91E9-5018219AFF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277721" y="1971061"/>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122">
            <a:extLst>
              <a:ext uri="{FF2B5EF4-FFF2-40B4-BE49-F238E27FC236}">
                <a16:creationId xmlns:a16="http://schemas.microsoft.com/office/drawing/2014/main" id="{0ED49C08-BE23-43F9-A421-6CD45C780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572383" y="1946023"/>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119">
            <a:extLst>
              <a:ext uri="{FF2B5EF4-FFF2-40B4-BE49-F238E27FC236}">
                <a16:creationId xmlns:a16="http://schemas.microsoft.com/office/drawing/2014/main" id="{92F171FA-0CB2-4F4C-A2F3-1B7B6B0289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54193" y="1803359"/>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118">
            <a:extLst>
              <a:ext uri="{FF2B5EF4-FFF2-40B4-BE49-F238E27FC236}">
                <a16:creationId xmlns:a16="http://schemas.microsoft.com/office/drawing/2014/main" id="{A0073675-5E26-428E-A2F7-2A952D314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37628" y="186263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20">
            <a:extLst>
              <a:ext uri="{FF2B5EF4-FFF2-40B4-BE49-F238E27FC236}">
                <a16:creationId xmlns:a16="http://schemas.microsoft.com/office/drawing/2014/main" id="{D8C4C7E6-114C-4D16-9FC6-1260653C2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19407" y="1807960"/>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110">
            <a:extLst>
              <a:ext uri="{FF2B5EF4-FFF2-40B4-BE49-F238E27FC236}">
                <a16:creationId xmlns:a16="http://schemas.microsoft.com/office/drawing/2014/main" id="{5FB2CD0B-BF87-4FEC-B6B6-0DA50B9314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51575" y="1824318"/>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106">
            <a:extLst>
              <a:ext uri="{FF2B5EF4-FFF2-40B4-BE49-F238E27FC236}">
                <a16:creationId xmlns:a16="http://schemas.microsoft.com/office/drawing/2014/main" id="{D12EC8B9-DE60-44BC-9911-A9CD8EF50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30164" y="180706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112">
            <a:extLst>
              <a:ext uri="{FF2B5EF4-FFF2-40B4-BE49-F238E27FC236}">
                <a16:creationId xmlns:a16="http://schemas.microsoft.com/office/drawing/2014/main" id="{9B0D6CF6-D17B-4DC7-828A-773636910C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51876" y="1762806"/>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108">
            <a:extLst>
              <a:ext uri="{FF2B5EF4-FFF2-40B4-BE49-F238E27FC236}">
                <a16:creationId xmlns:a16="http://schemas.microsoft.com/office/drawing/2014/main" id="{8C6933FD-FAB6-403B-9CD4-EF0E06CF7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43391" y="1759541"/>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111">
            <a:extLst>
              <a:ext uri="{FF2B5EF4-FFF2-40B4-BE49-F238E27FC236}">
                <a16:creationId xmlns:a16="http://schemas.microsoft.com/office/drawing/2014/main" id="{5C2A4452-6B00-411C-80AB-29AE135B4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066705" y="1775047"/>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09">
            <a:extLst>
              <a:ext uri="{FF2B5EF4-FFF2-40B4-BE49-F238E27FC236}">
                <a16:creationId xmlns:a16="http://schemas.microsoft.com/office/drawing/2014/main" id="{3F4D3F48-1D65-45EB-91E2-BEFFB2440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334906" y="1792187"/>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05">
            <a:extLst>
              <a:ext uri="{FF2B5EF4-FFF2-40B4-BE49-F238E27FC236}">
                <a16:creationId xmlns:a16="http://schemas.microsoft.com/office/drawing/2014/main" id="{F5A66334-17A8-4594-AB17-4C33A95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578638" y="1792714"/>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07">
            <a:extLst>
              <a:ext uri="{FF2B5EF4-FFF2-40B4-BE49-F238E27FC236}">
                <a16:creationId xmlns:a16="http://schemas.microsoft.com/office/drawing/2014/main" id="{FB7FEAD3-708C-4B79-B452-4445C277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858039" y="1824004"/>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92">
            <a:extLst>
              <a:ext uri="{FF2B5EF4-FFF2-40B4-BE49-F238E27FC236}">
                <a16:creationId xmlns:a16="http://schemas.microsoft.com/office/drawing/2014/main" id="{41281533-9B25-42A4-9F50-34B4F24C0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102813" y="175954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114">
            <a:extLst>
              <a:ext uri="{FF2B5EF4-FFF2-40B4-BE49-F238E27FC236}">
                <a16:creationId xmlns:a16="http://schemas.microsoft.com/office/drawing/2014/main" id="{007246F1-084B-45D9-BDD9-99BB53F6C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78066" y="1804776"/>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13">
            <a:extLst>
              <a:ext uri="{FF2B5EF4-FFF2-40B4-BE49-F238E27FC236}">
                <a16:creationId xmlns:a16="http://schemas.microsoft.com/office/drawing/2014/main" id="{77CDD712-F443-4EDC-B663-5EC5ACD7D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511612" y="1804776"/>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04">
            <a:extLst>
              <a:ext uri="{FF2B5EF4-FFF2-40B4-BE49-F238E27FC236}">
                <a16:creationId xmlns:a16="http://schemas.microsoft.com/office/drawing/2014/main" id="{4A695BE5-DE27-460F-845F-45BB814FE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123391" y="183677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91">
            <a:extLst>
              <a:ext uri="{FF2B5EF4-FFF2-40B4-BE49-F238E27FC236}">
                <a16:creationId xmlns:a16="http://schemas.microsoft.com/office/drawing/2014/main" id="{DE28BE4E-1A59-46FF-810A-A8F9A46F7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358692" y="1822760"/>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95">
            <a:extLst>
              <a:ext uri="{FF2B5EF4-FFF2-40B4-BE49-F238E27FC236}">
                <a16:creationId xmlns:a16="http://schemas.microsoft.com/office/drawing/2014/main" id="{A3CF799A-9839-4CB1-9381-DCC0C1FE1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697627" y="1812291"/>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15">
            <a:extLst>
              <a:ext uri="{FF2B5EF4-FFF2-40B4-BE49-F238E27FC236}">
                <a16:creationId xmlns:a16="http://schemas.microsoft.com/office/drawing/2014/main" id="{1EFA42E9-27C0-423D-93C8-794A9683F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940920" y="1810489"/>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93">
            <a:extLst>
              <a:ext uri="{FF2B5EF4-FFF2-40B4-BE49-F238E27FC236}">
                <a16:creationId xmlns:a16="http://schemas.microsoft.com/office/drawing/2014/main" id="{E5B56BED-7578-4E42-889D-34AA58F679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928451" y="1829760"/>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96">
            <a:extLst>
              <a:ext uri="{FF2B5EF4-FFF2-40B4-BE49-F238E27FC236}">
                <a16:creationId xmlns:a16="http://schemas.microsoft.com/office/drawing/2014/main" id="{FCC7DD6E-E0E5-46B9-81B7-3B2F7B333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216034" y="1818819"/>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100">
            <a:extLst>
              <a:ext uri="{FF2B5EF4-FFF2-40B4-BE49-F238E27FC236}">
                <a16:creationId xmlns:a16="http://schemas.microsoft.com/office/drawing/2014/main" id="{9C83D9FD-E06E-407B-BA7C-2C2AD5B16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536827" y="1821266"/>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98">
            <a:extLst>
              <a:ext uri="{FF2B5EF4-FFF2-40B4-BE49-F238E27FC236}">
                <a16:creationId xmlns:a16="http://schemas.microsoft.com/office/drawing/2014/main" id="{3C1174EE-071E-4421-BD9C-2C2D84190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91294" y="1821267"/>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99">
            <a:extLst>
              <a:ext uri="{FF2B5EF4-FFF2-40B4-BE49-F238E27FC236}">
                <a16:creationId xmlns:a16="http://schemas.microsoft.com/office/drawing/2014/main" id="{6F280CAD-1F1B-4F43-99A3-B2EC2A7F3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084479" y="1821265"/>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97">
            <a:extLst>
              <a:ext uri="{FF2B5EF4-FFF2-40B4-BE49-F238E27FC236}">
                <a16:creationId xmlns:a16="http://schemas.microsoft.com/office/drawing/2014/main" id="{0D5C974E-4B43-4FFA-8230-DB0E1993C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409702" y="1821267"/>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101">
            <a:extLst>
              <a:ext uri="{FF2B5EF4-FFF2-40B4-BE49-F238E27FC236}">
                <a16:creationId xmlns:a16="http://schemas.microsoft.com/office/drawing/2014/main" id="{A1CACEBA-A7A9-45FB-897A-888150011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34040" y="1827796"/>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94">
            <a:extLst>
              <a:ext uri="{FF2B5EF4-FFF2-40B4-BE49-F238E27FC236}">
                <a16:creationId xmlns:a16="http://schemas.microsoft.com/office/drawing/2014/main" id="{583E2F4A-E235-4600-A80D-18C1C36EE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915258" y="1868188"/>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32">
            <a:extLst>
              <a:ext uri="{FF2B5EF4-FFF2-40B4-BE49-F238E27FC236}">
                <a16:creationId xmlns:a16="http://schemas.microsoft.com/office/drawing/2014/main" id="{F16259CF-A0BC-4673-91C7-A7D3CDF7C7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80494" y="198458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134">
            <a:extLst>
              <a:ext uri="{FF2B5EF4-FFF2-40B4-BE49-F238E27FC236}">
                <a16:creationId xmlns:a16="http://schemas.microsoft.com/office/drawing/2014/main" id="{B09A934A-4464-4C9B-ACAD-9128E0B615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076791" y="1990554"/>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125">
            <a:extLst>
              <a:ext uri="{FF2B5EF4-FFF2-40B4-BE49-F238E27FC236}">
                <a16:creationId xmlns:a16="http://schemas.microsoft.com/office/drawing/2014/main" id="{CB010BB8-6FD4-498C-994D-53C8DC749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314022" y="2016723"/>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125">
            <a:extLst>
              <a:ext uri="{FF2B5EF4-FFF2-40B4-BE49-F238E27FC236}">
                <a16:creationId xmlns:a16="http://schemas.microsoft.com/office/drawing/2014/main" id="{2D373437-2902-4D8A-B887-F6941556C2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28670" y="2009731"/>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28">
            <a:extLst>
              <a:ext uri="{FF2B5EF4-FFF2-40B4-BE49-F238E27FC236}">
                <a16:creationId xmlns:a16="http://schemas.microsoft.com/office/drawing/2014/main" id="{217D616F-FDFA-439E-8B09-E55F8234B0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752808" y="2031819"/>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140">
            <a:extLst>
              <a:ext uri="{FF2B5EF4-FFF2-40B4-BE49-F238E27FC236}">
                <a16:creationId xmlns:a16="http://schemas.microsoft.com/office/drawing/2014/main" id="{0F74D32E-67FC-452C-A52B-988DB4984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995484" y="1997173"/>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126">
            <a:extLst>
              <a:ext uri="{FF2B5EF4-FFF2-40B4-BE49-F238E27FC236}">
                <a16:creationId xmlns:a16="http://schemas.microsoft.com/office/drawing/2014/main" id="{B8F74E45-2803-4A11-9333-3639A1C2F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50834" y="2028557"/>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121">
            <a:extLst>
              <a:ext uri="{FF2B5EF4-FFF2-40B4-BE49-F238E27FC236}">
                <a16:creationId xmlns:a16="http://schemas.microsoft.com/office/drawing/2014/main" id="{106009C3-0971-47AF-8BD9-2EC8A6A4B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37067" y="2038617"/>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120">
            <a:extLst>
              <a:ext uri="{FF2B5EF4-FFF2-40B4-BE49-F238E27FC236}">
                <a16:creationId xmlns:a16="http://schemas.microsoft.com/office/drawing/2014/main" id="{ED29B115-F34D-4E41-A4A2-C0CE41C697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822857" y="2027626"/>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6">
            <a:extLst>
              <a:ext uri="{FF2B5EF4-FFF2-40B4-BE49-F238E27FC236}">
                <a16:creationId xmlns:a16="http://schemas.microsoft.com/office/drawing/2014/main" id="{19D4861C-7907-48BF-84E7-96C0E098D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32866" y="2045318"/>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27">
            <a:extLst>
              <a:ext uri="{FF2B5EF4-FFF2-40B4-BE49-F238E27FC236}">
                <a16:creationId xmlns:a16="http://schemas.microsoft.com/office/drawing/2014/main" id="{AEF03EB9-6D77-4E55-BCF2-4402550D3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25618" y="2028556"/>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33">
            <a:extLst>
              <a:ext uri="{FF2B5EF4-FFF2-40B4-BE49-F238E27FC236}">
                <a16:creationId xmlns:a16="http://schemas.microsoft.com/office/drawing/2014/main" id="{1C9C3C8B-A28D-44DF-AA29-02B28AED7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507420" y="2040797"/>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29">
            <a:extLst>
              <a:ext uri="{FF2B5EF4-FFF2-40B4-BE49-F238E27FC236}">
                <a16:creationId xmlns:a16="http://schemas.microsoft.com/office/drawing/2014/main" id="{1EB7CB2D-F6AA-4861-B158-DA3E6B923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00604" y="2031819"/>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42">
            <a:extLst>
              <a:ext uri="{FF2B5EF4-FFF2-40B4-BE49-F238E27FC236}">
                <a16:creationId xmlns:a16="http://schemas.microsoft.com/office/drawing/2014/main" id="{48203367-1F19-4C4F-B38D-929816F78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766179" y="2095470"/>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138">
            <a:extLst>
              <a:ext uri="{FF2B5EF4-FFF2-40B4-BE49-F238E27FC236}">
                <a16:creationId xmlns:a16="http://schemas.microsoft.com/office/drawing/2014/main" id="{B89B3B49-0A7E-4573-9B52-D1B0659831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016079" y="2058750"/>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137">
            <a:extLst>
              <a:ext uri="{FF2B5EF4-FFF2-40B4-BE49-F238E27FC236}">
                <a16:creationId xmlns:a16="http://schemas.microsoft.com/office/drawing/2014/main" id="{0288BD39-0846-445A-BD81-1E34E0E99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268636" y="2056301"/>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136">
            <a:extLst>
              <a:ext uri="{FF2B5EF4-FFF2-40B4-BE49-F238E27FC236}">
                <a16:creationId xmlns:a16="http://schemas.microsoft.com/office/drawing/2014/main" id="{BA82150B-D747-458F-8C52-72FBA52BCD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568517" y="2052663"/>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143">
            <a:extLst>
              <a:ext uri="{FF2B5EF4-FFF2-40B4-BE49-F238E27FC236}">
                <a16:creationId xmlns:a16="http://schemas.microsoft.com/office/drawing/2014/main" id="{FEBB9D94-7802-4607-9BA4-62FB212BFC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93248" y="2045573"/>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144">
            <a:extLst>
              <a:ext uri="{FF2B5EF4-FFF2-40B4-BE49-F238E27FC236}">
                <a16:creationId xmlns:a16="http://schemas.microsoft.com/office/drawing/2014/main" id="{24743784-06E3-4913-9DFD-2FCBF9D929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029200" y="2043044"/>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145">
            <a:extLst>
              <a:ext uri="{FF2B5EF4-FFF2-40B4-BE49-F238E27FC236}">
                <a16:creationId xmlns:a16="http://schemas.microsoft.com/office/drawing/2014/main" id="{25CD3315-6611-406F-AF95-2EF9F5A5B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92025" y="2027462"/>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139">
            <a:extLst>
              <a:ext uri="{FF2B5EF4-FFF2-40B4-BE49-F238E27FC236}">
                <a16:creationId xmlns:a16="http://schemas.microsoft.com/office/drawing/2014/main" id="{EB447648-FE0A-4D8E-86B8-D38D5F938B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37627" y="2065277"/>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8">
            <a:extLst>
              <a:ext uri="{FF2B5EF4-FFF2-40B4-BE49-F238E27FC236}">
                <a16:creationId xmlns:a16="http://schemas.microsoft.com/office/drawing/2014/main" id="{4B0A51D7-FF65-4E97-9E1A-8C4688E86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27269" y="205915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130">
            <a:extLst>
              <a:ext uri="{FF2B5EF4-FFF2-40B4-BE49-F238E27FC236}">
                <a16:creationId xmlns:a16="http://schemas.microsoft.com/office/drawing/2014/main" id="{008FF77B-AC18-4E35-BB9B-0CA39278F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50053" y="2062420"/>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135">
            <a:extLst>
              <a:ext uri="{FF2B5EF4-FFF2-40B4-BE49-F238E27FC236}">
                <a16:creationId xmlns:a16="http://schemas.microsoft.com/office/drawing/2014/main" id="{E71F6428-AC25-4A5A-8439-04768A17B6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49601" y="2004283"/>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131">
            <a:extLst>
              <a:ext uri="{FF2B5EF4-FFF2-40B4-BE49-F238E27FC236}">
                <a16:creationId xmlns:a16="http://schemas.microsoft.com/office/drawing/2014/main" id="{F237A1D4-9D62-4DEA-BD39-E5EC93B33B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635670" y="1985929"/>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141">
            <a:extLst>
              <a:ext uri="{FF2B5EF4-FFF2-40B4-BE49-F238E27FC236}">
                <a16:creationId xmlns:a16="http://schemas.microsoft.com/office/drawing/2014/main" id="{87E919CC-AC41-4F0D-A842-792D7A418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816961" y="1988004"/>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136">
            <a:extLst>
              <a:ext uri="{FF2B5EF4-FFF2-40B4-BE49-F238E27FC236}">
                <a16:creationId xmlns:a16="http://schemas.microsoft.com/office/drawing/2014/main" id="{965D7305-50C2-4D93-8832-19DC70C5B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081089" y="2011634"/>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122">
            <a:extLst>
              <a:ext uri="{FF2B5EF4-FFF2-40B4-BE49-F238E27FC236}">
                <a16:creationId xmlns:a16="http://schemas.microsoft.com/office/drawing/2014/main" id="{E0E5EA9F-6192-466D-BF45-46D9BCE3BD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264051" y="1999395"/>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132">
            <a:extLst>
              <a:ext uri="{FF2B5EF4-FFF2-40B4-BE49-F238E27FC236}">
                <a16:creationId xmlns:a16="http://schemas.microsoft.com/office/drawing/2014/main" id="{CFF6BE31-4842-4659-8D68-63423F826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92157" y="2025636"/>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134">
            <a:extLst>
              <a:ext uri="{FF2B5EF4-FFF2-40B4-BE49-F238E27FC236}">
                <a16:creationId xmlns:a16="http://schemas.microsoft.com/office/drawing/2014/main" id="{3EC2112B-E2EC-492A-8AF9-D78F4B4A99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688454" y="2031605"/>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125">
            <a:extLst>
              <a:ext uri="{FF2B5EF4-FFF2-40B4-BE49-F238E27FC236}">
                <a16:creationId xmlns:a16="http://schemas.microsoft.com/office/drawing/2014/main" id="{EB635BC8-61BC-44D5-AA11-9A308B3BA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925685" y="2057774"/>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125">
            <a:extLst>
              <a:ext uri="{FF2B5EF4-FFF2-40B4-BE49-F238E27FC236}">
                <a16:creationId xmlns:a16="http://schemas.microsoft.com/office/drawing/2014/main" id="{7E9ACE65-00C6-4A75-8F61-CCADAF3EC1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140333" y="2050782"/>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128">
            <a:extLst>
              <a:ext uri="{FF2B5EF4-FFF2-40B4-BE49-F238E27FC236}">
                <a16:creationId xmlns:a16="http://schemas.microsoft.com/office/drawing/2014/main" id="{5D7163FE-5ADD-41E7-985B-F95E7E048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364471" y="2072870"/>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140">
            <a:extLst>
              <a:ext uri="{FF2B5EF4-FFF2-40B4-BE49-F238E27FC236}">
                <a16:creationId xmlns:a16="http://schemas.microsoft.com/office/drawing/2014/main" id="{DCD7108A-C70D-4FD9-B91A-0E9F9501A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607147" y="2055076"/>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126">
            <a:extLst>
              <a:ext uri="{FF2B5EF4-FFF2-40B4-BE49-F238E27FC236}">
                <a16:creationId xmlns:a16="http://schemas.microsoft.com/office/drawing/2014/main" id="{3C0CF799-2713-48A8-94DF-F8CB5F3324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862497" y="2069608"/>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121">
            <a:extLst>
              <a:ext uri="{FF2B5EF4-FFF2-40B4-BE49-F238E27FC236}">
                <a16:creationId xmlns:a16="http://schemas.microsoft.com/office/drawing/2014/main" id="{00B8B62E-6551-4805-BD5A-5188FE5D3A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139671" y="2062635"/>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120">
            <a:extLst>
              <a:ext uri="{FF2B5EF4-FFF2-40B4-BE49-F238E27FC236}">
                <a16:creationId xmlns:a16="http://schemas.microsoft.com/office/drawing/2014/main" id="{DFCCEBA8-5961-480A-9134-51605F650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443822" y="2039414"/>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6">
            <a:extLst>
              <a:ext uri="{FF2B5EF4-FFF2-40B4-BE49-F238E27FC236}">
                <a16:creationId xmlns:a16="http://schemas.microsoft.com/office/drawing/2014/main" id="{724D4F80-B109-4438-BC6D-ABB522B44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35678" y="2029214"/>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27">
            <a:extLst>
              <a:ext uri="{FF2B5EF4-FFF2-40B4-BE49-F238E27FC236}">
                <a16:creationId xmlns:a16="http://schemas.microsoft.com/office/drawing/2014/main" id="{52A7149F-5A3F-4537-981A-974C7409CA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837281" y="2069607"/>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133">
            <a:extLst>
              <a:ext uri="{FF2B5EF4-FFF2-40B4-BE49-F238E27FC236}">
                <a16:creationId xmlns:a16="http://schemas.microsoft.com/office/drawing/2014/main" id="{89A8D3E3-3518-4738-B94E-F7DD9818D8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9083" y="2081848"/>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129">
            <a:extLst>
              <a:ext uri="{FF2B5EF4-FFF2-40B4-BE49-F238E27FC236}">
                <a16:creationId xmlns:a16="http://schemas.microsoft.com/office/drawing/2014/main" id="{FA796F21-7CE5-4483-A137-919B3D433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312267" y="2072870"/>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142">
            <a:extLst>
              <a:ext uri="{FF2B5EF4-FFF2-40B4-BE49-F238E27FC236}">
                <a16:creationId xmlns:a16="http://schemas.microsoft.com/office/drawing/2014/main" id="{57FC30BB-0D8F-43B0-910E-7DDE8C933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377842" y="2136521"/>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138">
            <a:extLst>
              <a:ext uri="{FF2B5EF4-FFF2-40B4-BE49-F238E27FC236}">
                <a16:creationId xmlns:a16="http://schemas.microsoft.com/office/drawing/2014/main" id="{D938207F-A865-48E5-A15D-FD578BC59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627742" y="2099801"/>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137">
            <a:extLst>
              <a:ext uri="{FF2B5EF4-FFF2-40B4-BE49-F238E27FC236}">
                <a16:creationId xmlns:a16="http://schemas.microsoft.com/office/drawing/2014/main" id="{04637E45-0880-40BC-B488-4EA4CA435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880299" y="2097352"/>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aphicFrame>
        <p:nvGraphicFramePr>
          <p:cNvPr id="5" name="Marcador de contenido 2">
            <a:extLst>
              <a:ext uri="{FF2B5EF4-FFF2-40B4-BE49-F238E27FC236}">
                <a16:creationId xmlns:a16="http://schemas.microsoft.com/office/drawing/2014/main" id="{DAFEF4F2-13EF-6651-EE0C-C1DCF4AB3ACE}"/>
              </a:ext>
            </a:extLst>
          </p:cNvPr>
          <p:cNvGraphicFramePr>
            <a:graphicFrameLocks noGrp="1"/>
          </p:cNvGraphicFramePr>
          <p:nvPr>
            <p:ph idx="1"/>
            <p:extLst>
              <p:ext uri="{D42A27DB-BD31-4B8C-83A1-F6EECF244321}">
                <p14:modId xmlns:p14="http://schemas.microsoft.com/office/powerpoint/2010/main" val="2312630015"/>
              </p:ext>
            </p:extLst>
          </p:nvPr>
        </p:nvGraphicFramePr>
        <p:xfrm>
          <a:off x="877326" y="2599512"/>
          <a:ext cx="10722902" cy="3646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795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 name="Rectangle 122">
            <a:extLst>
              <a:ext uri="{FF2B5EF4-FFF2-40B4-BE49-F238E27FC236}">
                <a16:creationId xmlns:a16="http://schemas.microsoft.com/office/drawing/2014/main" id="{9FF4A234-29BA-4B70-BFC0-64FBB64F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B314A4B-1F13-2118-8203-3FA625367181}"/>
              </a:ext>
            </a:extLst>
          </p:cNvPr>
          <p:cNvSpPr>
            <a:spLocks noGrp="1"/>
          </p:cNvSpPr>
          <p:nvPr>
            <p:ph type="title"/>
          </p:nvPr>
        </p:nvSpPr>
        <p:spPr>
          <a:xfrm>
            <a:off x="1422399" y="701749"/>
            <a:ext cx="9343065" cy="999460"/>
          </a:xfrm>
        </p:spPr>
        <p:txBody>
          <a:bodyPr>
            <a:normAutofit/>
          </a:bodyPr>
          <a:lstStyle/>
          <a:p>
            <a:pPr algn="ctr"/>
            <a:r>
              <a:rPr lang="es-AR" dirty="0"/>
              <a:t>Primera entrevista</a:t>
            </a:r>
            <a:endParaRPr lang="es-AR"/>
          </a:p>
        </p:txBody>
      </p:sp>
      <p:sp>
        <p:nvSpPr>
          <p:cNvPr id="125" name="Rectangle 124">
            <a:extLst>
              <a:ext uri="{FF2B5EF4-FFF2-40B4-BE49-F238E27FC236}">
                <a16:creationId xmlns:a16="http://schemas.microsoft.com/office/drawing/2014/main" id="{CDA16EB2-8F47-4759-A206-DA4D0FF38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66901"/>
            <a:ext cx="12192000" cy="49911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Marcador de contenido 2">
            <a:extLst>
              <a:ext uri="{FF2B5EF4-FFF2-40B4-BE49-F238E27FC236}">
                <a16:creationId xmlns:a16="http://schemas.microsoft.com/office/drawing/2014/main" id="{81B0BD49-DB03-7A87-3C30-BB1BB1CE051C}"/>
              </a:ext>
            </a:extLst>
          </p:cNvPr>
          <p:cNvGraphicFramePr>
            <a:graphicFrameLocks noGrp="1"/>
          </p:cNvGraphicFramePr>
          <p:nvPr>
            <p:ph idx="1"/>
            <p:extLst>
              <p:ext uri="{D42A27DB-BD31-4B8C-83A1-F6EECF244321}">
                <p14:modId xmlns:p14="http://schemas.microsoft.com/office/powerpoint/2010/main" val="763236791"/>
              </p:ext>
            </p:extLst>
          </p:nvPr>
        </p:nvGraphicFramePr>
        <p:xfrm>
          <a:off x="571500" y="1701209"/>
          <a:ext cx="11049000" cy="4573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3055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0BC15-6F3E-4EDC-BB73-20706F743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A26D362-1F0D-41F6-ADB3-AFB080502B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5980618"/>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6F15EA2-17C9-33F9-E3A6-805879347536}"/>
              </a:ext>
            </a:extLst>
          </p:cNvPr>
          <p:cNvSpPr>
            <a:spLocks noGrp="1"/>
          </p:cNvSpPr>
          <p:nvPr>
            <p:ph type="title"/>
          </p:nvPr>
        </p:nvSpPr>
        <p:spPr>
          <a:xfrm>
            <a:off x="877327" y="1105647"/>
            <a:ext cx="3782138" cy="3621741"/>
          </a:xfrm>
        </p:spPr>
        <p:txBody>
          <a:bodyPr>
            <a:normAutofit/>
          </a:bodyPr>
          <a:lstStyle/>
          <a:p>
            <a:pPr algn="ctr"/>
            <a:r>
              <a:rPr lang="es-AR" b="1"/>
              <a:t>Importancia de las preguntas circulares</a:t>
            </a:r>
            <a:br>
              <a:rPr lang="es-AR" b="1" u="sng"/>
            </a:br>
            <a:endParaRPr lang="es-AR"/>
          </a:p>
        </p:txBody>
      </p:sp>
      <p:sp>
        <p:nvSpPr>
          <p:cNvPr id="3" name="Marcador de contenido 2">
            <a:extLst>
              <a:ext uri="{FF2B5EF4-FFF2-40B4-BE49-F238E27FC236}">
                <a16:creationId xmlns:a16="http://schemas.microsoft.com/office/drawing/2014/main" id="{C18C3CAA-251A-F1AE-B836-2D8009D756CD}"/>
              </a:ext>
            </a:extLst>
          </p:cNvPr>
          <p:cNvSpPr>
            <a:spLocks noGrp="1"/>
          </p:cNvSpPr>
          <p:nvPr>
            <p:ph idx="1"/>
          </p:nvPr>
        </p:nvSpPr>
        <p:spPr>
          <a:xfrm>
            <a:off x="4847515" y="890269"/>
            <a:ext cx="6584646" cy="4437016"/>
          </a:xfrm>
        </p:spPr>
        <p:txBody>
          <a:bodyPr>
            <a:normAutofit fontScale="85000" lnSpcReduction="10000"/>
          </a:bodyPr>
          <a:lstStyle/>
          <a:p>
            <a:pPr lvl="1">
              <a:lnSpc>
                <a:spcPct val="140000"/>
              </a:lnSpc>
            </a:pPr>
            <a:r>
              <a:rPr lang="es-AR" sz="1500" b="1" dirty="0"/>
              <a:t>Para poner de manifiesto conexiones entre personas, acciones, percepciones, sentimientos</a:t>
            </a:r>
          </a:p>
          <a:p>
            <a:pPr lvl="1">
              <a:lnSpc>
                <a:spcPct val="140000"/>
              </a:lnSpc>
            </a:pPr>
            <a:r>
              <a:rPr lang="es-AR" sz="1500" b="1" dirty="0"/>
              <a:t>Alteran la percepción de la familia al introducir información nueva que deconstruye los puntos de vistas sobre el problema modificando la retroalimentación</a:t>
            </a:r>
          </a:p>
          <a:p>
            <a:pPr lvl="1">
              <a:lnSpc>
                <a:spcPct val="140000"/>
              </a:lnSpc>
            </a:pPr>
            <a:r>
              <a:rPr lang="es-AR" sz="1500" b="1" dirty="0"/>
              <a:t>Las </a:t>
            </a:r>
            <a:r>
              <a:rPr lang="es-AR" sz="1700" b="1" dirty="0"/>
              <a:t>personas</a:t>
            </a:r>
            <a:r>
              <a:rPr lang="es-AR" sz="1500" b="1" dirty="0"/>
              <a:t> se detienen  a pensar en vez de responder estereotipadamente</a:t>
            </a:r>
          </a:p>
          <a:p>
            <a:pPr lvl="1">
              <a:lnSpc>
                <a:spcPct val="140000"/>
              </a:lnSpc>
            </a:pPr>
            <a:endParaRPr lang="es-AR" sz="1500" b="1" dirty="0"/>
          </a:p>
          <a:p>
            <a:pPr lvl="1">
              <a:lnSpc>
                <a:spcPct val="140000"/>
              </a:lnSpc>
            </a:pPr>
            <a:endParaRPr lang="es-AR" sz="1500" b="1" dirty="0"/>
          </a:p>
          <a:p>
            <a:pPr lvl="1">
              <a:lnSpc>
                <a:spcPct val="140000"/>
              </a:lnSpc>
            </a:pPr>
            <a:r>
              <a:rPr lang="es-AR" sz="1500" b="1" dirty="0"/>
              <a:t>Dirigiéndose al esposo: ¿Qué tipo de relación le parece que tuvo su esposa con su madre? Y luego la misma pregunta a la esposa…</a:t>
            </a:r>
          </a:p>
          <a:p>
            <a:pPr lvl="1">
              <a:lnSpc>
                <a:spcPct val="140000"/>
              </a:lnSpc>
            </a:pPr>
            <a:r>
              <a:rPr lang="es-AR" sz="1500" b="1" dirty="0"/>
              <a:t>Mientras le decís esto a él ¿Qué </a:t>
            </a:r>
            <a:r>
              <a:rPr lang="es-AR" sz="1500" b="1" dirty="0" err="1"/>
              <a:t>pensás</a:t>
            </a:r>
            <a:r>
              <a:rPr lang="es-AR" sz="1500" b="1" dirty="0"/>
              <a:t> que está sintiendo? ¿y eso como te hace sentir?</a:t>
            </a:r>
          </a:p>
          <a:p>
            <a:pPr lvl="1">
              <a:lnSpc>
                <a:spcPct val="140000"/>
              </a:lnSpc>
            </a:pPr>
            <a:r>
              <a:rPr lang="es-AR" sz="1500" b="1" dirty="0"/>
              <a:t>¿Quién se preocupa más cuando surge el problema?</a:t>
            </a:r>
          </a:p>
          <a:p>
            <a:pPr lvl="1">
              <a:lnSpc>
                <a:spcPct val="140000"/>
              </a:lnSpc>
            </a:pPr>
            <a:r>
              <a:rPr lang="es-AR" sz="1500" b="1" dirty="0"/>
              <a:t>¿En qué </a:t>
            </a:r>
            <a:r>
              <a:rPr lang="es-AR" sz="1500" b="1" dirty="0" err="1"/>
              <a:t>solés</a:t>
            </a:r>
            <a:r>
              <a:rPr lang="es-AR" sz="1500" b="1" dirty="0"/>
              <a:t> pensar cuando tu enoja se escapa de control?</a:t>
            </a:r>
          </a:p>
          <a:p>
            <a:pPr>
              <a:lnSpc>
                <a:spcPct val="140000"/>
              </a:lnSpc>
            </a:pPr>
            <a:endParaRPr lang="es-AR" sz="1300" dirty="0"/>
          </a:p>
        </p:txBody>
      </p:sp>
      <p:sp>
        <p:nvSpPr>
          <p:cNvPr id="5" name="Bocadillo: ovalado 4">
            <a:extLst>
              <a:ext uri="{FF2B5EF4-FFF2-40B4-BE49-F238E27FC236}">
                <a16:creationId xmlns:a16="http://schemas.microsoft.com/office/drawing/2014/main" id="{0D4EEB0C-C0B6-D59E-9349-16417D69B2B8}"/>
              </a:ext>
            </a:extLst>
          </p:cNvPr>
          <p:cNvSpPr/>
          <p:nvPr/>
        </p:nvSpPr>
        <p:spPr>
          <a:xfrm>
            <a:off x="4561851" y="2555509"/>
            <a:ext cx="7258686" cy="3208637"/>
          </a:xfrm>
          <a:prstGeom prst="wedgeEllipseCallout">
            <a:avLst>
              <a:gd name="adj1" fmla="val -20894"/>
              <a:gd name="adj2" fmla="val 70886"/>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AR"/>
          </a:p>
        </p:txBody>
      </p:sp>
      <p:grpSp>
        <p:nvGrpSpPr>
          <p:cNvPr id="12" name="Group 11">
            <a:extLst>
              <a:ext uri="{FF2B5EF4-FFF2-40B4-BE49-F238E27FC236}">
                <a16:creationId xmlns:a16="http://schemas.microsoft.com/office/drawing/2014/main" id="{4C8A8758-6178-4720-BC90-28C23033FA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258" y="5703711"/>
            <a:ext cx="12105779" cy="653700"/>
            <a:chOff x="0" y="5833367"/>
            <a:chExt cx="12243348" cy="653700"/>
          </a:xfrm>
        </p:grpSpPr>
        <p:sp>
          <p:nvSpPr>
            <p:cNvPr id="13" name="Freeform 6">
              <a:extLst>
                <a:ext uri="{FF2B5EF4-FFF2-40B4-BE49-F238E27FC236}">
                  <a16:creationId xmlns:a16="http://schemas.microsoft.com/office/drawing/2014/main" id="{19D4861C-7907-48BF-84E7-96C0E098D4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32866" y="6266740"/>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05">
              <a:extLst>
                <a:ext uri="{FF2B5EF4-FFF2-40B4-BE49-F238E27FC236}">
                  <a16:creationId xmlns:a16="http://schemas.microsoft.com/office/drawing/2014/main" id="{24690199-C217-4DCB-9B31-1A45649B0B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58428" y="5838556"/>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06">
              <a:extLst>
                <a:ext uri="{FF2B5EF4-FFF2-40B4-BE49-F238E27FC236}">
                  <a16:creationId xmlns:a16="http://schemas.microsoft.com/office/drawing/2014/main" id="{800D5F55-AC8B-4C26-ABB0-D8D609EC46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0691" y="5849981"/>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07">
              <a:extLst>
                <a:ext uri="{FF2B5EF4-FFF2-40B4-BE49-F238E27FC236}">
                  <a16:creationId xmlns:a16="http://schemas.microsoft.com/office/drawing/2014/main" id="{77F70717-3071-4962-8A7C-F9A58151CF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198566" y="5926683"/>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8">
              <a:extLst>
                <a:ext uri="{FF2B5EF4-FFF2-40B4-BE49-F238E27FC236}">
                  <a16:creationId xmlns:a16="http://schemas.microsoft.com/office/drawing/2014/main" id="{E16B2E5A-8EC8-4C56-AB77-380486FDF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83918" y="586222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09">
              <a:extLst>
                <a:ext uri="{FF2B5EF4-FFF2-40B4-BE49-F238E27FC236}">
                  <a16:creationId xmlns:a16="http://schemas.microsoft.com/office/drawing/2014/main" id="{CABAB4BD-890F-4563-A5CA-536788B1E9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665993" y="5865486"/>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10">
              <a:extLst>
                <a:ext uri="{FF2B5EF4-FFF2-40B4-BE49-F238E27FC236}">
                  <a16:creationId xmlns:a16="http://schemas.microsoft.com/office/drawing/2014/main" id="{05F36030-F60E-436E-81FE-74DD0776DB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4969" y="5867234"/>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11">
              <a:extLst>
                <a:ext uri="{FF2B5EF4-FFF2-40B4-BE49-F238E27FC236}">
                  <a16:creationId xmlns:a16="http://schemas.microsoft.com/office/drawing/2014/main" id="{C87A69CB-2620-4628-9781-88BD40636F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07232" y="5877726"/>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12">
              <a:extLst>
                <a:ext uri="{FF2B5EF4-FFF2-40B4-BE49-F238E27FC236}">
                  <a16:creationId xmlns:a16="http://schemas.microsoft.com/office/drawing/2014/main" id="{2DF0B83D-C899-44CA-9B54-A9C57E8EB3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45291" y="5833367"/>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22">
              <a:extLst>
                <a:ext uri="{FF2B5EF4-FFF2-40B4-BE49-F238E27FC236}">
                  <a16:creationId xmlns:a16="http://schemas.microsoft.com/office/drawing/2014/main" id="{0ED49C08-BE23-43F9-A421-6CD45C7808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572383" y="6167445"/>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123">
              <a:extLst>
                <a:ext uri="{FF2B5EF4-FFF2-40B4-BE49-F238E27FC236}">
                  <a16:creationId xmlns:a16="http://schemas.microsoft.com/office/drawing/2014/main" id="{24F4B005-B785-4A57-9E5A-82D85F00DA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90525" y="6136843"/>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30">
              <a:extLst>
                <a:ext uri="{FF2B5EF4-FFF2-40B4-BE49-F238E27FC236}">
                  <a16:creationId xmlns:a16="http://schemas.microsoft.com/office/drawing/2014/main" id="{196ED9B6-969E-4AC4-ACD0-95A421BAB3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67876" y="6133686"/>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31">
              <a:extLst>
                <a:ext uri="{FF2B5EF4-FFF2-40B4-BE49-F238E27FC236}">
                  <a16:creationId xmlns:a16="http://schemas.microsoft.com/office/drawing/2014/main" id="{496BF3B0-761A-4454-BE3C-86B4675DC0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3018" y="6164589"/>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32">
              <a:extLst>
                <a:ext uri="{FF2B5EF4-FFF2-40B4-BE49-F238E27FC236}">
                  <a16:creationId xmlns:a16="http://schemas.microsoft.com/office/drawing/2014/main" id="{F16259CF-A0BC-4673-91C7-A7D3CDF7C7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80494" y="6206007"/>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34">
              <a:extLst>
                <a:ext uri="{FF2B5EF4-FFF2-40B4-BE49-F238E27FC236}">
                  <a16:creationId xmlns:a16="http://schemas.microsoft.com/office/drawing/2014/main" id="{B09A934A-4464-4C9B-ACAD-9128E0B615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076791" y="6211976"/>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35">
              <a:extLst>
                <a:ext uri="{FF2B5EF4-FFF2-40B4-BE49-F238E27FC236}">
                  <a16:creationId xmlns:a16="http://schemas.microsoft.com/office/drawing/2014/main" id="{2E9B2055-E384-472D-91D3-74775CDA16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48831" y="6118074"/>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41">
              <a:extLst>
                <a:ext uri="{FF2B5EF4-FFF2-40B4-BE49-F238E27FC236}">
                  <a16:creationId xmlns:a16="http://schemas.microsoft.com/office/drawing/2014/main" id="{B519F0F1-B284-44D5-91E9-5018219AFF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77721" y="6192483"/>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91">
              <a:extLst>
                <a:ext uri="{FF2B5EF4-FFF2-40B4-BE49-F238E27FC236}">
                  <a16:creationId xmlns:a16="http://schemas.microsoft.com/office/drawing/2014/main" id="{8379C6B3-49BE-4333-B322-AF02BBB41C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99219" y="5925439"/>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92">
              <a:extLst>
                <a:ext uri="{FF2B5EF4-FFF2-40B4-BE49-F238E27FC236}">
                  <a16:creationId xmlns:a16="http://schemas.microsoft.com/office/drawing/2014/main" id="{9E870E95-FCD6-4158-861A-5CEC896F52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43340" y="5862219"/>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93">
              <a:extLst>
                <a:ext uri="{FF2B5EF4-FFF2-40B4-BE49-F238E27FC236}">
                  <a16:creationId xmlns:a16="http://schemas.microsoft.com/office/drawing/2014/main" id="{CD22207C-B504-40B2-A1EB-2DC9B8162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325078" y="5884777"/>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94">
              <a:extLst>
                <a:ext uri="{FF2B5EF4-FFF2-40B4-BE49-F238E27FC236}">
                  <a16:creationId xmlns:a16="http://schemas.microsoft.com/office/drawing/2014/main" id="{E317ADBB-3E4F-42D2-B7F2-A15924AD50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55785" y="5970867"/>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95">
              <a:extLst>
                <a:ext uri="{FF2B5EF4-FFF2-40B4-BE49-F238E27FC236}">
                  <a16:creationId xmlns:a16="http://schemas.microsoft.com/office/drawing/2014/main" id="{6D7188E6-F4DA-4486-938D-F45FE01A26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038154" y="5914970"/>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96">
              <a:extLst>
                <a:ext uri="{FF2B5EF4-FFF2-40B4-BE49-F238E27FC236}">
                  <a16:creationId xmlns:a16="http://schemas.microsoft.com/office/drawing/2014/main" id="{0FBC38BC-DE18-4960-A9D4-F24C6F60C0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56561" y="5921498"/>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97">
              <a:extLst>
                <a:ext uri="{FF2B5EF4-FFF2-40B4-BE49-F238E27FC236}">
                  <a16:creationId xmlns:a16="http://schemas.microsoft.com/office/drawing/2014/main" id="{1F8EFF99-76BF-4F9B-ADAA-B8D310153B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50229" y="5923946"/>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98">
              <a:extLst>
                <a:ext uri="{FF2B5EF4-FFF2-40B4-BE49-F238E27FC236}">
                  <a16:creationId xmlns:a16="http://schemas.microsoft.com/office/drawing/2014/main" id="{76909582-A285-4EA4-AE72-9DBF0D5659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31821" y="5923946"/>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99">
              <a:extLst>
                <a:ext uri="{FF2B5EF4-FFF2-40B4-BE49-F238E27FC236}">
                  <a16:creationId xmlns:a16="http://schemas.microsoft.com/office/drawing/2014/main" id="{700BC7B2-0C3D-459F-92C1-3605AA3F09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425006" y="592394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00">
              <a:extLst>
                <a:ext uri="{FF2B5EF4-FFF2-40B4-BE49-F238E27FC236}">
                  <a16:creationId xmlns:a16="http://schemas.microsoft.com/office/drawing/2014/main" id="{D3C4B45C-266A-45BF-98FA-CA5409C462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77354" y="5923945"/>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101">
              <a:extLst>
                <a:ext uri="{FF2B5EF4-FFF2-40B4-BE49-F238E27FC236}">
                  <a16:creationId xmlns:a16="http://schemas.microsoft.com/office/drawing/2014/main" id="{C72C1CB8-8213-4EE7-AFFF-B0A74E7A74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74567" y="5930475"/>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102">
              <a:extLst>
                <a:ext uri="{FF2B5EF4-FFF2-40B4-BE49-F238E27FC236}">
                  <a16:creationId xmlns:a16="http://schemas.microsoft.com/office/drawing/2014/main" id="{2FF32C41-49E2-459E-9AC4-64269039B1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34759" y="593378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103">
              <a:extLst>
                <a:ext uri="{FF2B5EF4-FFF2-40B4-BE49-F238E27FC236}">
                  <a16:creationId xmlns:a16="http://schemas.microsoft.com/office/drawing/2014/main" id="{06B5D5F0-EA51-440D-81A0-FE60CCFBA9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14652" y="593945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4">
              <a:extLst>
                <a:ext uri="{FF2B5EF4-FFF2-40B4-BE49-F238E27FC236}">
                  <a16:creationId xmlns:a16="http://schemas.microsoft.com/office/drawing/2014/main" id="{6E01758F-8AEC-4155-B791-2A8CB8A482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463918" y="5939450"/>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13">
              <a:extLst>
                <a:ext uri="{FF2B5EF4-FFF2-40B4-BE49-F238E27FC236}">
                  <a16:creationId xmlns:a16="http://schemas.microsoft.com/office/drawing/2014/main" id="{626F1B89-B88E-4CE3-90BF-3704BAF488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52139" y="5985147"/>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14">
              <a:extLst>
                <a:ext uri="{FF2B5EF4-FFF2-40B4-BE49-F238E27FC236}">
                  <a16:creationId xmlns:a16="http://schemas.microsoft.com/office/drawing/2014/main" id="{BC872037-D6F5-4CE7-A090-32A977A79F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618593" y="5985147"/>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15">
              <a:extLst>
                <a:ext uri="{FF2B5EF4-FFF2-40B4-BE49-F238E27FC236}">
                  <a16:creationId xmlns:a16="http://schemas.microsoft.com/office/drawing/2014/main" id="{A620CFBF-D373-4BA6-BE41-62B50B9457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81447" y="5990860"/>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17">
              <a:extLst>
                <a:ext uri="{FF2B5EF4-FFF2-40B4-BE49-F238E27FC236}">
                  <a16:creationId xmlns:a16="http://schemas.microsoft.com/office/drawing/2014/main" id="{B7CA6C2F-61C2-486F-B691-E8EB4BA27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76684" y="600310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18">
              <a:extLst>
                <a:ext uri="{FF2B5EF4-FFF2-40B4-BE49-F238E27FC236}">
                  <a16:creationId xmlns:a16="http://schemas.microsoft.com/office/drawing/2014/main" id="{A0073675-5E26-428E-A2F7-2A952D3145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8" y="6006364"/>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119">
              <a:extLst>
                <a:ext uri="{FF2B5EF4-FFF2-40B4-BE49-F238E27FC236}">
                  <a16:creationId xmlns:a16="http://schemas.microsoft.com/office/drawing/2014/main" id="{92F171FA-0CB2-4F4C-A2F3-1B7B6B0289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54193" y="5947089"/>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120">
              <a:extLst>
                <a:ext uri="{FF2B5EF4-FFF2-40B4-BE49-F238E27FC236}">
                  <a16:creationId xmlns:a16="http://schemas.microsoft.com/office/drawing/2014/main" id="{ED29B115-F34D-4E41-A4A2-C0CE41C697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822857" y="6249048"/>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21">
              <a:extLst>
                <a:ext uri="{FF2B5EF4-FFF2-40B4-BE49-F238E27FC236}">
                  <a16:creationId xmlns:a16="http://schemas.microsoft.com/office/drawing/2014/main" id="{106009C3-0971-47AF-8BD9-2EC8A6A4B2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537067" y="6260039"/>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125">
              <a:extLst>
                <a:ext uri="{FF2B5EF4-FFF2-40B4-BE49-F238E27FC236}">
                  <a16:creationId xmlns:a16="http://schemas.microsoft.com/office/drawing/2014/main" id="{CB010BB8-6FD4-498C-994D-53C8DC7491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314022" y="6238145"/>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126">
              <a:extLst>
                <a:ext uri="{FF2B5EF4-FFF2-40B4-BE49-F238E27FC236}">
                  <a16:creationId xmlns:a16="http://schemas.microsoft.com/office/drawing/2014/main" id="{B8F74E45-2803-4A11-9333-3639A1C2F2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50834" y="6249979"/>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127">
              <a:extLst>
                <a:ext uri="{FF2B5EF4-FFF2-40B4-BE49-F238E27FC236}">
                  <a16:creationId xmlns:a16="http://schemas.microsoft.com/office/drawing/2014/main" id="{AEF03EB9-6D77-4E55-BCF2-4402550D39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225618" y="6249978"/>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128">
              <a:extLst>
                <a:ext uri="{FF2B5EF4-FFF2-40B4-BE49-F238E27FC236}">
                  <a16:creationId xmlns:a16="http://schemas.microsoft.com/office/drawing/2014/main" id="{217D616F-FDFA-439E-8B09-E55F8234B0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752808" y="6253241"/>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129">
              <a:extLst>
                <a:ext uri="{FF2B5EF4-FFF2-40B4-BE49-F238E27FC236}">
                  <a16:creationId xmlns:a16="http://schemas.microsoft.com/office/drawing/2014/main" id="{1EB7CB2D-F6AA-4861-B158-DA3E6B923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00604" y="6253241"/>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33">
              <a:extLst>
                <a:ext uri="{FF2B5EF4-FFF2-40B4-BE49-F238E27FC236}">
                  <a16:creationId xmlns:a16="http://schemas.microsoft.com/office/drawing/2014/main" id="{1C9C3C8B-A28D-44DF-AA29-02B28AED71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507420" y="6262219"/>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36">
              <a:extLst>
                <a:ext uri="{FF2B5EF4-FFF2-40B4-BE49-F238E27FC236}">
                  <a16:creationId xmlns:a16="http://schemas.microsoft.com/office/drawing/2014/main" id="{BA82150B-D747-458F-8C52-72FBA52BCD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568517" y="6274085"/>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37">
              <a:extLst>
                <a:ext uri="{FF2B5EF4-FFF2-40B4-BE49-F238E27FC236}">
                  <a16:creationId xmlns:a16="http://schemas.microsoft.com/office/drawing/2014/main" id="{0288BD39-0846-445A-BD81-1E34E0E99E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268636" y="6277723"/>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38">
              <a:extLst>
                <a:ext uri="{FF2B5EF4-FFF2-40B4-BE49-F238E27FC236}">
                  <a16:creationId xmlns:a16="http://schemas.microsoft.com/office/drawing/2014/main" id="{B89B3B49-0A7E-4573-9B52-D1B0659831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016079" y="6280172"/>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39">
              <a:extLst>
                <a:ext uri="{FF2B5EF4-FFF2-40B4-BE49-F238E27FC236}">
                  <a16:creationId xmlns:a16="http://schemas.microsoft.com/office/drawing/2014/main" id="{EB447648-FE0A-4D8E-86B8-D38D5F938B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537627" y="6286699"/>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140">
              <a:extLst>
                <a:ext uri="{FF2B5EF4-FFF2-40B4-BE49-F238E27FC236}">
                  <a16:creationId xmlns:a16="http://schemas.microsoft.com/office/drawing/2014/main" id="{0F74D32E-67FC-452C-A52B-988DB49843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995618" y="6289963"/>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142">
              <a:extLst>
                <a:ext uri="{FF2B5EF4-FFF2-40B4-BE49-F238E27FC236}">
                  <a16:creationId xmlns:a16="http://schemas.microsoft.com/office/drawing/2014/main" id="{48203367-1F19-4C4F-B38D-929816F78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6179" y="6316892"/>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143">
              <a:extLst>
                <a:ext uri="{FF2B5EF4-FFF2-40B4-BE49-F238E27FC236}">
                  <a16:creationId xmlns:a16="http://schemas.microsoft.com/office/drawing/2014/main" id="{FEBB9D94-7802-4607-9BA4-62FB212BFC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793248" y="6320155"/>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144">
              <a:extLst>
                <a:ext uri="{FF2B5EF4-FFF2-40B4-BE49-F238E27FC236}">
                  <a16:creationId xmlns:a16="http://schemas.microsoft.com/office/drawing/2014/main" id="{24743784-06E3-4913-9DFD-2FCBF9D929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61757" y="6316892"/>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145">
              <a:extLst>
                <a:ext uri="{FF2B5EF4-FFF2-40B4-BE49-F238E27FC236}">
                  <a16:creationId xmlns:a16="http://schemas.microsoft.com/office/drawing/2014/main" id="{25CD3315-6611-406F-AF95-2EF9F5A5B0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1778" y="6322605"/>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8">
              <a:extLst>
                <a:ext uri="{FF2B5EF4-FFF2-40B4-BE49-F238E27FC236}">
                  <a16:creationId xmlns:a16="http://schemas.microsoft.com/office/drawing/2014/main" id="{4B0A51D7-FF65-4E97-9E1A-8C4688E862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27269" y="628058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8">
              <a:extLst>
                <a:ext uri="{FF2B5EF4-FFF2-40B4-BE49-F238E27FC236}">
                  <a16:creationId xmlns:a16="http://schemas.microsoft.com/office/drawing/2014/main" id="{E4E336B8-243A-49D9-9876-4BF3A08D3A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018" y="5842761"/>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06">
              <a:extLst>
                <a:ext uri="{FF2B5EF4-FFF2-40B4-BE49-F238E27FC236}">
                  <a16:creationId xmlns:a16="http://schemas.microsoft.com/office/drawing/2014/main" id="{CFBBE0E2-8BDF-4B26-BEBC-DB799B8F6B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0" y="605725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20">
              <a:extLst>
                <a:ext uri="{FF2B5EF4-FFF2-40B4-BE49-F238E27FC236}">
                  <a16:creationId xmlns:a16="http://schemas.microsoft.com/office/drawing/2014/main" id="{A6727626-8944-4EB7-B327-B696FE484D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137524" y="5942904"/>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20">
              <a:extLst>
                <a:ext uri="{FF2B5EF4-FFF2-40B4-BE49-F238E27FC236}">
                  <a16:creationId xmlns:a16="http://schemas.microsoft.com/office/drawing/2014/main" id="{D8C4C7E6-114C-4D16-9FC6-1260653C23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19407" y="5951690"/>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125">
              <a:extLst>
                <a:ext uri="{FF2B5EF4-FFF2-40B4-BE49-F238E27FC236}">
                  <a16:creationId xmlns:a16="http://schemas.microsoft.com/office/drawing/2014/main" id="{2D373437-2902-4D8A-B887-F6941556C2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28670" y="6231153"/>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137">
              <a:extLst>
                <a:ext uri="{FF2B5EF4-FFF2-40B4-BE49-F238E27FC236}">
                  <a16:creationId xmlns:a16="http://schemas.microsoft.com/office/drawing/2014/main" id="{8EB99B25-2662-42DE-8F5D-E0F6F28C85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56267" y="5963524"/>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6">
              <a:extLst>
                <a:ext uri="{FF2B5EF4-FFF2-40B4-BE49-F238E27FC236}">
                  <a16:creationId xmlns:a16="http://schemas.microsoft.com/office/drawing/2014/main" id="{724D4F80-B109-4438-BC6D-ABB522B441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83488" y="6310399"/>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05">
              <a:extLst>
                <a:ext uri="{FF2B5EF4-FFF2-40B4-BE49-F238E27FC236}">
                  <a16:creationId xmlns:a16="http://schemas.microsoft.com/office/drawing/2014/main" id="{F5A66334-17A8-4594-AB17-4C33A955B2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78638" y="5996207"/>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106">
              <a:extLst>
                <a:ext uri="{FF2B5EF4-FFF2-40B4-BE49-F238E27FC236}">
                  <a16:creationId xmlns:a16="http://schemas.microsoft.com/office/drawing/2014/main" id="{D12EC8B9-DE60-44BC-9911-A9CD8EF506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230164" y="595079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107">
              <a:extLst>
                <a:ext uri="{FF2B5EF4-FFF2-40B4-BE49-F238E27FC236}">
                  <a16:creationId xmlns:a16="http://schemas.microsoft.com/office/drawing/2014/main" id="{FB7FEAD3-708C-4B79-B452-4445C27780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58039" y="6027497"/>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108">
              <a:extLst>
                <a:ext uri="{FF2B5EF4-FFF2-40B4-BE49-F238E27FC236}">
                  <a16:creationId xmlns:a16="http://schemas.microsoft.com/office/drawing/2014/main" id="{8C6933FD-FAB6-403B-9CD4-EF0E06CF79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43391" y="5963034"/>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109">
              <a:extLst>
                <a:ext uri="{FF2B5EF4-FFF2-40B4-BE49-F238E27FC236}">
                  <a16:creationId xmlns:a16="http://schemas.microsoft.com/office/drawing/2014/main" id="{3F4D3F48-1D65-45EB-91E2-BEFFB2440C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34906" y="5995680"/>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110">
              <a:extLst>
                <a:ext uri="{FF2B5EF4-FFF2-40B4-BE49-F238E27FC236}">
                  <a16:creationId xmlns:a16="http://schemas.microsoft.com/office/drawing/2014/main" id="{5FB2CD0B-BF87-4FEC-B6B6-0DA50B9314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51575" y="5968048"/>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111">
              <a:extLst>
                <a:ext uri="{FF2B5EF4-FFF2-40B4-BE49-F238E27FC236}">
                  <a16:creationId xmlns:a16="http://schemas.microsoft.com/office/drawing/2014/main" id="{5C2A4452-6B00-411C-80AB-29AE135B4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066705" y="5978540"/>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112">
              <a:extLst>
                <a:ext uri="{FF2B5EF4-FFF2-40B4-BE49-F238E27FC236}">
                  <a16:creationId xmlns:a16="http://schemas.microsoft.com/office/drawing/2014/main" id="{9B0D6CF6-D17B-4DC7-828A-773636910C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551876" y="596629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122">
              <a:extLst>
                <a:ext uri="{FF2B5EF4-FFF2-40B4-BE49-F238E27FC236}">
                  <a16:creationId xmlns:a16="http://schemas.microsoft.com/office/drawing/2014/main" id="{E0E5EA9F-6192-466D-BF45-46D9BCE3BD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311861" y="6280580"/>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130">
              <a:extLst>
                <a:ext uri="{FF2B5EF4-FFF2-40B4-BE49-F238E27FC236}">
                  <a16:creationId xmlns:a16="http://schemas.microsoft.com/office/drawing/2014/main" id="{008FF77B-AC18-4E35-BB9B-0CA39278F7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050053" y="6283842"/>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131">
              <a:extLst>
                <a:ext uri="{FF2B5EF4-FFF2-40B4-BE49-F238E27FC236}">
                  <a16:creationId xmlns:a16="http://schemas.microsoft.com/office/drawing/2014/main" id="{F237A1D4-9D62-4DEA-BD39-E5EC93B33B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683480" y="6267114"/>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132">
              <a:extLst>
                <a:ext uri="{FF2B5EF4-FFF2-40B4-BE49-F238E27FC236}">
                  <a16:creationId xmlns:a16="http://schemas.microsoft.com/office/drawing/2014/main" id="{CFF6BE31-4842-4659-8D68-63423F8269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39967" y="6306821"/>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134">
              <a:extLst>
                <a:ext uri="{FF2B5EF4-FFF2-40B4-BE49-F238E27FC236}">
                  <a16:creationId xmlns:a16="http://schemas.microsoft.com/office/drawing/2014/main" id="{3EC2112B-E2EC-492A-8AF9-D78F4B4A99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36264" y="6312790"/>
              <a:ext cx="124063" cy="117507"/>
            </a:xfrm>
            <a:custGeom>
              <a:avLst/>
              <a:gdLst>
                <a:gd name="T0" fmla="*/ 20 w 38"/>
                <a:gd name="T1" fmla="*/ 2 h 39"/>
                <a:gd name="T2" fmla="*/ 38 w 38"/>
                <a:gd name="T3" fmla="*/ 19 h 39"/>
                <a:gd name="T4" fmla="*/ 20 w 38"/>
                <a:gd name="T5" fmla="*/ 2 h 39"/>
              </a:gdLst>
              <a:ahLst/>
              <a:cxnLst>
                <a:cxn ang="0">
                  <a:pos x="T0" y="T1"/>
                </a:cxn>
                <a:cxn ang="0">
                  <a:pos x="T2" y="T3"/>
                </a:cxn>
                <a:cxn ang="0">
                  <a:pos x="T4" y="T5"/>
                </a:cxn>
              </a:cxnLst>
              <a:rect l="0" t="0" r="r" b="b"/>
              <a:pathLst>
                <a:path w="38" h="39">
                  <a:moveTo>
                    <a:pt x="20" y="2"/>
                  </a:moveTo>
                  <a:cubicBezTo>
                    <a:pt x="34" y="0"/>
                    <a:pt x="38" y="8"/>
                    <a:pt x="38" y="19"/>
                  </a:cubicBezTo>
                  <a:cubicBezTo>
                    <a:pt x="24" y="39"/>
                    <a:pt x="0" y="13"/>
                    <a:pt x="20"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135">
              <a:extLst>
                <a:ext uri="{FF2B5EF4-FFF2-40B4-BE49-F238E27FC236}">
                  <a16:creationId xmlns:a16="http://schemas.microsoft.com/office/drawing/2014/main" id="{E71F6428-AC25-4A5A-8439-04768A17B6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7411" y="6285468"/>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141">
              <a:extLst>
                <a:ext uri="{FF2B5EF4-FFF2-40B4-BE49-F238E27FC236}">
                  <a16:creationId xmlns:a16="http://schemas.microsoft.com/office/drawing/2014/main" id="{87E919CC-AC41-4F0D-A842-792D7A4187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864771" y="626918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91">
              <a:extLst>
                <a:ext uri="{FF2B5EF4-FFF2-40B4-BE49-F238E27FC236}">
                  <a16:creationId xmlns:a16="http://schemas.microsoft.com/office/drawing/2014/main" id="{DE28BE4E-1A59-46FF-810A-A8F9A46F70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358692" y="6026253"/>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92">
              <a:extLst>
                <a:ext uri="{FF2B5EF4-FFF2-40B4-BE49-F238E27FC236}">
                  <a16:creationId xmlns:a16="http://schemas.microsoft.com/office/drawing/2014/main" id="{41281533-9B25-42A4-9F50-34B4F24C0E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02813" y="59630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93">
              <a:extLst>
                <a:ext uri="{FF2B5EF4-FFF2-40B4-BE49-F238E27FC236}">
                  <a16:creationId xmlns:a16="http://schemas.microsoft.com/office/drawing/2014/main" id="{E5B56BED-7578-4E42-889D-34AA58F679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28451" y="6033253"/>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94">
              <a:extLst>
                <a:ext uri="{FF2B5EF4-FFF2-40B4-BE49-F238E27FC236}">
                  <a16:creationId xmlns:a16="http://schemas.microsoft.com/office/drawing/2014/main" id="{583E2F4A-E235-4600-A80D-18C1C36EE5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15258" y="6071681"/>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95">
              <a:extLst>
                <a:ext uri="{FF2B5EF4-FFF2-40B4-BE49-F238E27FC236}">
                  <a16:creationId xmlns:a16="http://schemas.microsoft.com/office/drawing/2014/main" id="{A3CF799A-9839-4CB1-9381-DCC0C1FE1B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97627" y="6015784"/>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96">
              <a:extLst>
                <a:ext uri="{FF2B5EF4-FFF2-40B4-BE49-F238E27FC236}">
                  <a16:creationId xmlns:a16="http://schemas.microsoft.com/office/drawing/2014/main" id="{FCC7DD6E-E0E5-46B9-81B7-3B2F7B3332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16034" y="6022312"/>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7">
              <a:extLst>
                <a:ext uri="{FF2B5EF4-FFF2-40B4-BE49-F238E27FC236}">
                  <a16:creationId xmlns:a16="http://schemas.microsoft.com/office/drawing/2014/main" id="{0D5C974E-4B43-4FFA-8230-DB0E1993C3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09702" y="6024760"/>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98">
              <a:extLst>
                <a:ext uri="{FF2B5EF4-FFF2-40B4-BE49-F238E27FC236}">
                  <a16:creationId xmlns:a16="http://schemas.microsoft.com/office/drawing/2014/main" id="{3C1174EE-071E-4421-BD9C-2C2D84190D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91294" y="6024760"/>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99">
              <a:extLst>
                <a:ext uri="{FF2B5EF4-FFF2-40B4-BE49-F238E27FC236}">
                  <a16:creationId xmlns:a16="http://schemas.microsoft.com/office/drawing/2014/main" id="{6F280CAD-1F1B-4F43-99A3-B2EC2A7F30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084479" y="6024758"/>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00">
              <a:extLst>
                <a:ext uri="{FF2B5EF4-FFF2-40B4-BE49-F238E27FC236}">
                  <a16:creationId xmlns:a16="http://schemas.microsoft.com/office/drawing/2014/main" id="{9C83D9FD-E06E-407B-BA7C-2C2AD5B16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536827" y="6024759"/>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01">
              <a:extLst>
                <a:ext uri="{FF2B5EF4-FFF2-40B4-BE49-F238E27FC236}">
                  <a16:creationId xmlns:a16="http://schemas.microsoft.com/office/drawing/2014/main" id="{A1CACEBA-A7A9-45FB-897A-888150011B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734040" y="6031289"/>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04">
              <a:extLst>
                <a:ext uri="{FF2B5EF4-FFF2-40B4-BE49-F238E27FC236}">
                  <a16:creationId xmlns:a16="http://schemas.microsoft.com/office/drawing/2014/main" id="{4A695BE5-DE27-460F-845F-45BB814FE3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23391" y="6040264"/>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13">
              <a:extLst>
                <a:ext uri="{FF2B5EF4-FFF2-40B4-BE49-F238E27FC236}">
                  <a16:creationId xmlns:a16="http://schemas.microsoft.com/office/drawing/2014/main" id="{77CDD712-F443-4EDC-B663-5EC5ACD7DB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11612" y="6085961"/>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14">
              <a:extLst>
                <a:ext uri="{FF2B5EF4-FFF2-40B4-BE49-F238E27FC236}">
                  <a16:creationId xmlns:a16="http://schemas.microsoft.com/office/drawing/2014/main" id="{007246F1-084B-45D9-BDD9-99BB53F6C9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78066" y="6085961"/>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15">
              <a:extLst>
                <a:ext uri="{FF2B5EF4-FFF2-40B4-BE49-F238E27FC236}">
                  <a16:creationId xmlns:a16="http://schemas.microsoft.com/office/drawing/2014/main" id="{1EFA42E9-27C0-423D-93C8-794A9683FC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40920" y="6091674"/>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20">
              <a:extLst>
                <a:ext uri="{FF2B5EF4-FFF2-40B4-BE49-F238E27FC236}">
                  <a16:creationId xmlns:a16="http://schemas.microsoft.com/office/drawing/2014/main" id="{DFCCEBA8-5961-480A-9134-51605F650B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1632" y="6320599"/>
              <a:ext cx="121406" cy="66913"/>
            </a:xfrm>
            <a:custGeom>
              <a:avLst/>
              <a:gdLst>
                <a:gd name="T0" fmla="*/ 19 w 37"/>
                <a:gd name="T1" fmla="*/ 0 h 22"/>
                <a:gd name="T2" fmla="*/ 20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2"/>
                    <a:pt x="37" y="21"/>
                    <a:pt x="20" y="22"/>
                  </a:cubicBezTo>
                  <a:cubicBezTo>
                    <a:pt x="7" y="18"/>
                    <a:pt x="0" y="6"/>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21">
              <a:extLst>
                <a:ext uri="{FF2B5EF4-FFF2-40B4-BE49-F238E27FC236}">
                  <a16:creationId xmlns:a16="http://schemas.microsoft.com/office/drawing/2014/main" id="{00B8B62E-6551-4805-BD5A-5188FE5D3A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187481" y="6343820"/>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125">
              <a:extLst>
                <a:ext uri="{FF2B5EF4-FFF2-40B4-BE49-F238E27FC236}">
                  <a16:creationId xmlns:a16="http://schemas.microsoft.com/office/drawing/2014/main" id="{EB635BC8-61BC-44D5-AA11-9A308B3BA4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73495" y="6338959"/>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126">
              <a:extLst>
                <a:ext uri="{FF2B5EF4-FFF2-40B4-BE49-F238E27FC236}">
                  <a16:creationId xmlns:a16="http://schemas.microsoft.com/office/drawing/2014/main" id="{3C0CF799-2713-48A8-94DF-F8CB5F3324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910307" y="6350793"/>
              <a:ext cx="151535" cy="79154"/>
            </a:xfrm>
            <a:custGeom>
              <a:avLst/>
              <a:gdLst>
                <a:gd name="T0" fmla="*/ 23 w 46"/>
                <a:gd name="T1" fmla="*/ 0 h 26"/>
                <a:gd name="T2" fmla="*/ 29 w 46"/>
                <a:gd name="T3" fmla="*/ 26 h 26"/>
                <a:gd name="T4" fmla="*/ 23 w 46"/>
                <a:gd name="T5" fmla="*/ 0 h 26"/>
              </a:gdLst>
              <a:ahLst/>
              <a:cxnLst>
                <a:cxn ang="0">
                  <a:pos x="T0" y="T1"/>
                </a:cxn>
                <a:cxn ang="0">
                  <a:pos x="T2" y="T3"/>
                </a:cxn>
                <a:cxn ang="0">
                  <a:pos x="T4" y="T5"/>
                </a:cxn>
              </a:cxnLst>
              <a:rect l="0" t="0" r="r" b="b"/>
              <a:pathLst>
                <a:path w="46" h="26">
                  <a:moveTo>
                    <a:pt x="23" y="0"/>
                  </a:moveTo>
                  <a:cubicBezTo>
                    <a:pt x="32" y="2"/>
                    <a:pt x="46" y="22"/>
                    <a:pt x="29" y="26"/>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27">
              <a:extLst>
                <a:ext uri="{FF2B5EF4-FFF2-40B4-BE49-F238E27FC236}">
                  <a16:creationId xmlns:a16="http://schemas.microsoft.com/office/drawing/2014/main" id="{52A7149F-5A3F-4537-981A-974C7409CA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85091" y="6350792"/>
              <a:ext cx="137356" cy="79154"/>
            </a:xfrm>
            <a:custGeom>
              <a:avLst/>
              <a:gdLst>
                <a:gd name="T0" fmla="*/ 28 w 42"/>
                <a:gd name="T1" fmla="*/ 0 h 26"/>
                <a:gd name="T2" fmla="*/ 23 w 42"/>
                <a:gd name="T3" fmla="*/ 26 h 26"/>
                <a:gd name="T4" fmla="*/ 28 w 42"/>
                <a:gd name="T5" fmla="*/ 0 h 26"/>
              </a:gdLst>
              <a:ahLst/>
              <a:cxnLst>
                <a:cxn ang="0">
                  <a:pos x="T0" y="T1"/>
                </a:cxn>
                <a:cxn ang="0">
                  <a:pos x="T2" y="T3"/>
                </a:cxn>
                <a:cxn ang="0">
                  <a:pos x="T4" y="T5"/>
                </a:cxn>
              </a:cxnLst>
              <a:rect l="0" t="0" r="r" b="b"/>
              <a:pathLst>
                <a:path w="42" h="26">
                  <a:moveTo>
                    <a:pt x="28" y="0"/>
                  </a:moveTo>
                  <a:cubicBezTo>
                    <a:pt x="42" y="4"/>
                    <a:pt x="38" y="23"/>
                    <a:pt x="23" y="26"/>
                  </a:cubicBezTo>
                  <a:cubicBezTo>
                    <a:pt x="0" y="26"/>
                    <a:pt x="8"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128">
              <a:extLst>
                <a:ext uri="{FF2B5EF4-FFF2-40B4-BE49-F238E27FC236}">
                  <a16:creationId xmlns:a16="http://schemas.microsoft.com/office/drawing/2014/main" id="{5D7163FE-5ADD-41E7-985B-F95E7E0484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412281" y="6354055"/>
              <a:ext cx="131153" cy="78339"/>
            </a:xfrm>
            <a:custGeom>
              <a:avLst/>
              <a:gdLst>
                <a:gd name="T0" fmla="*/ 18 w 40"/>
                <a:gd name="T1" fmla="*/ 0 h 26"/>
                <a:gd name="T2" fmla="*/ 7 w 40"/>
                <a:gd name="T3" fmla="*/ 20 h 26"/>
                <a:gd name="T4" fmla="*/ 18 w 40"/>
                <a:gd name="T5" fmla="*/ 0 h 26"/>
              </a:gdLst>
              <a:ahLst/>
              <a:cxnLst>
                <a:cxn ang="0">
                  <a:pos x="T0" y="T1"/>
                </a:cxn>
                <a:cxn ang="0">
                  <a:pos x="T2" y="T3"/>
                </a:cxn>
                <a:cxn ang="0">
                  <a:pos x="T4" y="T5"/>
                </a:cxn>
              </a:cxnLst>
              <a:rect l="0" t="0" r="r" b="b"/>
              <a:pathLst>
                <a:path w="40" h="26">
                  <a:moveTo>
                    <a:pt x="18" y="0"/>
                  </a:moveTo>
                  <a:cubicBezTo>
                    <a:pt x="40" y="9"/>
                    <a:pt x="28" y="26"/>
                    <a:pt x="7" y="20"/>
                  </a:cubicBezTo>
                  <a:cubicBezTo>
                    <a:pt x="0" y="8"/>
                    <a:pt x="6" y="1"/>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29">
              <a:extLst>
                <a:ext uri="{FF2B5EF4-FFF2-40B4-BE49-F238E27FC236}">
                  <a16:creationId xmlns:a16="http://schemas.microsoft.com/office/drawing/2014/main" id="{FA796F21-7CE5-4483-A137-919B3D433B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360077" y="6354055"/>
              <a:ext cx="147990" cy="109348"/>
            </a:xfrm>
            <a:custGeom>
              <a:avLst/>
              <a:gdLst>
                <a:gd name="T0" fmla="*/ 28 w 45"/>
                <a:gd name="T1" fmla="*/ 0 h 36"/>
                <a:gd name="T2" fmla="*/ 42 w 45"/>
                <a:gd name="T3" fmla="*/ 20 h 36"/>
                <a:gd name="T4" fmla="*/ 28 w 45"/>
                <a:gd name="T5" fmla="*/ 0 h 36"/>
              </a:gdLst>
              <a:ahLst/>
              <a:cxnLst>
                <a:cxn ang="0">
                  <a:pos x="T0" y="T1"/>
                </a:cxn>
                <a:cxn ang="0">
                  <a:pos x="T2" y="T3"/>
                </a:cxn>
                <a:cxn ang="0">
                  <a:pos x="T4" y="T5"/>
                </a:cxn>
              </a:cxnLst>
              <a:rect l="0" t="0" r="r" b="b"/>
              <a:pathLst>
                <a:path w="45" h="36">
                  <a:moveTo>
                    <a:pt x="28" y="0"/>
                  </a:moveTo>
                  <a:cubicBezTo>
                    <a:pt x="34" y="1"/>
                    <a:pt x="45" y="11"/>
                    <a:pt x="42" y="20"/>
                  </a:cubicBezTo>
                  <a:cubicBezTo>
                    <a:pt x="25"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33">
              <a:extLst>
                <a:ext uri="{FF2B5EF4-FFF2-40B4-BE49-F238E27FC236}">
                  <a16:creationId xmlns:a16="http://schemas.microsoft.com/office/drawing/2014/main" id="{89A8D3E3-3518-4738-B94E-F7DD9818D8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166893" y="636303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36">
              <a:extLst>
                <a:ext uri="{FF2B5EF4-FFF2-40B4-BE49-F238E27FC236}">
                  <a16:creationId xmlns:a16="http://schemas.microsoft.com/office/drawing/2014/main" id="{965D7305-50C2-4D93-8832-19DC70C5B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28899" y="6292819"/>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37">
              <a:extLst>
                <a:ext uri="{FF2B5EF4-FFF2-40B4-BE49-F238E27FC236}">
                  <a16:creationId xmlns:a16="http://schemas.microsoft.com/office/drawing/2014/main" id="{04637E45-0880-40BC-B488-4EA4CA4356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928109" y="6378537"/>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38">
              <a:extLst>
                <a:ext uri="{FF2B5EF4-FFF2-40B4-BE49-F238E27FC236}">
                  <a16:creationId xmlns:a16="http://schemas.microsoft.com/office/drawing/2014/main" id="{D938207F-A865-48E5-A15D-FD578BC59D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675552" y="6380986"/>
              <a:ext cx="117860" cy="79154"/>
            </a:xfrm>
            <a:custGeom>
              <a:avLst/>
              <a:gdLst>
                <a:gd name="T0" fmla="*/ 21 w 36"/>
                <a:gd name="T1" fmla="*/ 0 h 26"/>
                <a:gd name="T2" fmla="*/ 21 w 36"/>
                <a:gd name="T3" fmla="*/ 26 h 26"/>
                <a:gd name="T4" fmla="*/ 21 w 36"/>
                <a:gd name="T5" fmla="*/ 0 h 26"/>
              </a:gdLst>
              <a:ahLst/>
              <a:cxnLst>
                <a:cxn ang="0">
                  <a:pos x="T0" y="T1"/>
                </a:cxn>
                <a:cxn ang="0">
                  <a:pos x="T2" y="T3"/>
                </a:cxn>
                <a:cxn ang="0">
                  <a:pos x="T4" y="T5"/>
                </a:cxn>
              </a:cxnLst>
              <a:rect l="0" t="0" r="r" b="b"/>
              <a:pathLst>
                <a:path w="36" h="26">
                  <a:moveTo>
                    <a:pt x="21" y="0"/>
                  </a:moveTo>
                  <a:cubicBezTo>
                    <a:pt x="32" y="4"/>
                    <a:pt x="36" y="23"/>
                    <a:pt x="21" y="26"/>
                  </a:cubicBezTo>
                  <a:cubicBezTo>
                    <a:pt x="1" y="24"/>
                    <a:pt x="0" y="2"/>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40">
              <a:extLst>
                <a:ext uri="{FF2B5EF4-FFF2-40B4-BE49-F238E27FC236}">
                  <a16:creationId xmlns:a16="http://schemas.microsoft.com/office/drawing/2014/main" id="{DCD7108A-C70D-4FD9-B91A-0E9F9501AE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655091" y="6390777"/>
              <a:ext cx="137356" cy="96290"/>
            </a:xfrm>
            <a:custGeom>
              <a:avLst/>
              <a:gdLst>
                <a:gd name="T0" fmla="*/ 25 w 42"/>
                <a:gd name="T1" fmla="*/ 0 h 32"/>
                <a:gd name="T2" fmla="*/ 4 w 42"/>
                <a:gd name="T3" fmla="*/ 18 h 32"/>
                <a:gd name="T4" fmla="*/ 25 w 42"/>
                <a:gd name="T5" fmla="*/ 0 h 32"/>
              </a:gdLst>
              <a:ahLst/>
              <a:cxnLst>
                <a:cxn ang="0">
                  <a:pos x="T0" y="T1"/>
                </a:cxn>
                <a:cxn ang="0">
                  <a:pos x="T2" y="T3"/>
                </a:cxn>
                <a:cxn ang="0">
                  <a:pos x="T4" y="T5"/>
                </a:cxn>
              </a:cxnLst>
              <a:rect l="0" t="0" r="r" b="b"/>
              <a:pathLst>
                <a:path w="42" h="32">
                  <a:moveTo>
                    <a:pt x="25" y="0"/>
                  </a:moveTo>
                  <a:cubicBezTo>
                    <a:pt x="42" y="13"/>
                    <a:pt x="15" y="32"/>
                    <a:pt x="4" y="18"/>
                  </a:cubicBezTo>
                  <a:cubicBezTo>
                    <a:pt x="0" y="5"/>
                    <a:pt x="16"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42">
              <a:extLst>
                <a:ext uri="{FF2B5EF4-FFF2-40B4-BE49-F238E27FC236}">
                  <a16:creationId xmlns:a16="http://schemas.microsoft.com/office/drawing/2014/main" id="{57FC30BB-0D8F-43B0-910E-7DDE8C9331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425652" y="6417706"/>
              <a:ext cx="3545" cy="5712"/>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1"/>
                    <a:pt x="1"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25">
              <a:extLst>
                <a:ext uri="{FF2B5EF4-FFF2-40B4-BE49-F238E27FC236}">
                  <a16:creationId xmlns:a16="http://schemas.microsoft.com/office/drawing/2014/main" id="{7E9ACE65-00C6-4A75-8F61-CCADAF3EC1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188143" y="6331967"/>
              <a:ext cx="147990" cy="79154"/>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9"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37">
              <a:extLst>
                <a:ext uri="{FF2B5EF4-FFF2-40B4-BE49-F238E27FC236}">
                  <a16:creationId xmlns:a16="http://schemas.microsoft.com/office/drawing/2014/main" id="{A66BC798-DA88-404E-ABF9-4334D68972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115740" y="6064338"/>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307692957"/>
      </p:ext>
    </p:extLst>
  </p:cSld>
  <p:clrMapOvr>
    <a:masterClrMapping/>
  </p:clrMapOvr>
</p:sld>
</file>

<file path=ppt/theme/theme1.xml><?xml version="1.0" encoding="utf-8"?>
<a:theme xmlns:a="http://schemas.openxmlformats.org/drawingml/2006/main" name="BohemianVTI">
  <a:themeElements>
    <a:clrScheme name="AnalogousFromLightSeed_2SEEDS">
      <a:dk1>
        <a:srgbClr val="000000"/>
      </a:dk1>
      <a:lt1>
        <a:srgbClr val="FFFFFF"/>
      </a:lt1>
      <a:dk2>
        <a:srgbClr val="283B21"/>
      </a:dk2>
      <a:lt2>
        <a:srgbClr val="E6E8E2"/>
      </a:lt2>
      <a:accent1>
        <a:srgbClr val="8A77C2"/>
      </a:accent1>
      <a:accent2>
        <a:srgbClr val="8F99CD"/>
      </a:accent2>
      <a:accent3>
        <a:srgbClr val="B98FCD"/>
      </a:accent3>
      <a:accent4>
        <a:srgbClr val="AFA56B"/>
      </a:accent4>
      <a:accent5>
        <a:srgbClr val="9CA976"/>
      </a:accent5>
      <a:accent6>
        <a:srgbClr val="81AF6B"/>
      </a:accent6>
      <a:hlink>
        <a:srgbClr val="7A8852"/>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3955</TotalTime>
  <Words>901</Words>
  <Application>Microsoft Office PowerPoint</Application>
  <PresentationFormat>Panorámica</PresentationFormat>
  <Paragraphs>106</Paragraphs>
  <Slides>17</Slides>
  <Notes>1</Notes>
  <HiddenSlides>0</HiddenSlides>
  <MMClips>1</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Aptos</vt:lpstr>
      <vt:lpstr>Arial</vt:lpstr>
      <vt:lpstr>Avenir Next LT Pro</vt:lpstr>
      <vt:lpstr>Modern Love</vt:lpstr>
      <vt:lpstr>BohemianVTI</vt:lpstr>
      <vt:lpstr>PRIMERA ENTREVISTA CON PAREJAS</vt:lpstr>
      <vt:lpstr>El encuentro</vt:lpstr>
      <vt:lpstr>La terapia estratégica como meta modelo</vt:lpstr>
      <vt:lpstr>Algunas situaciones posibles</vt:lpstr>
      <vt:lpstr>La organización del encuentro</vt:lpstr>
      <vt:lpstr>Antes de la sesión </vt:lpstr>
      <vt:lpstr>El comienzo de la sesión</vt:lpstr>
      <vt:lpstr>Primera entrevista</vt:lpstr>
      <vt:lpstr>Importancia de las preguntas circulares </vt:lpstr>
      <vt:lpstr>Primera entrevista</vt:lpstr>
      <vt:lpstr>Durante la sesión</vt:lpstr>
      <vt:lpstr>Durante la sesión</vt:lpstr>
      <vt:lpstr>Evaluación relacional</vt:lpstr>
      <vt:lpstr>Exploración de la estructura</vt:lpstr>
      <vt:lpstr>Organizadores del material clínico </vt:lpstr>
      <vt:lpstr>Video</vt:lpstr>
      <vt:lpstr>Role playing</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PRIMERA ENTREVISTA CON PAREJAS</dc:title>
  <dc:creator>VIANCO VANINA</dc:creator>
  <cp:lastModifiedBy>VIANCO VANINA</cp:lastModifiedBy>
  <cp:revision>9</cp:revision>
  <dcterms:created xsi:type="dcterms:W3CDTF">2024-04-12T17:49:42Z</dcterms:created>
  <dcterms:modified xsi:type="dcterms:W3CDTF">2024-04-15T11:45:26Z</dcterms:modified>
</cp:coreProperties>
</file>