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sldIdLst>
    <p:sldId id="256" r:id="rId2"/>
    <p:sldId id="278" r:id="rId3"/>
    <p:sldId id="279" r:id="rId4"/>
    <p:sldId id="280" r:id="rId5"/>
    <p:sldId id="281" r:id="rId6"/>
    <p:sldId id="274" r:id="rId7"/>
    <p:sldId id="265" r:id="rId8"/>
    <p:sldId id="282" r:id="rId9"/>
    <p:sldId id="286" r:id="rId10"/>
    <p:sldId id="287" r:id="rId11"/>
    <p:sldId id="289" r:id="rId12"/>
    <p:sldId id="273" r:id="rId13"/>
    <p:sldId id="283" r:id="rId14"/>
    <p:sldId id="284" r:id="rId15"/>
    <p:sldId id="275" r:id="rId16"/>
    <p:sldId id="276" r:id="rId17"/>
    <p:sldId id="290" r:id="rId18"/>
    <p:sldId id="270" r:id="rId19"/>
    <p:sldId id="271" r:id="rId20"/>
    <p:sldId id="285" r:id="rId21"/>
    <p:sldId id="272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4-05-09T12:43:57.0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2803 2530 0,'0'50'47,"0"24"-47,0-49 16,0 25 0,0-1-16,0-24 15,0 25 1,0-1-1,0 1-15,0-1 16,0 1 0,25 0-16,24-1 15,-24-24 1,0 0-16,0-25 31,0 0-15,24 0-16,26-50 15,-51 25-15,76-49 16,-51-25 0,26 49-16,-51-24 15,26-1-15,0 1 16,-26 49-16,26-49 16,-50 24-16,50-24 15,-50 49 1,0-25-16,0 1 15,0 24 1,0-25-16,0 1 16,0 24-16,0 0 15,0 0-15,-25 25 78,25 50-62,-25-1-16,25 26 16,0-1-16,0-24 15,0 24-15,0 1 16,0-26-16,0 1 16,0-25-16,50 49 15,-50-49-15,24 25 16,-24-1-1,0 26-15,0-1 16,25 0-16,-25 26 16,0-1-16,0 0 15,0 0-15,0 0 16,0-49-16,-25 74 16,1-49-16,24 24 15,-25-25-15,25 1 16,0-26-16,0 1 15,0-1-15,0 1 16,-50-25-16,50 24 16,-25-49-16,1 25 15,-1-25-15,-25 0 63,-24 0-63,24-25 15,-24 1-15,24-1 16,1-25-16,-1-24 16,50 49-16,-25-49 15,25-1 1,0 1-16,0 24 0,0-24 16,50 24-16,-50-24 15,25 24 1,-1 25-16,-24 0 15,0-24-15,25 49 16,0-25 15</inkml:trace>
  <inkml:trace contextRef="#ctx0" brushRef="#br0" timeOffset="512.9429">4068 2580 0,'25'0'16,"0"0"-16,-1 0 15,26 0 1,24 0-16,-49 0 16,25 0-16,-1 0 15,1 24-15,-25-24 16,24 0-16,-24 0 15,0 25-15,-25 0 32</inkml:trace>
  <inkml:trace contextRef="#ctx0" brushRef="#br0" timeOffset="896.9543">4093 3026 0,'25'0'31,"-1"0"-15,51 0-16,-26-25 15,26 25-15,-50 0 16,24 0-16,-24 0 15,0 0 1,0 0 31</inkml:trace>
  <inkml:trace contextRef="#ctx0" brushRef="#br0" timeOffset="2292.6862">5407 2654 0,'50'0'47,"-25"0"-32,24 0 1,-24 0-16,25 0 15,-25 25-15,24-25 16,1 25-16,-1-25 31,-24 0-15</inkml:trace>
  <inkml:trace contextRef="#ctx0" brushRef="#br0" timeOffset="3696.8994">6052 2307 0,'25'-25'46,"0"25"-46,0 0 32,0 0-32,-1 0 15,1 0-15,0 0 16,0 0-16,0 0 16,-1 0-1,1 0-15,0 0 16,0 0-16,0 25 15,-25 0-15,24-25 16,1 24-16,-25 1 31,0 0-15,0 0 0,0 0-1,-25-1-15,-24 26 16,24-50-1,0 25-15,0-25 16,-24 0-16,-1 0 16,25 0-1,-24 0 48,24-25-48,99 25 64,-24 0-64,0 0-15,24 0 16,0 0-16,-49 0 31,0 0-31,0 0 16,-25 25-16,25-25 15,-25 25-15,24-25 16,1 24-16,-25 26 16,0-25-1,0 0-15,0 0 16,0-1-1,0 26-15,0-25 16,0 0 0,0-1-1,-25-24-15,25 25 16,-24 0-16,-1-25 16,0 0-16,0 0 15,-49 0 1,49 0-16,-25 0 15,26 0 1</inkml:trace>
  <inkml:trace contextRef="#ctx0" brushRef="#br0" timeOffset="4064.9419">7317 2877 0</inkml:trace>
  <inkml:trace contextRef="#ctx0" brushRef="#br0" timeOffset="5056.4944">8706 1290 0,'0'0'0,"-24"25"16,-1-1 0,0 1-1,25 0-15,-50 25 16,26-50-1,24 49-15,-100 26 16,76 24-16,-51 0 16,-24 25-16,-25 0 15,99-99-15,-24 49 16,24 50-16,25-49 16,0-1-16,0-24 15,0 49-15,0-25 16,-25 26-16,25-1 15,0 0-15,0 0 16,0 1-16,0-26 16,0 0-16,25 1 15,0-26 1,-25 51-16,24-76 16,26 76-16,-25-51 15,0-24 1</inkml:trace>
  <inkml:trace contextRef="#ctx0" brushRef="#br0" timeOffset="6105.9168">8756 2356 0,'0'0'0,"25"0"0,-25 25 0,25-25 16,49 25-1,0 49-15,-49-74 16,50 50-16,-26-25 15,51 24-15,-1 26 16,-25-25-16,-49-26 16,49 26-16,-74-25 15,50 0-15,-25-1 16,-25 1 31,25 25-32</inkml:trace>
  <inkml:trace contextRef="#ctx0" brushRef="#br0" timeOffset="6617.31">9599 2332 0,'-24'0'0,"-1"74"15,0-49 1,25 24 0,-50-24-16,1 25 15,-1-1-15,-74 26 16,50-50-16,-25 49 15,24 1-15,-24-51 16,74 26-16,0-50 16,0 50-1,1-50 17,48 0 46</inkml:trace>
  <inkml:trace contextRef="#ctx0" brushRef="#br0" timeOffset="7192.9342">10790 2381 0,'0'25'16,"0"0"-1,0 24-15,0-24 16,0 25-16,0-25 16,0 49-16,0 25 15,0-49-15,0 24 16,25 1-16,-25-50 15,0-1-15,0 26 16,0-25 0,0 0-16,0-1 15</inkml:trace>
  <inkml:trace contextRef="#ctx0" brushRef="#br0" timeOffset="7696.7114">10492 2803 0,'0'0'0,"50"0"0,0 0 16,24 0-16,-24 0 15,24 0-15,0 0 16,-49 0-16,50 0 15,-51 0 1,1 0 0,0 0-16,0 0 15</inkml:trace>
  <inkml:trace contextRef="#ctx0" brushRef="#br0" timeOffset="9592.9122">12452 2307 0,'0'49'16,"0"26"0,0-50-1,0 74-15,0 0 16,0 0-16,0 1 15,0-26-15,0 0 16,25 1-16,-25-1 16,0-24-16,0-25 15,0-1-15,0 1 16,25-25 78,-25-74-79,0 24-15,24 25 16,-24-49 0,25 49-16,-25-49 15,0 49 1,0 0-16,0 0 15,0 1 1,-25-1 62,1 25-62,-26 0-1,25 0-15,0 0 16,-24 0-16,24 0 16,-49 0-1,24 0-15,0 0 16,1 0-16,-1 0 16,25 0-1,0 0-15,1 0 0,-1 0 16,0 0-1,0 0 1,0 0-16,1 0 16,-26 0-16,0-25 15,50 0 32,0 0-31,25 1-16,-25-51 15,50 25-15,-25 1 16,-25 24-16,24-49 16,1 49-16,-25-25 15,0 25-15,25-24 16,0 24-16,-25 0 16</inkml:trace>
  <inkml:trace contextRef="#ctx0" brushRef="#br0" timeOffset="10768.1746">12402 1513 0,'25'0'16,"0"0"-16,0 0 15,24 0 1,1 0-16,0 0 16,-1 0-16,1 25 0,24 0 15,-24-1 1,-25-24-16,24 25 15,-49 25 1,25-25 0,25 24-16,-26-24 0,-24 0 15,0 25 1,25 24-16,25 0 16,-50-24-16,25 49 15,-1-24-15,-24-1 16,50 0-16,-50-24 15,0 24-15,0-49 16,0 25-16,0-25 16,0 49-16,-25-49 15,25 25-15,-74-1 16,74 1-16,-25 24 16,25-24-16,0 24 15,-50-24-15,50-25 16,0-1-16,0 26 15,0 0 1,0-26 0,-24 1-1,-1 25 17,0-25-17,0-1 1,25 1-16,0 0 15,-25 25 17,1-26-32,24 1 47</inkml:trace>
  <inkml:trace contextRef="#ctx0" brushRef="#br0" timeOffset="12265.1532">13568 1017 0,'50'0'63,"-1"0"-32,-24 0-31,0 0 16,25 25-1,-26 0 17,-24-1-17,0 1 1,25-25-16,-25 25 15,0 0 1,0 0 15,0-1-31,-25 1 16,1 0 0,-1 0-1,25 0 1,-25-1-1,0 1 1,25 0 15,-25-25 1,-24 0-17,24 25 1,0 0 15,50-25 16,0 24-31,24-24-16,26 0 15,-26 0-15,26 0 16,-50 0-16,24 0 15,-24 0-15,25 0 16,24 0-16,-24 0 16,-1 0-1,-24 0 1</inkml:trace>
  <inkml:trace contextRef="#ctx0" brushRef="#br0" timeOffset="12992.5314">14188 2604 0,'75'0'46,"24"0"-30,-49 0-16,-1 0 16,26 0-16,-26 0 15,1 0-15,-25 0 16,-1 0 0,1 0-1</inkml:trace>
  <inkml:trace contextRef="#ctx0" brushRef="#br0" timeOffset="14185.5874">15553 1960 0,'-25'0'62,"0"0"-46,25 24 0,-25 26-1,-24-25 1,49 0-16,0-1 16,-25 1-16,25 0 15,0 25-15,0-1 16,0 1-1,0-1 1,0-24-16,0 25 16,0 24-16,25-24 15,24-25-15,1 24 16,-25-24-16,24 0 16,1 25-16,24-26 15,-24-24-15,-1 25 16,26-25-16,-26 0 15,-24 0 1,25 0 0,-1 0-1,-49-25 1,50 1-16,-25-26 16,0 25-16,24-74 15,-49 74-15,0-25 16,0 26-16,0-26 15,0 0-15,0 1 16,0 24-16,0-25 16,0 1-16,0 24 15,0-25 1,0 26 0,-25-1-16,1 0 15,-1 0-15,0 25 16,0-25-16,0 25 15,1-24-15,-26-1 16,25 0 0,0 0-16,1 25 15,-1 0 32,0 0-31,0-25-1,0 25 1,-24 0 0,24 0-16,-25 0 15,1 25-15,49 0 16,-25 0 0,25 24-1</inkml:trace>
  <inkml:trace contextRef="#ctx0" brushRef="#br0" timeOffset="15873.0039">15553 2778 0,'-25'50'78,"25"-25"-62,0-1 0,0 26-1,0 0-15,0 24 16,0-49-16,0 24 15,0-24-15,25 0 16,-1 0-16,1 24 16,0-24-16,-25 0 15,25 0 1,0-25 0,-25 25-1,24-25 79,1 0-94,25 0 16,-25 0-1,24-25-15,-24 0 16,0 0-16,-25 0 15,25 1-15,-1-26 16,26 25-16,-50 0 16,25-49-16,0 74 15,-1-74-15,26 24 16,-25 50 0,0-25-1,-1 0-15,-24 1 16,25-1-1,0 25 1,-25-50 0,25 50-16,-25-25 15,0 1 1,0-1 0,0 0-16,0 0 15,0 0 16,0-24-15,-50 49 78,25 0-47,25 24 62,0 1-93,0 25-16</inkml:trace>
  <inkml:trace contextRef="#ctx0" brushRef="#br0" timeOffset="17033.0058">18976 2927 0,'49'0'0,"1"0"16,-25 0-16,74 0 15,0 0-15,0 0 16,-24 0-16,24 0 16,-25 0-1,-24 0-15,0 0 16,-26 0-16,1 0 15,0 0-15,25 0 16,-1 25 0,1-25-16,-25 0 15</inkml:trace>
  <inkml:trace contextRef="#ctx0" brushRef="#br0" timeOffset="18216.1206">19819 2580 0,'25'24'31,"24"1"-15,-24-25-16,74 25 15,-49 0-15,49 25 16,-24-26-16,-1 26 16,-49-50-16,24 25 15,-24 0-15,25-1 16,-25 1 0,-1-25-16,1 25 15,-25 0 32,0 0-31,0 24-1,-25-24 1,25 0-16,-49 24 0,24-24 16,-25 25-16,26-25 15,-1-1 1,0 1-16,-25 0 15,26-25-15,-1 25 16,0-25-16,-25 0 16,26 25-16,-1-1 15,-25-24 1,1 0-16,24 25 16,-25 0-16,25 0 15,25-75 79,0 25-78,0-49-1,0 24-15,0-24 16,0 0-16,25-1 15,-25 26-15,0-1 16,0 25-16,0-24 16,0 24-16,0 0 15,0 0 48</inkml:trace>
  <inkml:trace contextRef="#ctx0" brushRef="#br0" timeOffset="19256.8805">21729 2505 0,'0'0'0,"0"124"0,0-49 16,0 24-16,25 0 16,24 0-16,-49-74 15,50 99-15,-25-124 16,-25 50-16,25-1 16,-25 1-16,24-25 15,1 0-15,0 24 16,-25 1-1,0-1-15,0-24 16,25-25 0,0 0 15,-1 0 16,26-74-32,-50-1-15,25-24 16,-25 0-16,25-50 16,-25 50-16,0-25 15,0 50-15,0-26 16,0 26-16,0 24 16,0 1-16,24 24 15,-24-50-15,0 26 16,25-26-16,-25 26 15,0 24-15,0-25 16,0 26-16,0-26 16,0 25-1,25 25 1</inkml:trace>
  <inkml:trace contextRef="#ctx0" brushRef="#br0" timeOffset="19776.6996">22746 2877 0,'50'0'0,"-26"0"15,26 0-15,0 0 16,24 0-16,0 0 16,26 0-16,-26 0 15,-24 0-15,-1 0 16,-24 0-16,0 0 15</inkml:trace>
  <inkml:trace contextRef="#ctx0" brushRef="#br0" timeOffset="20376.3324">22771 3324 0,'25'0'15,"-1"0"-15,26 0 16,-25 0-16,24 0 15,1 0-15,0 0 16,-26 0-16,26 0 16,0 0-1,-26 0-15,1 0 16,0 0-16,0 0 78,0 0-62</inkml:trace>
  <inkml:trace contextRef="#ctx0" brushRef="#br0" timeOffset="23351.9933">24383 1612 0,'0'25'47,"0"0"-31,0 0-1,0 24-15,0 26 16,-50-26-16,26 75 15,-51 50-15,50-124 16,-24 24-16,24 0 16,25-24-16,-25 24 15,-24 26 1,49-51 0,0 26-16,0-26 15,0 26-15,0-1 16,0 1-16,0-26 15,0 1-15,0 24 16,24-24-16,1-1 16,0 26-16,25-26 15,-26 26-15,26-26 16,-25 1-16,24 0 16,-24-1-16,25 1 15,-1 0-15,-24-26 16,25 26-16,-25 24 31,-1-49-31,1 0 0,-25 0 16,0 0-1</inkml:trace>
  <inkml:trace contextRef="#ctx0" brushRef="#br0" timeOffset="24784.14">29716 1538 0,'25'25'47,"24"24"-31,-24-24-1,0 0-15,-25 25 16,50-1-16,-26 1 15,26 24-15,-25 1 16,0 24-16,-25-50 16,24 1-16,1 49 15,-25-74-15,25 49 16,0 26-16,0-26 16,-1-24-16,1-1 15,0 26-15,-25-26 16,0 1-16,0 24 15,0-24-15,0 0 16,0 24 0,-25-49-16,0 99 15,1-75 1,-1 1-16,0 0 16,0-1-16,0-24 15,25 25-15,-24-26 16,-1 1-1,25 0 1,-25-25-16,0 25 16,25 0-16,-25-1 15,1 1 1,-1 0-16,0 25 16,-49-50-16,74 49 15</inkml:trace>
  <inkml:trace contextRef="#ctx0" brushRef="#br0" timeOffset="26728.5971">27310 3299 0,'0'-25'125,"0"50"-94,0 25-15,-25-1-1,0 1 1,25-25 0,0-1-1,0 1-15,0 0 31,0 0-31,0 0 16,0-1 15,-24 26-31,24-25 32,0 0-32,0 0 15,0-1-15,0 1 16,24 0-1,-24 0 17,0 0 108,25-1-108,-25 1-17,0 0 1,25 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4-05-09T12:45:36.76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24730 3125 0,'25'0'47,"0"0"-32,0 0 1,-1 0 0,1 0-1,0 0-15,0 0 32,25 0-17,-1 0 1,-24 0-1,0 0 1,0 0-16,-1 0 16,1 0-1,0 0 17,0 0 311</inkml:trace>
  <inkml:trace contextRef="#ctx0" brushRef="#br0" timeOffset="2637.8">26194 2456 0,'0'0'0,"0"24"0,0 1 16,0 0 0,0 25-16,0-26 31,0 1-31,0 0 15,0 25 1,0-25-16,0-1 16,0 26-16,0-25 15,0 24 1,0 1-16,0 0 16,0 24-16,0-49 15,-25 24-15,25 1 16,-25 24-16,25-49 15,-25 50-15,1-51 16,24 26-16,0 0 16,-25-1-1,25-24 1,-50 25-16,50-1 16,0-24-16,0 25 15,0-25-15,0-1 16,0 26-16,0-100 125,0 26-125,0-26 15,0-25-15,0 26 16,0-1-16,0 25 16,0-49-16,0 49 15,0-24-15,0-1 16,0 25-16,0 0 16,0 1-1,0-1-15,0 0 16,0 0-1,0 0-15,0 1 32,0-1-32,0 0 15,0 0 17,0 0 61,50 25-77,-25 0 15,24 0 0,-24 0 32,0-24-32,-50 24 94,0 0-109,-24 0-1,24 0-15,-25 0 16,1 0 0,-1 0-16,25 0 15,-25 0-15,26 0 16,-51 0-16,50 0 16,1 0-16,-1 0 15,0 0-15,0 0 16,0 0-16,1 0 31,-1 0 0,0 0-31,0 0 16,-24-25 0,24 25-1,0-25 32,25 0 0,0 0-31,0 1-1,0-1 1,25 0-16,-25 0 15,25-24-15,-25-1 16,0 25 0,0-49-16,0-1 15,0 50 1,24 25 0,-24-49-16,0 24 15,0-25 16,0 26 32,0-26-16</inkml:trace>
  <inkml:trace contextRef="#ctx0" brushRef="#br0" timeOffset="4837.985">28798 2084 0,'-49'0'31,"24"24"-31,-25 1 32,50 0-17,-25-25-15,1 25 32,-26-25 14,25 49-46,0-24 16,25 0 0,0 0-16,0 0 15,-49 49-15,49-49 16,0 24 0,0-24-1,0 0 1,0 0-16,0 0 15,25-1-15,-25 1 32,24-25-32,1 0 15,0 0 1,25 0-16,-1 0 16,-24 0-1,25 0 1,-26 25-16,1-25 15,0 0 1,0 0-16,0 0 31,-1 0-15,1 0 0,0-25-1,0 0-15,0 1 16,-25-1-16,0 0 15,24 0-15,-24-24 16,0 24-16,0 0 0,0 0 16,0 0-1,0 1-15,0-1 16,0 0-16,0 0 16,0 0-16,0-24 15,0 24 1,0 0-1,-24 25 48,-26 0-47,0 0-16,26 0 15,-1 0-15,0 0 16,-25 0-16,26 0 15,-1 0 1,0 0-16,0 0 31</inkml:trace>
  <inkml:trace contextRef="#ctx0" brushRef="#br0" timeOffset="6117.2228">28600 2629 0,'0'25'62,"0"0"-46,-25-25-1,0 0 1,25 25-16,-25-25 16,25 25-16,0-1 15,-49 1-15,49 25 16,-25-25-16,-25 49 15,26-24-15,-1-1 16,25 1 0,-50-25-16,50-1 15,0 1 1,0 0-16,0 0 16,0 0-16,0 24 15,25-49 1,0 25-1,24 0 1,-49 0 0,50-25-1,-50 24-15,25-24 16,0 0-16,-1 0 16,26 0-1,0 0 1,-26 0-16,1 0 15,0 0 17,0 0-32,0 0 15,-1-24 1,1-1 0,0 0-1,0 0 1,-25 0-16,0-24 15,0-26-15,0 26 16,49-26-16,-24 75 16,-25-49-16,0-1 15,0-24-15,25-1 16,-25 26 0,25 24-1,-25 0-15,0 0 16,0 0-1,0 1-15,0-1 16,0 0 0,0 0-1,-25 25 48,0 0-48,0 0 79</inkml:trace>
  <inkml:trace contextRef="#ctx0" brushRef="#br0" timeOffset="21633.2">1091 5358 0,'0'25'110,"0"-1"-63,0 1-32,-24 0 1,24 25 46,-25-26-46,0 1 31,25 0-31,0 0-1,0 24 1,0-24-1,-25 25 1,25-25 0,-25-1-16,25 1 15,0 0 32,25 0-16,0 0-15,0-25 0,-25 25-1,49-25-15,-49 24 32,25-24-1,25 25-16,-25 0 32,24-25-31,-24 0 0,25 0-1,-26 0-15,1 0 31,0 0-31,0 0 16,0 0 0,-1 0-16,1 0 31,25 0-15,-25-25-16,-25-24 15,24 24 1,1 0-16,0 0 15,0 0 1,-25 0-16,50-24 16,-50 24-16,0-25 15,24 50-15,-24-24 16,50-1-16,-50 0 16,25 0-16,-25-24 15,0 24 1,0-25-1,0 25 17,0-24-1,0 24-15,-25 0-1,0 25 126,25 25-126,0 49-15,0-49 16,0 25-16,0-25 16,0 49-16,0-24 15,0-1-15,0-24 16,0 0-16,0 0 16,0-1-16,0 1 15,0 0-15,25-25 16,-25 25-16,0 0 15,0 0-15,0-1 16,0 1 0,0 25-16,0-1 15,25-24 1,-25 25 0,0-25-16,0 24 15,25-49-15,-25 25 16,24 25-1,-24-26-15,0 26 0,0-25 16,0 0 0,0-1-16,0 1 15,0 0-15,0 0 16,0 24-16,0 1 16,0-25-1,0 24-15,0 26 16,0-50-16,0-1 15,0 1-15,0 25 16,0 0-16,0-26 16,0 26-1,0-25-15,0 0 16,0-50 375,0 0-376,0 0-15,0 0 16,0 1-1,0-1-15,0 0 16,0-25 0,0 25-1,0 1-15,0-1 16,0-25 0,0 25-16,0 1 15,0-1 16,0 0 1,0 0-17,0 0 1,0 1 0,0-1-1,0-25 1,0 25-1,0-24 17,0 74 77,0-1-93</inkml:trace>
  <inkml:trace contextRef="#ctx0" brushRef="#br0" timeOffset="22829.1135">2456 5482 0,'24'0'0,"26"0"15,-25 0-15,24 0 16,26 0-16,-25 0 16,49 0-16,0 0 15,25 0-15,-74 0 16,24 0-16,-49 0 16,0 0-16,-1 0 15,1 0-15,0 0 16,0 0-1,-25-25 32</inkml:trace>
  <inkml:trace contextRef="#ctx0" brushRef="#br0" timeOffset="24069.2861">2332 5829 0,'0'0'0,"24"0"16,1 0-16,50 0 16,-51 0-16,26 0 15,24 0-15,1 0 16,-25 0-1,-26 0-15,26 0 16,-25 0-16,49 0 16,-49 0-16,25 0 15,-26 0-15,26 0 16,0 0-16,-26 0 16,1 0-16,50 50 15,-51-50 1,26 0-1</inkml:trace>
  <inkml:trace contextRef="#ctx0" brushRef="#br0" timeOffset="24734.3202">4118 5556 0,'49'0'0,"-24"0"31,25 0-31,-1 0 16,1 0-16,24 0 16,-24 0-16,-1 0 15,-24 0-15,25 0 16,-25 0 0</inkml:trace>
  <inkml:trace contextRef="#ctx0" brushRef="#br0" timeOffset="26966.073">4564 4936 0,'25'0'63,"0"0"-63,-1 0 16,1 0-16,0 0 15,0 0 32,24 0-16,-24 0-31,25 0 32,-25 25 14,-25 0-30,0 0 0,0 24-1,0-24-15,0 0 16,0 24-16,0-24 16,0 25-1,0-1 1,0-24-1,0 25 1,-25-1 0,0 26-1,-25-75 1,50-25 171,25 25-187,25 0 16,0 0-16,-1 0 16,-24 0-16,49 0 15,1 0-15,-50 0 16,24 0-16,-24 0 16,25 0 15,-26 0-31,26 0 31,-50 25 0,25-25-31,-25 49 16,0-24 0,0 0-1,0 0-15,0 0 16,0-1-1,0 26-15,0 0 16,0-1 0,-25 1-1,0-25 1,0 24-16,1-24 16,-1 0-16,25 25 15,-50-26-15,50 1 16,-49 0-1,24 0 1,0-25-16,0 0 16,0 0-16,1 0 15,-1 0 1,0 0-16,0 0 16,0 0-16,1 0 15,-1 0 1,-25 0-16,0 0 31,26 0-15,-1 0-1,0 0 1,0 0-16,0 0 16</inkml:trace>
  <inkml:trace contextRef="#ctx0" brushRef="#br0" timeOffset="27638.2477">5904 6052 0</inkml:trace>
  <inkml:trace contextRef="#ctx0" brushRef="#br0" timeOffset="29160.4005">6573 4812 0,'-25'0'62,"25"25"-62,-24 0 47,-1 24-16,0-24-15,0 0 0,0 0-1,-24 24 1,24 1 0,0-25-16,0 0 15,1 24-15,-1-24 16,25 25-1,-75 49-15,51-74 16,24-1 0,0 26-1,0 0 1,0-26 0,0 1-16,0 50 15,0-51 1,-50 51-16,50-26 15,0 1 1,0 0-16,0 24 16,0-49-16,0 0 15,0 24-15,0-24 16,0 25-16,0-1 16,0-24-1,0 25-15,0-25 16,0-1-1,0 1-15,0 0 16,0 25-16,0-1 31,0-24-15,0 0-16,0 0 16,25-1-1,-25 1-15,25 0 31,-25 0-31,24 0 16,1-25 0,-25 24-1,25-24 1,25 50 0</inkml:trace>
  <inkml:trace contextRef="#ctx0" brushRef="#br0" timeOffset="49573.8848">8756 3398 0,'25'25'47,"0"-25"31,-1 0-47,1 0-31,25 0 16,-1 0-16,-24 0 31,50 0-31,-50 0 16,24 0-16,-24 0 15,0 0 1,0 0 0,-1 0 15,1 0-31,0 0 15,0 0 1,24 0-16,-24 0 16,0 0-1,0 0-15,0 0 32,-1 0-17,1 0 16,0 0 1,0 0-17,0 0 32,-1 0-31,1 0-1,25-25 17,-25 25-1</inkml:trace>
  <inkml:trace contextRef="#ctx0" brushRef="#br0" timeOffset="52013.2445">11658 3646 0,'50'0'157,"-25"0"-142,24 0 1,-24 0 0,0 0-1,0 0-15,-1 0 16,1 0-1,0 0-15,0 0 16,0 0 0,-1 0-16,1 0 15,0 0-15,25 0 16,-50-25-16,49 25 16,-24 0-1,0 0 1,0 0-16,0 0 15,-1 0 17,1 0-17,0 0 1,0 0 0,0 0-1,-1 0 16,1 0-15,0 0 0,0 0 46,0 0-31,-1 0 32</inkml:trace>
  <inkml:trace contextRef="#ctx0" brushRef="#br0" timeOffset="56024.3569">6747 5407 0,'49'25'31,"-49"0"-15,25-25-16,25 50 15,0-26 1,-50 1-16,24-25 16,-24 25-16,0 0 15,25 0-15,0-25 16,-25 24-16,25 1 15,-25 0 1,49 49 0,1-49-1,0 25 1,-26-25 0,26 0-16,-50-1 15,25-24 1</inkml:trace>
  <inkml:trace contextRef="#ctx0" brushRef="#br0" timeOffset="56789.4313">7218 5531 0,'-25'25'16,"1"0"-1,-1-25 1,0 50-16,0-50 16,25 24-1,-25-24-15,1 25 16,24 0-1,-25 0-15,0 24 16,0-49 0,0 25-1,25 0-15,0 0 16,-24-25-16,24 50 16,-25-26-1,25 1 1,-25-25-16,25 25 31,-25 0-15,0-25-1,0 0 48</inkml:trace>
  <inkml:trace contextRef="#ctx0" brushRef="#br0" timeOffset="57909.2332">7590 4961 0,'25'0'62,"25"0"-62,-1 0 16,-24 0 0,0 0-1,24 0-15,1 0 47,-50 25-31,0 0-1,0-1-15,0 26 32,0-25-17,-25 0-15,0-1 16,1-24-1,24 25 1,-25-25 0,25 25-16,-25 0 15,0 0 17,50-25 61,25 0-77,-26 0 0,1 0-1,25 0 1,-25 0-1,-1 0 1,1 0 15</inkml:trace>
  <inkml:trace contextRef="#ctx0" brushRef="#br0" timeOffset="58581.0199">8781 5358 0,'0'0'0,"0"25"0,0-1 16,0 26-16,0 0 15,-25 24 1,25-24-16,0-26 16,0 51-16,0-26 15,0-24-15,0 50 16,0-50-16,-25 24 15,25-24-15,-25 25 16,25-26-16,0 26 16,-24 0-16,-1-50 15,25 49-15,0-24 16,0 0-16,-25 24 16,0-24-1,25 0 1,-25-25 46</inkml:trace>
  <inkml:trace contextRef="#ctx0" brushRef="#br0" timeOffset="59248.3989">8508 6052 0,'25'0'0,"0"0"16,-1 0-16,1-24 16,0 24-16,0 0 15,49-25-15,-24 25 16,24 0-16,-24 0 15,-25 0 1,-1 0-16,1 0 16,0 0-1,25 0 17,-25 0 14</inkml:trace>
  <inkml:trace contextRef="#ctx0" brushRef="#br0" timeOffset="80061.3379">10021 5383 0,'-25'-25'15,"0"25"32,1 0-47,-1 0 16,0 0-1,25 25 1,0-1-16,0 51 16,0-50-1,0-1-15,0 26 16,0 0-16,0-26 16,0 1-1,0 0-15,0 0 0,0 0 16,50-1-1,-26 26 1,26-25-16,-25 0 63,0-25-48,0 0 1,-1 0-1,26 0-15,-25 0 16,0 0 0,-25-25-1,24 0-15,1 0 16,0 0 0,-25 1-16,25-1 15,-25-25 1,0 1-16,0 24 15,0 0 1,0-25 0,0 26-16,0-1 15,0 0 1,0 0 0,0-24-1,-25 24 1,0 0-16,0 25 15,1-25 1,-26 25-16,25 0 31,-24 0-15,24 0 0,0 0-16,0 0 15,0 0-15,0 0 16,1 25-16,-1-25 15,-25 25-15,25 0 16,1-25 0,-1 24-16</inkml:trace>
  <inkml:trace contextRef="#ctx0" brushRef="#br0" timeOffset="82558.6528">9947 5779 0,'-25'25'15,"0"-25"1,25 25 0,-25 0-1,0 0 1,1-25-16,24 25 15,-25-1-15,0 1 16,25 0 0,-25 25-16,25-1 31,0-24-31,0 25 16,0-1-1,0-24-15,0 0 16,0 0-16,0 49 15,25-49 1,-25 0-16,25-1 16,0 1-1,-1 0 1,-24 0 0,50-25-16,-25 0 31,24 0-31,-24 0 15,0 0 1,0 0-16,0 0 16,0 0-16,24 0 15,-24 0 1,0 0 0,0-25 421,-1 25-421,1 0-16,0 0 31,25-25-15,-26 25-1,1-25-15,25 1 16,-25 24-1,24-25 1,-24 0-16,0 0 16,-25 0-16,25 25 15,-25-24 188,0-1-187,0 0-16,0 0 16,0 0 15,0-24-31,0 24 16,0 0-1,0 0 1,0 1-1,0-1 1,0 0-16,0 0 31,-25 25 16,0 0-31,25-25 46,-25-24-46,-24 49 0,49-25-16,-25 25 15,0 0 1,0 0-1,0 0 1,1 0-16,-1 0 94,0 0-47,25-25-32</inkml:trace>
  <inkml:trace contextRef="#ctx0" brushRef="#br0" timeOffset="83645.2537">11063 5531 0,'0'0'0,"25"50"15,24 0-15,-24-26 16,25 51-16,-1-50 16,26 24-16,-26 1 15,1 0-15,0-26 16,-26 1-16,-24 0 16,25-25-16,-25 50 15,50-1-15,-50-24 16,25 25-16,-1 24 15,1-24 1,-25-26-16,0 26 16,25 0-1,-25-26 1,0 1-16,0 0 16</inkml:trace>
  <inkml:trace contextRef="#ctx0" brushRef="#br0" timeOffset="84189.2039">11658 5631 0,'0'24'32,"0"26"-32,-25-50 15,1 25-15,-51 74 16,50-49-16,1-25 15,-1-1-15,-25 51 16,25-50-16,1 24 16,-1 26-16,0-75 15,0 74-15,25-49 16,-25-25-16,25 25 16,0-1-1,0 1-15</inkml:trace>
  <inkml:trace contextRef="#ctx0" brushRef="#br0" timeOffset="85277.1779">12477 5531 0,'0'0'16,"0"50"-16,0-25 15,0 24-15,0-24 16,0 25-16,0-1 15,0 1-15,0-25 16,0 0-16,0 24 16,0-24-1,0 25-15,-25-25 16,25-1-16,-25 1 31</inkml:trace>
  <inkml:trace contextRef="#ctx0" brushRef="#br0" timeOffset="85825.5835">12328 5854 0,'0'0'0,"0"25"0,25-25 15,49 0-15,-49 0 16,49 0-16,1 0 16,-50 0-16,49 0 15,-24 0 1,-26 0-16,1 0 16,0 0-1,0 0 16,0 25-31,-1-25 16,1 0 0,0 0-16,0 0 31</inkml:trace>
  <inkml:trace contextRef="#ctx0" brushRef="#br0" timeOffset="86957.4277">12998 5854 0,'24'0'78,"1"-50"-78,25-24 16,-1 24-16,-24 25 15,0 1-15,0-26 16,0 50-16,-25-25 16,25 0 77,-25 1 17,0-1-95,0 0-15,0 0 16,0-24-16,0-1 16,24-24-16,-24 49 15,0-50-15,50 51 16,-50-26-16,0 100 94,0-1-94,0 1 15,-25-25-15,-24 49 16,24 0-16,25-49 15,-25 50-15,-25-51 16,50 26-16,0 0 16,0 24-16,-25-24 15,25-1-15,-24 1 16,24 0-16,-25 24 16,25-24-16,0-26 15,0 1 110,0 25-125,0-25 16,0-1-1,0 1-15,74-25 16</inkml:trace>
  <inkml:trace contextRef="#ctx0" brushRef="#br0" timeOffset="88671.9804">14089 5432 0,'-25'0'16,"0"0"31,25 25-47,-24 0 15,-1 0-15,-25 49 16,1 0 0,24-49-1,-25 0-15,25 25 16,25-1-1,0-24-15,0 0 16,0 25-16,0-26 16,0 1-16,-24 25 15,-1-25 1,25-1-16,0 1 16,0 0-16,0 0 15,0 0-15,0 24 16,0-24-1,0 0 1,0 0-16,25-1 16,-1-24-1,1 0 1,0 0-16,0 0 16,0 0-1,24 0 1,-24 0-16,0 0 0,24 0 15,-24 0 17,25 0 15,-1 0-47,-49-24 15,0-1 16,0 0-15,0 0-16,0 0 16,0 1-16,0-26 15,0 25 1,0 0-16,0 1 16,-24-26-16,-1 50 15,25-50 16,-25 50 1,0 0-17,0 0-15,1 0 16,-1 0 0,0 0-16,-49 50 15,49-50 1,0 0-16,0 0 15,25 25-15,-25-25 16,25 25 15,-24-25-31,24 24 32,0 1-17,0 0 1,0 0-16,0 0 31,49-25-31</inkml:trace>
  <inkml:trace contextRef="#ctx0" brushRef="#br0" timeOffset="90323.5334">14833 5209 0,'75'0'78,"-51"25"-78,-24 24 16,0-24 0,50 25-16,-50-25 15,0 24-15,0 1 16,0 24 0,0-24-16,0 49 15,0-49 1,0 24-16,0 1 15,0-1-15,0-24 16,0-1-16,0 26 16,0-51-16,0 1 172,0 0-157,0 0 438,0 49-437,0-49-16,0 25 16,0-26-16,0 51 15,0-26-15,0-24 16,0 0-16,0 0 15,0 24-15,0-24 16,-25 0-16,25 0 16,0 0-16,0-1 15,0 1 1,-49 0 0,49 25 15,-25-25-31,0-1 15,0-24-15,25 25 16,-25 0 15,1 0 1,-1-25-17,-25 25 1,75-25 46</inkml:trace>
  <inkml:trace contextRef="#ctx0" brushRef="#br0" timeOffset="91454.7961">16024 6028 0,'74'0'31,"1"0"-15,24 0-16,50 0 15,-124 0-15,49 0 16,0 0-16,-24 0 16,-25 0-16,0 0 31</inkml:trace>
  <inkml:trace contextRef="#ctx0" brushRef="#br0" timeOffset="93549.633">17413 5234 0,'0'0'0,"0"25"31,0-1 94,0 1-109,0 25 0,0-25-1,0 24 1,0-24-16,0 25 15,0-26-15,0 1 16,0 0 15,25-25-31,-1 25 16,-24 0 0,25-25-1,0 0-15,0 0 16,49 0-16,-24 0 15,0 0-15,-1 0 16,50-25 0,-74 25-1,50-25-15,-51 25 16,51-25-16,-50 25 16,-1-25-1,1 1 1,0-1-1,-25 0 1,0 0 0,0-24-1,0-1-15,0 25 16,0-24 0,0 24-1,0 0-15,0 0 16,0 0-1,0 1-15,-50-1 16,1 0-16,49 0 16,0 0-1,-25 25 1,0 0 0,0 0-16,1 0 31,-1 0-31,0 0 15,-25 0-15,26 0 16,-1 25 0,-25-25-1,25 25 1,1 0 0,24 0-1,0-1 1,-25 1-16,25 0 15,0 25 1</inkml:trace>
  <inkml:trace contextRef="#ctx0" brushRef="#br0" timeOffset="96622.2168">17487 5680 0,'0'25'31,"0"0"-15,0 0-1,0-1-15,0 1 32,0 50-17,0-50-15,0 24 16,0-24-16,0 25 15,-25-1-15,-49 50 16,74-74-16,-25 25 16,0-25-16,25-1 15,0 1-15,0 25 16,0-25 0,0 24-16,0-24 15,0 0 1,25-25 15,25 49-31,-25-49 16,-1 0-16,26 25 15,-25-25-15,0 0 16,0 0 93,-1 0 188,26 0-281,-25 0-1,0 0 1,-1 0 172,1 0-173,25 0 1,24 0-16,-24 0 15,-25 0-15,-1-25 16,26 25-16,-25-24 16,0-1-1,-1 0-15,-24 0 16,25 25-16,0-25 16,25 1-16,-50-1 15,49 25-15,-24-25 16,0-25-1,0 1 1,-25 24 0,0 0-16,0 0 15,0 1-15,0-1 16,0 0-16,0 0 16,0 0-1,0-24-15,0-1 16,0 25-1,0-24-15,0 24 32,24 0-32,-24 0 15,0 0 1,0-24 15,-24-1 0,24 25-15,0 1 15,-25-1-15,0 25 15,0-25-15,-24 0-16,24 0 15,0 25 1,0 0-16,0-24 16,-24 24 31,24 0-32,-25 0 16,50-25 63</inkml:trace>
  <inkml:trace contextRef="#ctx0" brushRef="#br0" timeOffset="101534.2208">1414 8582 0,'-25'0'31,"0"25"1,25 0-17,0 0 16,0 0-15,0-1-16,0 1 16,0 0 15,0 0-31,0 0 16,0-1-16,0 1 15,0 0-15,0 25 16,25-1-1,-25-24-15,0 50 16,25-51-16,-25 1 16,0 0-1,25-25 1,-1 25-16,1-25 31,-25 25-31,25-1 16,0-24 15,0 25 188,-1-25-204,1 0 1,0 0 15,0 0-15,25 0 0,-1 0-1,-24 0 1,25 0-1,-26 0 1,26-25 15,-25 1 172,-25-1-203,0-25 16,0 1 0,25-51-16,-25 26 15,24 49 1,1-25-16,-25 26 16,25-1-1,-25 0-15,25 25 16,-25-25-16,0 0 15,25-24-15,-1 24 16,-24 0-16,25 0 16,0 1 15,0-1-15,-25 0-1,25 25-15,-50 25 141,0 24-126,25-24-15,0 0 16,-25 0-16,0 24 16,25-24-1,-24 0-15,-1 25 0,25-1 16,-25-24 0,0 25-1,0-1 1,25-24-1,0 25 1,-49-1-16,24 1 16,25 0-1,0-26-15,0 1 547,0 0-516,0 25-15,0-1 0,0 26-16,0-51 15,0 51 1,0-26-16,0 1 16,0-25-16,0 0 15,0 49-15,0-49 16,0 24-1,0-24-15,0 0 16,0 25-16,0-1 16,25 1-1,-25-25 1,25 0-16,-25-1 16,0 1-16,0 25 15,0-25 1</inkml:trace>
  <inkml:trace contextRef="#ctx0" brushRef="#br0" timeOffset="105557.3166">1811 9649 0,'-25'0'78,"0"0"-63,0 0-15,25 25 63,-24-25-48,24 25-15,-25-25 16,0 24-16,0 1 31,25 0 1,0 0-17,0 0 1,-25-1-1,25 1-15,0 0 438,-25 0-407,25 0 750,0-1-734,0 26-47,0-25 78,0 0-62,0 0 0,0-1-1,0 1 1,0 0-16,0 0 16,0 0-1,0-1-15,25 1 16,-25 0-1,25-25 1,25 25 0,-50 0-1,49-25 1,-24 24 0,0-24 62,0 0-78,0 25 15,-1-25-15,1 0 16,0 25 0,0-25-1,0 0 16,-1-25 1,1 0-17,-25 1 1,0-1 0,0 0 15,0 0-31,0 0 31,0 1-31,0-1 31,0 0-31,-25 25 16,1-25 31,-1 0-16,0 25-15,25-24 31</inkml:trace>
  <inkml:trace contextRef="#ctx0" brushRef="#br0" timeOffset="106605.7548">2927 8905 0,'25'0'0,"0"0"31,24 0-15,1 0 0,24-25-16,1 25 15,-1 0-15,0-25 16,-49 25-16,25-25 31</inkml:trace>
  <inkml:trace contextRef="#ctx0" brushRef="#br0" timeOffset="107278.1493">2952 9376 0,'49'25'0,"-24"-25"15,0 0 1,25 0-16,-26 0 16,51 0-16,-1 0 15,-24 0-15,-1 0 16,26 0-16,-50 0 16,24 0-16,1 0 15,-1 0-15,-24 0 16,25 0 15</inkml:trace>
  <inkml:trace contextRef="#ctx0" brushRef="#br0" timeOffset="109477.972">4316 9252 0,'0'25'31,"74"-25"1,-24 0-32,24 25 15,-24-25-15,-25 0 16,0 0-16,24 0 16,-24 0-1,0 0-15,0 0 31,-1 25 48,26-25-79</inkml:trace>
  <inkml:trace contextRef="#ctx0" brushRef="#br0" timeOffset="111221.9334">5283 8706 0,'0'-24'31,"75"24"-16,-50-25-15,24 25 16,-24-25-16,49 25 16,-49 0-16,50 0 15,-26 0-15,-24-25 16,25 25-16,-26 0 16,1 0-16,25 0 15,-25 0 1,0 0-1,-1 0 1,1 0-16,-25 25 31,0 0-15,0 0-16,0-1 16,0 1-16,0 25 15,0-25-15,0 24 16,0-24-1,0 25-15,-25-26 16,25 1-16,-24 25 16,-1-50-1,25 25-15,-25-25 32,0 0-17,0 0 1,0 0-1,1 0 1,-26 0-16,0 0 16,26 0-1,-1 0 1,25 25 265,0-1-265,0 1-1,0 0-15,0 25 16,0-1 0</inkml:trace>
  <inkml:trace contextRef="#ctx0" brushRef="#br0" timeOffset="112925.3505">5705 9054 0,'25'0'47,"49"0"-32,-49 0-15,25 0 16,-25 0-16,24 0 15,-24 0-15,0 0 16,0 0 0,-1 0-1,1 0 1,0 0-16,49 49 16,-49-49 30,-25 25-14,0 0-32,0 0 0,25-25 15,0 49-15,-25 1 16,49-25 0,-49 0-16,0-1 15,25-24-15,-25 50 78,0-25-46,-49 0-17,24-25 1,-25 24-1,50 1 1,-49-25-16,49 25 16,-25-25-16,-25 50 47,25-26-47,1-24 15,24 25-15,-25-25 16,0 0-1,-25 0 79,26 0-63,-1 0-15,0 0 0,0 0-16,-25 0 15,26 0 79</inkml:trace>
  <inkml:trace contextRef="#ctx0" brushRef="#br0" timeOffset="113973.9976">6524 8731 0,'0'25'16,"24"0"-1,1-25 1,0 0-16,25 49 15,-26-24-15,26 0 16,24 25-16,-74-26 16,50 26-16,0 0 15,-25-25-15,24 24 16,-24-24-16,25 25 16,-26-26-16,1 1 15,0 0 1,0 0-16,-25 0 31</inkml:trace>
  <inkml:trace contextRef="#ctx0" brushRef="#br0" timeOffset="114494.8592">7069 8830 0,'-49'0'16,"-1"50"-16,25 0 15,-49 24-15,24-24 16,25 24-16,-49 1 16,49-51-16,-24 26 15,24 49-15,-25-74 16,50 0-16,0 24 15,0-24 17,0-50 30,0 1-62</inkml:trace>
  <inkml:trace contextRef="#ctx0" brushRef="#br0" timeOffset="116076.9234">7541 7987 0,'0'0'0,"24"0"47,51 0-31,-50 0-1,24 25-15,-24 0 16,0-25 0,0 0-1,-25 25 1,0-1 31,0 1-47,0 0 15,-25 25 1,0-50-16,0 49 16,0-24-16,-24 0 15,-1 49 1,1-49 0,49 0-1,0 0 1,0-1 31,49-24-32,-24 0-15,0 0 16,0 0 0,-1 0-1,26 0 1,-25 0-1,0 0-15,-1 0 16,1 0-16,25 0 16,-25 0-1,-1 0 17,-24 25 14</inkml:trace>
  <inkml:trace contextRef="#ctx0" brushRef="#br0" timeOffset="118029.1609">8086 9054 0,'25'0'16,"0"0"0,0 0 62,0 0-63,-1 25 17,1-25-32,0 0 15,-25 24 1,25-24-1,0 0-15</inkml:trace>
  <inkml:trace contextRef="#ctx0" brushRef="#br0" timeOffset="119503.5616">8880 8756 0,'25'0'62,"24"0"-46,-24 0 0,25 0-16,0 0 31,-26 0-31,1 0 16,0 0-16,25 0 15,-1 0-15,-24 0 16,25 0-1,-26 0 1,26 0 0,-25 0 15,-25 50 31,0-26-46,0 1-16,0 0 16,0 25-16,0-26 15,0 1-15,0 0 16,0 25-16,-25-25 31,25-1-31,-25-24 16,0 25-1,1 0 1,24 0-16,-25 0 16,0 24-1,0-49-15,25 25 16,-25 0 0,1 0-1,-1-25 1,0 24-1,0-24 1,0 0-16,-24 50 16,-1-25-1,25-25 1,25 25-16,0-1 78,0 26-47,25-50-15,0 25-16,0-25 16,24 0-16,-24 0 15,0 0 1,0 0-16,0 0 15,24 0-15,-24 0 16,25 0-16,-26 0 16,51 0-16,-50 0 15,24 0-15,-24 0 16,49 0 0,-49 0-1,0 0-15,0 0 16,0 0 15,-1 0 16</inkml:trace>
  <inkml:trace contextRef="#ctx0" brushRef="#br0" timeOffset="121244.9501">10170 8830 0,'0'50'47,"0"0"-47,0-26 16,0 26-16,0-25 16,0 49-16,0 1 15,0-26-15,0 1 16,0 24-16,0-49 15,0 25-15,0-25 16,0 49 0,0-49-1,0 0-15,0-1 16,0 1 0,0-50 109,0 1-125,0-26 15,0 0 1,0 26-16,0-26 15,0 25-15,0 0 16,0 1-16,0-1 16,0-25 15,0 25-15,0-24-1,0 24 1,0-25-1,0 26 173,-74 24-172,-1 0-16,1 0 15,-26 0-15,76 0 16,-26 0-16,-24 0 15,49 0 1,0 0 15,25-50 126,25 25-157,-25 0 15,25 25-15,-25-25 16,0 1-16,24-26 15,-24 25-15,25 0 16,-25-24-16,25 24 16,0-25-1,0 1 1,-25 24-16,24-25 16,-24 26-1,0-26 1</inkml:trace>
  <inkml:trace contextRef="#ctx0" brushRef="#br0" timeOffset="121969.1054">10716 8880 0,'0'25'0,"0"0"15,24-1-15,1 26 16,0 0-16,25-25 15,-1 24-15,-24 26 16,25-51-16,-26 1 16,26 25-16,0-25 15,-1 24-15,-24-24 16,0-25-16,0 25 16,0 0-1,24-1 1,-24-24-1</inkml:trace>
  <inkml:trace contextRef="#ctx0" brushRef="#br0" timeOffset="122869.7264">11286 8880 0,'0'25'15,"-25"24"1,1 1-1,-1-50 1,25 50-16,-50-1 16,50 1-16,-50-25 15,26 24-15,-1-24 16,0 25-16,25-25 16,-74 49-16,49-74 15,25 25 1,-25-25-16,0 25 15,25-1-15,-25 1 16,25 25 15,-24-25 32,-1-1-1,25 1-46,0 0 46</inkml:trace>
  <inkml:trace contextRef="#ctx0" brushRef="#br0" timeOffset="164717.9708">27781 2704 0,'75'0'109,"-51"0"-109,26 0 16,-25 0-16,24 0 15,-24 0 1,0 0 0,0 0-1,0 0-15,0 0 32,-1 0-32,1 0 15,0 0 1,0 0-16,0 0 47</inkml:trace>
  <inkml:trace contextRef="#ctx0" brushRef="#br0" timeOffset="190325.6286">11782 9079 0,'25'0'31,"0"0"-15,0 0-16,49 0 15,25 0 1,-74 0-16,25 0 62</inkml:trace>
  <inkml:trace contextRef="#ctx0" brushRef="#br0" timeOffset="191373.0081">13543 8359 0,'0'-25'94,"0"75"-78,0 24-16,0-24 15,25 49-15,-25-49 16,0-1-16,0-24 16,25 0-16,-25 0 15,0 0 1,0-1-1,0 1 17,0 25-17,0-25 1,0-1-16,0 1 16,0 50-16,0-50 46,0 24-46,0 1 16,0 24 0,0-24-16,0-25 0,0-1 15,0 1 1,0 0-16,0 0 16,0 0 30,0-1-30,0 1 0,0 25-1,25-50 32</inkml:trace>
  <inkml:trace contextRef="#ctx0" brushRef="#br0" timeOffset="192447.231">13618 8954 0,'-25'0'94,"0"-24"-78,-74 24-16,49-25 15,-24 25-15,0 0 16,24 0-16,50-25 15,-25 0 32,25 0 16,0 1-1,0-1-46,0 0 0,0-25-16,0 26 15</inkml:trace>
  <inkml:trace contextRef="#ctx0" brushRef="#br0" timeOffset="196815.3584">14362 8334 0,'-25'0'125,"0"0"-125,25 50 16,0-25-16,0 49 16,0-24-16,0-1 15,0 1-15,0 0 16,0-1-1,0-24 1,0 0-16,0 0 16,0-1-1,0 26 1,25-50-16,25 25 16,-25 0-1,-1-25-15,1 0 16,25 24-16,-1-24 15,-24 0 1,25 0 0,-25 0-1,-1 0 17,1 0-32,0-24 15,0-1 1,24-25-1,-49 25-15,25 1 16,-25-26-16,0 0 16,0 26-16,0-1 15,0 0-15,0 0 16,0 0-16,0-24 16,0 24-1,-25 0-15,25 0 0,-24 25 16,24-24-1,-25-1-15,-25 0 47,25 25-31,-24-25-16,-1 25 16,25 0-1,-24 0 1,24 0-16,-25 0 15,26 0-15,-1 0 32,0 0-17,0 0 1,0 0-16,0 0 16,1 25-1,24 0 32</inkml:trace>
  <inkml:trace contextRef="#ctx0" brushRef="#br0" timeOffset="199588.8154">14660 8954 0,'-50'25'203,"25"0"-187,-24 25-1,24-1-15,0-49 16,25 25-16,-50 25 16,50-25 15,-24-1-15,24 1-1,-25-25 1,0 0-1,0 50 1,0-50 0,0 25-1,25 24 17,0-24-17,0 0-15,0 0 16,25-1-16,-25 1 15,50 0 1,-25-25-16,49 25 0,-24-25 31,-25 0-31,24 0 16,-24 0-16,0 0 16,24 25-1,-24-25-15,25 24 16,-25-24-16,24 0 31,-24 0-31,0 0 16,-25-24-16,25-1 15,24 0 1,1 25 0,-50-25-16,49 25 15,-24 0-15,25-49 16,-25 24-1,-25 0 1,0 0 0,0 0-16,0 1 15,0-1 1,0 0-16,0-25 16,0 26-16,0-1 15,0 0-15,-25 0 16,25 0-16,-25-49 15,0 24 1,0 50 0,1-25-1,-26 1 1,25-1-16,0 25 16,25-25-16,-24 25 15,-1 0-15,0 0 16,0-25-16,0 25 15,1 0 1,-1 0 0,-25-25-16,25 25 31,1 0-15,-1 0-1</inkml:trace>
  <inkml:trace contextRef="#ctx0" brushRef="#br0" timeOffset="200157.5758">16421 8905 0,'25'25'15,"24"-1"1,-24-24-1,25 25-15,-26-25 16,26 0-16,0 0 16,-1 0-16,-24 0 15,49 0-15,-49 0 16,0 0-16,0 0 62</inkml:trace>
  <inkml:trace contextRef="#ctx0" brushRef="#br0" timeOffset="201237.8709">18058 8062 0,'0'-25'32,"-50"25"14,50 25-30,-25-1-16,1 1 16,-1 25-1,-25-25 1,50-1-16,-25 26 16,1 0-16,-26-26 15,50 26 1,0 0-16,-25 24 0,25-24 15,-25-26-15,25 51 16,0-26-16,0 1 16,0-25-1,0 24-15,0-24 16,25-25 15,25 0-31,24 0 16,-24 0-1,-25 0 1,49 0 0,-49 0-16,24 0 15,-24 0 1,0-25-16,25-24 16,-26 24-16,1 0 15,0-49-15,-25 24 16,25 1-1,-25-26-15,0 50 16,0-49-16,0 24 16,0-24-1,-25 24-15,0 50 16,25-49-16,-25 24 16,1 0-1,-1 25 16,0 0 1,0 0-17,0 0 1,1 0 0,-1 25-1</inkml:trace>
  <inkml:trace contextRef="#ctx0" brushRef="#br0" timeOffset="202334.1338">17711 8905 0,'0'0'0,"0"25"15,0-1 1,-25 26 0,0-50-1,25 50-15,-25-1 16,0-24-1,25 25-15,-24-25 16,24-1-16,-25 51 16,25-50-16,0 24 15,0-24-15,25 49 16,-25-49 0,49 25-16,-24-25 15,0-1-15,24-24 16,-49 25-1,25 0-15,25-25 16,-1 0 0,1 25-16,0-25 15,-26 0-15,26 0 16,0 0-16,24 0 16,-49 0-16,49 0 15,-24 0-15,-1-25 16,1 0-16,-50 0 15,25 25-15,0-24 32,-25-1-32,0-25 15,0 25-15,0 1 16,49-26-16,-49 25 16,0 0-16,0 1 15,0-1-15,0-25 16,0 25-16,-25-24 15,25 24-15,-24 0 16,-1 0 0,0-24-16,25 24 31,-25 0-31,0 0 31,1 0-31,-1 1 31,0 24-31,25-25 16,-25 25 0,0-25-1,1 25 79,24 25-63,0 0-15</inkml:trace>
  <inkml:trace contextRef="#ctx0" brushRef="#br0" timeOffset="215147.0234">1364 11609 0,'0'24'188,"0"1"-172,0 0-1,0 0-15,0 0 16,0-1-16,0 1 15,0 0-15,0 0 16,0 24 0,0-24-16,0 0 15,0 0-15,0 24 16,0 1-16,0 0 16,0-1-16,0-24 15,0 0 1,25 0-16,-25 0 15,0-1 1,25 1-16,0 25 16,24-1-1,-49-24-15,50-25 16,-1 25 0,1 0-16,-25-25 15,0 25-15,0-25 16,-1 0-1,26 0-15,0 0 16,-26 0 0,1 0-16,0 0 15,0 0-15,24-25 16,-24 0 0,25 0 15,-50-24 0,0-1-31,25 25 16,-25 0-16,0 1 15,0-1-15,0 0 16,0-25-16,0 1 16,0-26-16,0 50 15,0 1-15,0-26 16,0 25-1,0 0-15,0 1 16,0-1 0,0 0 15,0 0-31,24 75 109,-24-25-93,25 49 0,-25-24-16,25 24 15,0 0-15,-25 1 16,0-25-16,25 24 15,-25-24-15,0-1 16,24 1-16,-24-25 16,0 49-16,25-49 15,0 0-15,-25 24 16,0 1 0,0-25-16,0 24 15,0 1-15,0-1 16,0-24-16,0 50 15,0-51-15,0 1 16,0 25 547,0-1-532,0 1-16,-25 0-15,25-25 16,0 24-16,-25 1 16,-24-1-16,49-24 15,-25 25-15,0-25 16,25 49 0,-49-49-1,49 0-15,-25-1 16,25 1-16,-25 25 31,0-25-31,-49 24 16,49-24 15,0-25-15,0 0 15,1 0-16,-1-50 1,25 26-16,-25-26 16,25 25-16,-25 0 15,25-24 1,0 24-16,0-25 16,0 1-16,0-1 15,-25 1-15,25 24 16,-49-50-1,49 51 1,0-1 0,0 0-16,49-25 15,1 50-15,0-25 16,-1 1-16,1-1 16,-1-25-16,-24 50 15,0 0-15,0-49 16,24 24-1,1 0 1,-25-25 0,0 50-16,24-24 15,1-1 1,-25 0 0,-1 0-16,51-24 15,-50 49-15,-1-25 16,26 25-16,-25 0 15,24-25 1,-49 0 47,-49 0-17</inkml:trace>
  <inkml:trace contextRef="#ctx0" brushRef="#br0" timeOffset="215701.759">3522 11261 0,'50'0'0,"-100"0"0,125 0 16,24 0-16,-74 0 0,24 0 15,-24 0-15,0 25 16,0-25 15</inkml:trace>
  <inkml:trace contextRef="#ctx0" brushRef="#br0" timeOffset="216173.6802">3597 11708 0,'0'0'0,"74"0"0,-49 0 16,74 0-16,-24 0 16,-1 0-16,-24 0 15,24 0-15,-24 0 16</inkml:trace>
  <inkml:trace contextRef="#ctx0" brushRef="#br0" timeOffset="217344.2675">5035 11385 0,'25'0'32,"50"0"-32,-1 0 15,50 0-15,-25 0 16,25 0 0,50 0-16,-25 0 15,-50 0-15,-25 0 16,-24 0-16,0 0 15,-26 0-15</inkml:trace>
  <inkml:trace contextRef="#ctx0" brushRef="#br0" timeOffset="218981.2396">6995 10492 0,'25'0'16,"24"0"-16,1 0 15,24 0-15,1 0 16,-50 0-16,49 0 16,0 0-16,-49 0 15,0 25 16,-25 0-15,50 0-16,-26 24 16,1-24-1,0 0-15,-25 0 16,0 0 0,25 49-16,-25-49 15,0 24 1,0-24-16,0 25 15,0 24-15,0-49 16,0 25 0,-50-1-16,25-49 15,-24 25-15,-1 25 16,-49-25-16,49-1 16,-24 1-16,24 0 15,26-25 1,48 0 78,26 0-94,24 0 15,26 0 1,-51 0-16,1 0 15,24 0-15,25 0 16,-74 0-16,25 0 16,-25 0-16,-1 0 0,26 25 15,-25 0 1,-25-1 0,25 26-16,-25-25 15,24 24 1,-24-24-16,0 0 15,0 25-15,0-1 16,0-24-16,0 0 16,0 24-1,-49 1-15,24-25 16,-49 24-16,24 1 16,25-25-16,-49 24 15,24-49-15,25 75 16,1-75-16,-26 0 15,0 0-15,26 25 16,-26-25-16,0 0 16,1 0-16,-1 0 15,25 0 17,1 0-17,-1 0 1,-25-50-16,100 50 94,49 0-94,-49 0 15</inkml:trace>
  <inkml:trace contextRef="#ctx0" brushRef="#br0" timeOffset="219498.7459">8434 11261 0,'74'50'15,"-74"0"-15,99 49 16,-74-50-16,74 26 16,-24 24-16,-26-74 15,50 49-15,-49-74 16,49 75-16,-74-51 15,25-24-15,-25 25 16,-1-25 0,1 0-1,0 0 1</inkml:trace>
  <inkml:trace contextRef="#ctx0" brushRef="#br0" timeOffset="220012.2923">9178 11385 0,'-25'25'0,"50"-50"0,-75 50 0,1 25 16,24-25-16,0 24 16,0-24-16,0 25 15,-24-1-15,49 1 16,-50-1-16,25-24 16,0 25-16,1-1 15,-26-24-15,25 0 16,0 0-16,-24 24 15,-1-24 1,25 0-16,25 0 16</inkml:trace>
  <inkml:trace contextRef="#ctx0" brushRef="#br0" timeOffset="220932.8293">9575 10765 0,'0'0'15,"49"0"-15,1 0 16,-25 0 31,24 0-32,-49 25 1,25 0-16,0 0 16,0-1-16,-25 1 0,0 0 31,0 0 0,0 0-31,0-1 16,-25 1-16,25 0 15,-25 0-15,-25 0 16,1-25-16,24 24 16,0 1-16,0 0 15,1 0 17,24 0-17,49-25 32,1 0-47,-1 0 16,-24 0-16,50 0 15,-26 0-15,1 0 16,24 0-16,-24 0 16,0 0-16</inkml:trace>
  <inkml:trace contextRef="#ctx0" brushRef="#br0" timeOffset="221412.9396">10170 11782 0,'25'0'16,"49"0"0,-24 0-16,24 0 15,-24 0-15,49 0 16,-25 0-16,-24 0 16,0 0-16,-26 0 15,1 0 16</inkml:trace>
  <inkml:trace contextRef="#ctx0" brushRef="#br0" timeOffset="222614.7327">11336 11286 0,'-25'0'46,"75"0"-30,-1-25-16,1 25 16,-25 0-16,24 0 15,1 0-15,24 0 16,-49 0 0,0 0-16,0 0 31,-1 0-16,-24 25 1,0 25 0,0-25-1,0 24-15,0 26 16,-24-1 0,-1-49-16,-25 24 0,25 1 15,-49-25 1,49 0-16,-49 24 15,24-24-15,1 0 16,-26 0-16,50 24 16,-49-24-16,49 49 15,0-49-15,25 0 16,0 0 0,25 24-1,0-49 1,25 0-16,-26 0 15,26 0-15,0 0 16,24 0-16,-49 0 16,0 0-1,-1 0 17,26 25-17,-25-25-15,24 0 16,-24 0-16,0 0 15,49 25-15,-49-75 94</inkml:trace>
  <inkml:trace contextRef="#ctx0" brushRef="#br0" timeOffset="223927.4497">12502 11435 0,'0'50'15,"0"-100"-15,0 149 0,0-24 16,0-1-16,0 25 15,0-74-15,0 49 16,0 1-16,0-50 16,0 49-16,0-49 15,0 24-15,0-24 16,0 0 0,0 0-1,24 0 79,1-25-78,-25-75-1,25 50 1,-25-24-16,0 24 15,25-25-15,-25 1 16,0 24 0,0-25-16,0 26 62,-25 24-31,0 0-15,25 24 0,-49 1-16,24-25 15,-25 0 1,1 0-16,24 0 16,-50 25-16,51-25 15,-1 25 1,0-25-16,0 0 15,0 0 1,0 0 15,1 0-15,-1 0 0,25-50 46,0 1-46,25 24-16,-1 0 15,-24-49-15,25 49 16,0-25-16,-25 25 16,0-49-16,0 49 15,0 0-15,0 1 16,0-1-16,0 0 15,0 0-15,0 0 32,0 1-1</inkml:trace>
  <inkml:trace contextRef="#ctx0" brushRef="#br0" timeOffset="225445.7771">13097 11609 0,'0'0'0,"0"49"16,74-24-1,-49 0-15,50 0 16,-26 24 0,50-24-16,-49 0 15,0 24-15,24 1 16,0 0-16,-49-50 15,0 24-15,0-24 16,-25 25-16,49-25 16,-49 25-16,25-25 15,0 25-15,0 0 16,0 24-16,24-24 16,-24 0-1,0 0-15</inkml:trace>
  <inkml:trace contextRef="#ctx0" brushRef="#br0" timeOffset="226063.1932">13891 11683 0,'0'0'0,"0"25"0,-25 0 0,0-1 16,0 1 0,0 25-16,1-25 15,24-1-15,-50 26 16,50-25-16,0 0 16,-25-1-16,0 51 15,1-75 1,-26 25-16,25-25 0,0 49 15,1-24 1,24 25 0,-25-50 15,0 25-15,25-1-16,-25 1 15</inkml:trace>
  <inkml:trace contextRef="#ctx0" brushRef="#br0" timeOffset="227317.6101">14684 11881 0,'25'0'31,"0"0"-15,25 0-1,24 0-15,0 0 16,1 0-16,-50 0 15,24 0-15,-24 0 16,0 0-16,0 0 63,-1 0-48,26 0 1,-25 0 46</inkml:trace>
  <inkml:trace contextRef="#ctx0" brushRef="#br0" timeOffset="228197.491">15801 11336 0,'0'0'0,"24"0"0,100 25 16,-49-25-16,-1 0 15,25 49-15,-74-49 16</inkml:trace>
  <inkml:trace contextRef="#ctx0" brushRef="#br0" timeOffset="229853.5871">15875 11633 0,'0'25'16,"0"0"-1,0 0-15,0 0 16,-25-25-1,25 24 32,25-24-15,25 0-17,-26 0-15,1 0 16,0-24-16,25 24 31,-26 0-31,1 0 16,0 0-1,25 0-15,-26-25 16,1 25 0,0 0-16,25 0 15,-26 0 1,26 0 15,-25 0-15,25 25-16,-26-25 15,26 0-15,0 49 16,-1-49 0,1 50-16,-25-50 15,-1 25-15,-24-1 16,25-24-16,-25 25 15,0 25 1,0-25 0,0 24-16,0-24 15,0 25 1,0-26 0,0 26-1,0-25 1,0 0 15,-49 0-31,49-1 16,-50-24-16,25 0 15,0 25-15,1-25 16,-26 0-16,25 25 16,0-25-1,1 0-15,-1 0 16,0 0-1,0 0-15,0 0 16,0 25 0,-24-25 15,24 0 0,-25 0-15,26 0 15</inkml:trace>
  <inkml:trace contextRef="#ctx0" brushRef="#br0" timeOffset="230928.0119">15925 11385 0,'24'50'156,"-24"-25"-140,0 0-1,0-1 1,0 1-1,0 0-15,0 0 16,0 0-16,0 24 31,0-24-15,0 25 0,0-26 15</inkml:trace>
  <inkml:trace contextRef="#ctx0" brushRef="#br0" timeOffset="232862.1146">17487 11336 0,'-25'25'31,"1"-25"-31,24 24 16,-25 1-1,0-25-15,25 25 31,-25 0-31,25 0 0,-49-1 16,24 1 0,0 0-16,25 0 15,0 0-15,-50-1 16,50 1-16,-24 25 16,-1-25-16,25-1 15,0 1 1,0 0-16,0 0 31,0 0-31,0 24 0,0-24 31,0 25-15,0-26 0,0 26-16,0-25 15,25 0 1,-25-1-16,0 1 15,0 25-15,0 0 16,24-1 0,-24 1-1,50-1-15,-50-24 16,25 0 0,0-25 15,-1 0-31,1 0 15,0 0 1,0 0-16,24 0 16,-24 0 15,0-25-31,0 25 16,0 0-1,0 0 16,-1 0-15,26-25 0,-50 1-1,25 24-15,0-25 16,-1 25 0,-24-25-16,0 0 15,25 0-15,0-24 16,-25 24-1,0 0 1,25 0-16,-25 0 16,0 1-16,0-1 15,0 0 1,0 0-16,0 0 16,0 1-1,0-26 1,-25 50-16,25-25 15,-25 0 1,0 25 15,1 0 1,-1 0-17,0 0-15,0 0 16,0 0-1,1 0-15,-26 0 32,25 0-17,0 25-15,25 0 32,-25-25-17,1 25 1,-1 0 78</inkml:trace>
  <inkml:trace contextRef="#ctx0" brushRef="#br1" timeOffset="240961.1447">21977 6474 0,'-25'0'47,"25"25"-15,0 0-17,0-1 1,0 1-16,0 0 0,0 0 15,-25 49-15,25-49 16,0 25 0,0-26-16,0 26 15,0-25 1,0 25-16,0-26 16,0 26-1,0-25 1,0 24-1,25-49 1,-25 25 0,25-25-16,25 0 15,24 0 1,-49 0-16,0 0 16,-1 0-16,26 0 15,-25 0-15,0-25 16,49 25-16,-49 0 15,49 0-15,1-24 16,-51 24 0,1 0-16,0-25 15,-25 0 48,25-25-63,-25 1 15,0-1 1,0 25-16,0-24 16,0 24-1,0-25-15,0 25 16,0-24 0,0 24-1,0-49 16,0 49-15,-25 25-16,0-25 16,0 0-1,1 25 17,-26 0-32,0-25 31,26 25-16,24-24-15,-25 24 16,0-25 0,0 25-1,-24-25 1,24 25 31,0 0 0,0 0-32,0 0-15,1 0 32,24 25-32,-25-25 15,0 25 1,25-1-1,-25-24-15,0 25 16,1-25 0,-1 25-1,0 0 1,25 0 0,-25-1-1,0 1 1,1-25 31</inkml:trace>
  <inkml:trace contextRef="#ctx0" brushRef="#br1" timeOffset="241575.8009">23093 6648 0,'0'24'47,"25"-24"-16,0 0-15</inkml:trace>
  <inkml:trace contextRef="#ctx0" brushRef="#br1" timeOffset="242486.4277">23168 6672 0,'24'0'47,"1"0"-47,25 0 16,-1 0-16,1 0 15,-25 0-15,49 0 16,-24 0 0,-25 0-16,-1 0 31,1 0-31,0 0 16,0 0-1,0 0-15,-1 0 16,1 0-1,25 0-15</inkml:trace>
  <inkml:trace contextRef="#ctx0" brushRef="#br1" timeOffset="243726.7266">23093 6995 0,'25'0'0,"25"0"32,-26 0-32,1 25 15,50-25-15,-1 0 16,-24 0-16,24 0 16,50 25-16,-74-25 15,-26 0-15,1 24 16,0-24-1,0 0 126</inkml:trace>
  <inkml:trace contextRef="#ctx0" brushRef="#br1" timeOffset="245912.6941">24631 6747 0,'0'0'0,"50"0"0,24 0 15,-24 0-15,24 0 16,1 0-16,-1 0 15,-49 0-15,49-25 16,-49 25 0,25 0-1,-26 0 32,26 0-31,-25 0-1</inkml:trace>
  <inkml:trace contextRef="#ctx0" brushRef="#br1" timeOffset="247237.6022">25698 6226 0,'24'0'63,"1"0"-63,0 0 16,25 0-16,-1 0 15,1 0 1,-25 0-16,24 0 15,-24 0 1,0 25 0,0-25-1,-25 25 17,0 24-32,0 1 15,0-25 16,0-1-31,0 1 16,0 0 0,-25 0-1,0 0-15,25-1 16,-25-24-16,1 25 16,-1-25-1,-25 50 1,50-75 109,25 25-125,0 0 15,24 0-15,1 0 16,-25 0-16,0 0 16,49 0-16,-24 0 15,-26 0-15,1 0 16,0 0 0,0 25-16,24 24 15,1-24 1,-50 0-1,25 25 1,-25-26 15,0 26-31,0-25 32,0 25-17,-25-26 1,-25 1-1,1 0 1,49 0-16,-25-25 16,0 25-16,0-25 15,1 0-15,-1 0 16,-25 49 0,25-49-16,1 0 31,-1 0-31,0 25 15,0-25 1,0 0 0,1 0-1,-1 0 1</inkml:trace>
  <inkml:trace contextRef="#ctx0" brushRef="#br1" timeOffset="248413.7686">27360 5705 0,'0'25'94,"0"24"-94,-50 76 16,50-76-16,0 1 15,-25 24-15,0 1 16,25-51-16,0 51 15,0-50-15,0-1 16,0 26-16,0 0 16,0 24-16,0-24 15,25 49-15,-25-50 16,0 26-16,0-1 16,0-24-16,0 0 15,0-1-15,0-24 16,25 25-16,-25-26 15,50 51-15,-50-50 16,0-1-16,49 26 16,-24 0-16,25-1 15,-26-24 1,26 25-16,-25-50 16,0 24-16,-1-24 15,1 0 48,0 0-32,0 0-31,-25-24 78</inkml:trace>
  <inkml:trace contextRef="#ctx0" brushRef="#br1" timeOffset="249261.1271">27930 6226 0,'25'0'16,"24"0"0,1 25-16,0 0 15,24 74-15,1-74 16,-1 49-16,-49-49 16,49 24-16,-74-24 15,25 0-15,0 25 16,0-50-16,-1 24 15,1 26 1,0-50-16,0 25 16,24 0-16,-24-1 15,0 1-15,0-25 16,0 25 0</inkml:trace>
  <inkml:trace contextRef="#ctx0" brushRef="#br1" timeOffset="249808.0218">28625 6276 0,'0'-25'15,"-25"25"-15,0 0 16,25 25-16,-25-1 16,25 1-16,-49 50 15,24-26 1,0 26-1,25-51 1,-50 26-16,50 0 16,-24-1-1,-26 1-15,0-1 16,26 1-16,-26-25 16,25 0-16,-24 24 15,49-24 1</inkml:trace>
  <inkml:trace contextRef="#ctx0" brushRef="#br1" timeOffset="250437.4507">29691 6127 0,'0'25'0,"0"24"16,0-24 0,0 25-16,0-26 15,0 51 1,0-50-16,0 24 15,0 1-15,0-1 16,0-24-16,0 25 16,0-25-16,0 49 15,0-49 1,0 24-16,0-24 16,0 0-1,0 0-15</inkml:trace>
  <inkml:trace contextRef="#ctx0" brushRef="#br1" timeOffset="251134.0279">29394 6548 0,'24'0'46,"1"0"-30,0 0-16,25 0 16,-26 0-16,76 0 15,-51 0 1,-24 0-16,0 0 16,0 0-16,-1 0 15,1 0 1,0 0-16,0 0 15,0 0 1,24 0-16,-24 25 16,0-25 31</inkml:trace>
  <inkml:trace contextRef="#ctx0" brushRef="#br1" timeOffset="252149.289">30510 6127 0,'0'49'109,"0"-24"-78,0 25-31,0-25 16,0 24 0,0-24-16,0 0 15,0 0-15,0-1 16,0 1-16,0 0 15,0 25-15,49-26 16,-49 1 0,0 0-16,0 0 15,0 24-15,0 1 16,0-25 0,0 0-1,0-1-15,0 1 16,0 0 31,0 0-32</inkml:trace>
  <inkml:trace contextRef="#ctx0" brushRef="#br1" timeOffset="252982.345">30485 6449 0,'0'0'0,"-50"0"15,26 0 1,-1 0-16,0 0 16,0 0-16,0 0 15,1 0 48,-1-25 46,25 1-93,0-1-16,0-25 15,0 1-15,0-1 16,0 0-16,0 26 16,0-26-16,0 0 15,0 26-15,0-26 16,0 25 0,0 0-16,0 1 15,0-1 1,0 0 31</inkml:trace>
  <inkml:trace contextRef="#ctx0" brushRef="#br1" timeOffset="254592.7611">31105 5507 0,'50'24'125,"-50"51"-110,0-26 1,49 1-16,-49 0 15,0-1-15,25 26 16,-25-26-16,0 1 16,0 0-16,0 24 15,0-24-15,0 24 16,0 0 0,0 1-16,25-1 0,-25 1 15,0-26 1,50 1-16,-50-1 15,0-24-15,0 50 16,0-51-16,0 51 16,0-1-16,0 1 15,0-50 1,0 24-16,0-24 16,0 0-16,0 0 15,0 24-15,0 1 16,0-25-1,0 24 1,0-24 31,24-25 78,1 0-125,-25-50 16</inkml:trace>
  <inkml:trace contextRef="#ctx0" brushRef="#br1" timeOffset="256317.6099">31328 4986 0,'0'-25'15,"25"25"1,0-25 0,25 25-16,-1 0 15,-24 0-15,0 0 16,0 0-16,24 0 15,-24 0 1,0 0 0,0 0-16,-1 0 31,1 0-31,25 25 31,-50 0 0,0 0-15,0-1-16,0 1 31,0 0-15,0 0 0,-25-25-1,0 25 1,0-25 15,50 0 344,0 0-375,0 0 16,0 0-1,-1 0 17,1 0-1,0 0-31,0 0 15,0 24 79</inkml:trace>
  <inkml:trace contextRef="#ctx0" brushRef="#br1" timeOffset="257165.2827">31948 6325 0,'50'-25'31,"-25"25"-16,0 0 1,-1 0-16,26 0 16,0 0-16,-1 0 15,-24 0 1,25 0 0,-25-24 15</inkml:trace>
  <inkml:trace contextRef="#ctx0" brushRef="#br1" timeOffset="259086.1037">32792 5531 0,'0'25'93,"0"0"-77,-25 0 0,0-25-16,0 25 15,1-1 1,-1 1-1,0 25 17,25-1-17,0-24-15,0 0 16,0 0 0,0 0-16,0 0 15,0-1 1,25-24-1,-25 50-15,49-25 16,-24 0 15,0-1-31,0-24 16,0 0 0,-1 0-1,1 0-15,0 0 16,25 0-1,-26 0 1,1 0 0,0 0-16,0 0 15,0 0-15,-1 0 16,-24-24 0,50 24-16,-25-50 15,0 50 1,-25-25-1,0 0 1,49 1-16,-49-1 16,0-25-1,0 25 1,0-24-16,0-1 16,0 25-1,0 0-15,0 1 16,-25-26-1,1 25 32,24 0-31,-25 25 0,0 0-16,0 0 15,0 0 16,1 0-31,-1 0 16,0 0 15,0 0 1,0 0 30,25 25-31,0 0-15</inkml:trace>
  <inkml:trace contextRef="#ctx0" brushRef="#br1" timeOffset="260749.6105">32916 6102 0,'-25'0'15,"0"0"1,25 25 0,-25-25-1,25 25 1,-24-1-1,24 1 1,0 25 0,0-25-1,-25 24-15,0-49 16,25 25-16,0 0 16,0 0-16,0-1 15,0 1-15,0 0 16,0 0-16,0 0 15,0-1 1,0 26-16,0-25 16,0 24-1,25-49 1,-25 25-16,25 25 16,-1-50-16,1 25 15,0-1 1,-25 1-16,25-25 15,24 0-15,1 0 32,-25 0-32,-25 25 15,25-25-15,24 0 16,-24 25-16,0-25 16,24 0-1,-24 0 1,0 0-16,0 0 15,0 0 1,-1 0-16,1 0 16,0-50 15,0 25-15,0-49-16,0 49 15,-25 0-15,24 1 16,-24-1-16,25 0 15,25-49-15,-50 49 16,0 0 0,0 0-1,0 0-15,0 1 16,0-1 0,0 0-1,0 0 1,0 0-16,0 1 15,0-1 1,0-25 0,0 25-1,0-24 17,-25 24-17,25 0 1,-25 25-1,0 0 1,1 0-16,-1-25 16,0 25-1,0 0 1,0-24 0,0 24 15,1 0-16,-1-25 1,0 25 0,0 0 15,-24 0 141</inkml:trace>
  <inkml:trace contextRef="#ctx0" brushRef="#br1" timeOffset="261877.3298">26764 7045 0</inkml:trace>
  <inkml:trace contextRef="#ctx0" brushRef="#br1" timeOffset="264007.7737">24433 6028 0,'0'-25'31,"49"-25"-15,-24 25-16,49-49 15,1 24-15,-26-24 16,26 24-16,-1 25 16,50-49-16,-74 24 15,0 26-15,24-1 16,0 0-16,-24 0 16,24-24-16,-49 49 15,25-50-15,49 0 16,-25 50-16,-24-24 15,74-51-15,-50 75 16,1 0 0,-1-25-16,-24 1 15,49-1-15,-74 25 16,0 0 0,24 0-16,1-25 15,24 25-15,26-25 16,24 25-16,24-25 15,51-24-15,-25 24 16,24 25-16,-24-25 16,24 0-16,-49 25 15,49-49-15,-74 24 16,25 0-16,0 0 16,-50-24-16,25 24 15,-25 0-15,25-25 16,-49 26-16,24-1 15,-49 25-15,-1 0 16,26-50-16,-1 25 16,-24 25-16,24 0 15,1 0-15,24-74 16,-25 49-16,-24 25 16,49-25-16,25 25 15,-25 0 1,-24 0-16,-1-49 15,25 49-15,-49-25 16,0 25-16,-26 0 16,26 0-16,-25 0 15,24 0-15,-24 0 16,25 0-16,-25 0 16,49 0-16,0 0 15,-24 0-15,24 0 16,1 0-16,24 0 15,-49 0-15,-1 0 16,-24 0-16,25 0 16,-25 0-16,24 0 15,1 0-15,-25 0 16,24 0-16,-24 0 16,49 0-16,-24 0 31,-25 0-16,0 0-15,-1 0 16,51 0 0,-50 0-1,-1 25-15,1-25 16,25 25 0,-1-1 15,-49 1-16,0 25 32,0-25-15,0 24-17,25-49-15,-25 25 16,0 25 15,0-26 0,25 1 1</inkml:trace>
  <inkml:trace contextRef="#ctx0" brushRef="#br1" timeOffset="266294.3307">32296 4812 0,'-25'-25'62,"25"0"-46,0-24 15,0 24-15,0-25 15,25 50-31,-25-24 16,25-1-1,-1 25 17,-24-25-32,25 0 15,0 25-15,0-25 16,0 25-1,-25-24 1,24-1-16,1 25 31,0 0-15,0 0-16,0 0 31,-1 0-15,1 0-1,0 0 1,0 0 0,0 0-1,-1 0 1,1 0 0,0 0-1,0 0 16,0 0-15,-1 0 0,1 0 15,0 0-31,0 0 31,0 0-15,-1 0-16,1 0 31,25 25-15,-25-25-1,-1 0 17,1 24 14,0 1-14,-25 0 15,0 0-16,25 0-16,-25-1 1,25 1 0,-25 0-1,0 0 1,24 0 0,-24-1-1,25 1 1,-25 0 15,25-25-31,-25 25 31,0 0 1,0 0-17,0-1 16</inkml:trace>
  <inkml:trace contextRef="#ctx0" brushRef="#br1" timeOffset="271357.8682">22399 8756 0,'-25'-50'16,"0"50"15,0 0-15,0 0-1,1 0 1,-1 0-16,0 0 16,0 25-16,25 0 47,0 0-32,0 24 1,0-24-16,0 0 15,0 0 1,0 0 0,0 24-16,0-24 31,0 0 0,0 0-15,0 0-1,0-1 32,25-24-31,0 0-16,-25 25 16,25-25-16,-1 0 15,1 0 1,0 0-16,0 0 15,0 0 1,24 0-16,-24 0 31,25-25-15,-26 1 0,1 24-1,0 0 1,0 0-1,24 0 17,-49-25-32,25 0 31,-25-25-15,0 25-1,0 1 1,0-1-16,0 0 15,0 0 1,0-24 0,-25 24-1,1 0 1,-1 0-16,25 0 16,-25 25-1,0-24-15,0 24 16,25-25-1,-24 0-15,-26 25 47,25 0-31,-24 0 15,-1 25-15,0-25-1,26 0 17,-1 0-32,-25 49 15</inkml:trace>
  <inkml:trace contextRef="#ctx0" brushRef="#br1" timeOffset="273125.0356">22250 9103 0,'-25'0'15,"0"0"16,0 25 63,25 0-94,-24-25 16,24 25-16,0 0 15,0-1-15,-50 1 16,50 0 0,0 0-16,0 0 15,0-1 1,0 1 0,0 0-1,0 0-15,0 24 31,0 1-15,0-25 31,25 0-31,-25-1-16,25-24 15,-25 25 1,24 0-16,1-25 15,25 0-15,-25 25 16,49 0-16,-49-25 31,0 0-31,-1 0 16,1 0-16,25 0 16,-25 0-1,-1 0 1,1 0-16,0 0 15,0 0 1,0 0 0,24 0-1,-24-25 1,25 0-16,-25 25 16,-1-25-16,1 0 15,0 1 1,0-1-1,-25 0 1,49-25-16,-49 26 16,0-26-1,0 25 1,0 0 0,0 1-16,0-1 15,0 0 1,0 0-16,0 0 15,0 1 1,0-1 0,0 0-16,0 0 31,0 0-15,-24 25-1,24-24 1,0-1-16,0 0 15,-25 25-15,0 0 47,0-25-31,0 25 0,1 0-1,-26-25 1,0 25-1</inkml:trace>
  <inkml:trace contextRef="#ctx0" brushRef="#br1" timeOffset="273933.7633">24482 8954 0,'50'0'110,"-25"0"-110,-1 0 15,1 0 16</inkml:trace>
  <inkml:trace contextRef="#ctx0" brushRef="#br1" timeOffset="274557.9788">24234 9327 0,'50'0'15,"-25"0"1,24 0-1,1 0-15,-1 0 16,-24 0-16,50 0 16,-1 0-16,-49 0 15,49 0-15,1 0 16,-51 0-16,26 0 16,-25 24-1</inkml:trace>
  <inkml:trace contextRef="#ctx0" brushRef="#br1" timeOffset="275240.9501">24209 9054 0,'0'0'0,"25"0"0,50 0 15,-51 0 1,51 0-16,-50 0 15,24 0 1,-24 0-16,0 0 16,0 0-1,-1 0 1,1 0-16,0 0 16,0 0-16,0 0 15,-1 0-15,1 0 16,0 0-16,25 0 94,-26-25-79</inkml:trace>
  <inkml:trace contextRef="#ctx0" brushRef="#br1" timeOffset="275789.118">25921 9302 0,'25'0'16,"0"0"-1,49 0-15,0 0 16,-49-25-16,50 0 16,-51 25-16,26-25 15,-25 25 32,0 0-16</inkml:trace>
  <inkml:trace contextRef="#ctx0" brushRef="#br1" timeOffset="277389.4037">26367 8905 0,'25'0'31,"25"0"-16,-25 0 17,24 0-17,-24 0-15,0 0 16,24 0-16,1 0 16,-25 0-1,24 0 1,-24 0-16,25 0 15,-25 0 1,24 0-16,1 0 16,-25 0-1,-1 0 1,1 0-16,25 0 16,-25 0-16,24 25 15,-24-25-15,0 0 16,-25 24-1,0 1 1,0 0 0,0 25-16,0-25 31,0-1-15,0 1-1,0 0-15,0 0 16,0 0-1,-25-25-15,0 24 16,-24-24 0,24 0-16,0 25 15,0-25-15,0 25 16,1 0 0,-1-25-1,50 0 110,24 0-109,1 0-16,-25 0 15,24 0-15,-24 0 16,50 0 0,-51 0-16,26 0 15,-25 0-15,0 0 32,-1 0-32,-24 49 31,25-24-16,-25 0 1,0 0 0,0 0-1,0-1 1,0 1-16,0 0 31,0 25 0,-25-26-15,1 1 0,-1 0-16,25 0 15,-25-25-15,-25 0 16,50 25-16,-24-25 16,-26 24-16,0-24 15,26 0 1,-26 0-16,25 0 15,0 0 17,0 0-17,-24 0 1,24 0-16,-25 0 16,26 0-1,-1 0 16</inkml:trace>
  <inkml:trace contextRef="#ctx0" brushRef="#br1" timeOffset="278471.2291">28476 8334 0,'-25'25'63,"25"25"-47,-50-1-16,50 1 15,-24 24-15,-26 26 16,0-26-16,50-24 15,-49 24-15,49 0 16,-25 1-16,25-1 16,0-24-16,-25 0 15,25 24-15,0 0 16,0-49-16,0 50 16,0-26-16,0 1 15,0-1 1,0-24-16,0 0 15,0 0-15,0 0 16,0-1-16,0 26 16,50 0-1,-25-1 1,-1-49-16,26 25 16,-25 0-16,0-25 15,-1 0-15,26 25 16,0-1-1,-26-24-15,1 0 16,0 0 0,0 0-16</inkml:trace>
  <inkml:trace contextRef="#ctx0" brushRef="#br1" timeOffset="279070.7477">28947 9054 0,'25'25'31,"24"24"-15,26 1-16,-1-25 15,50 49-15,-49-24 16,24-1-16,-74-24 15,24 25-15,1-50 16,-25 24 0,0 1 46</inkml:trace>
  <inkml:trace contextRef="#ctx0" brushRef="#br1" timeOffset="279678.0845">29567 9004 0,'0'25'16,"0"0"-16,-49 0 16,24-1-1,0 51 1,-25-50-16,26 24 16,24 1-16,-75-1 15,50 26-15,1-50 16,-1-1-16,25 1 15,-25-25 1,-25 25-16,50 0 16,-24 24-1</inkml:trace>
  <inkml:trace contextRef="#ctx0" brushRef="#br1" timeOffset="280493.7175">30138 9054 0,'0'49'15,"0"-24"1,0 0-16,0 25 0,0-1 15,0 26 1,0-26-16,0-24 16,0 49-16,0-49 15,0 50-15,0-26 16,0 1-16,0-25 31,0-1-31,0 1 16,0 0-1</inkml:trace>
  <inkml:trace contextRef="#ctx0" brushRef="#br1" timeOffset="281060.0987">29890 9475 0,'24'0'0,"26"0"32,0 0-32,-26 0 15,1 0-15,25 0 0,-1 0 16,1 0-16,-25 0 15,0 0 1,24 0-16,-24 0 16,0 0-1,25 0-15,-26 0 16,1 0 0,0 0 15,0 0 0,24-49-31</inkml:trace>
  <inkml:trace contextRef="#ctx0" brushRef="#br1" timeOffset="282455.9776">31353 8706 0,'0'25'0,"0"0"16,0 25-1,0-26 1,0 26-16,0-25 15,0 24-15,0-24 16,0 50-16,0-50 16,0 24-1,0-24-15,0 49 16,0-24-16,0 0 16,0-26-16,0 26 15,0-25-15,0 24 16,0-24-1,0 25-15,0-25 47,0-50 31,0-25-62,0 25-16,0-24 16,0 24-16,0-49 15,-25 24 1,25 25 0,-24 0-16,-1 1 31,25-1-31,0 0 15,-25 25 17,0 0-1,0 0-31,0 0 16,1 0-1,-1 0-15,0 0 16,-25 0-1,26 0-15,-26 0 16,25 0 0,0 0-1,1 0 1,-1-25 46,25 0-30,0-24-17,0 24-15,25 0 16,-25 0-16,0-49 16,0 49-16,0 0 15,0-49 1,49 24-16,-49 1 15,0 24-15,0 0 16,0 0 0,0 0-1,25 1 1,-25-1-16</inkml:trace>
  <inkml:trace contextRef="#ctx0" brushRef="#br1" timeOffset="284039.7897">31576 8285 0,'25'0'15,"0"0"1,49 49 78,-49 1-94,50 74 15,-75-74-15,0-1 16,24 1-16,-24-25 15,0 74-15,25-25 16,-25 1 0,0-26-16,0 1 15,0-25-15,0 49 16,0-49-16,0 25 16,0 24-16,0-49 15,0 24 1,0 1-16,0 0 15,0-1 1,0-24-16,0 0 16,0 0-16,0 24 15,0-24-15,0 0 16,0 0-16,-25 49 16,1-49-1,24 0 1,0-1-16,0 1 15,-25 0-15,25 0 16,-25 0-16,0-25 16,0 49-16,25-24 15,-24 0-15,-1 0 16,0 0 0</inkml:trace>
  <inkml:trace contextRef="#ctx0" brushRef="#br1" timeOffset="285565.965">31899 7813 0,'25'0'31,"-1"0"-15,1 0-16,0 0 15,0 0-15,0 0 16,-1 0-16,1 0 15,0 0 1,0 0 0,0 0-1,-1 0 32,1 50-31,0-50-16,0 25 15,-25 0 32,0-1-47,0 1 16,-25 0 15,0 0-31,0 0 16,-24 0-1,24-1 1,0 1 0,0-25-1,1 25 17,24 0 30,0 0-31,0-1 47,74 1-78,-49-25 16,0 0 0,-1 0-16,26 0 15,0 0 1,-1 0 0,-24 0-1,0 0-15,0 0 31,0 0-31,-1 0 47,1 0-15,-50 0 61</inkml:trace>
  <inkml:trace contextRef="#ctx0" brushRef="#br1" timeOffset="287517.1831">27756 9624 0</inkml:trace>
  <inkml:trace contextRef="#ctx0" brushRef="#br1" timeOffset="289764.8923">21258 11534 0,'24'25'15,"26"-25"17,-50 25-32,25-25 15,24 25 1,1-25-16,-25 0 15,49 0-15,-49 0 16,25 24-16,-26-24 16,1 0-1,0 0-15</inkml:trace>
  <inkml:trace contextRef="#ctx0" brushRef="#br1" timeOffset="291039.656">22374 10840 0,'0'0'0,"-25"24"16,0 1-16,0-25 15,1 25-15,-26 0 16,50 0-16,-25-25 15,25 24 17,0 1-17,0 0 1,0 0 15,0 0-31,0-1 16,0 26-16,25-25 15,0 0-15,24 24 16,-49-24 0,25 0-16,25 25 15,-25-50-15,-1 24 16,51 26-16,-50-25 16,-1 0-16,26-25 15,-25 0 1,49 49-16,-49-49 15,25 0 1,-25 0 0,-1 0-1,1 0-15,0 0 16,25 0 0,-50-25-16,24 1 15,1-1-15,25-25 16,-25 25-16,24 1 15,-49-26 1,0 25-16,0 0 16,0-24-16,0 24 15,0-25 1,-25 25 0,1 25-16,-1-24 15,-25-26-15,25 50 16,1-25-16,-1 25 15,-25-49-15,1 49 16,24-25 0,0 25-16,-25-50 15,25 50-15,-49-25 16,24 25 0,1 0-1,24 0-15,0 0 31,0 0-15,1 0 0,-1 0-1,0 0 1,25 25 31,0 0-32,25 0-15,0 0 16,-1-1-16</inkml:trace>
  <inkml:trace contextRef="#ctx0" brushRef="#br1" timeOffset="293125.4548">22324 11410 0,'0'25'78,"-25"0"-31,25 0-32,0-1 1,0 1 0,0 0-1,0 0 1,0 0-1,0-1-15,0 1 16,25 0 0,-25 0-1,0 0-15,0-1 16,0 1 0,0 0-1,25-25-15,-25 25 16,25-25-16,0 25 15,-1-25 17,1 0-32,0 0 15,0 0 1,24 24 0,-49 1-1,25 0 1,0 0-1,25-25 1,-26 0 15,1 25-31,0-1 16,0-24 0,0 0-1,0 0-15,-1 0 16,1 0-16,0 0 15,0 0-15,0 0 16,-1 0-16,1 0 16,0 0-1,0 0 1,24 0 0,1 0-1,-25 0-15,0-24 16,24 24-1,1-50-15,-1 25 16,-49 0-16,50 1 16,-25-1 15,-25 0-15,0 0 30,0 0-30,0 1-16,0-1 16,0 0 15,-25 0-31,0 0 16,0 25-1,1 0 1,-1-24-1,0-1-15,-25 0 16,26 0 0,-26 0-16,0 1 15,50-1 1,-24 25-16,-1-25 31,0 25 16,-25-25-31,50 0-1,-24 25 48,24 25-1,0 0-46,24 0 0,26 24-16,0-49 0,-26 0 15</inkml:trace>
  <inkml:trace contextRef="#ctx0" brushRef="#br1" timeOffset="294508.9357">21729 12626 0,'0'0'15,"25"0"63,99-25-62,0 25-16,-50 0 16,1 0-16,-26 0 15,26 0 1,-51 0 0,1 0-16,0 0 15,49 0-15,-24-50 16,49 50-16,0-25 15,1 25-15,-1 0 16,-25 0-16,26-24 16,-76 24-16,26 0 15,-25-25-15,0 25 16,-25-25 0,24 0-1,1 25 1,0 0-1,0 0-15,0 0 16,-1 0 0,26 0-1,0 0 1,-26 0-16,26 0 16,0 0-16,-1 0 15,-24 0-15,0 0 16,0 0-1,-1 0-15,1 0 32,0 0-17</inkml:trace>
  <inkml:trace contextRef="#ctx0" brushRef="#br1" timeOffset="296055.1754">22523 13047 0,'0'0'0,"24"0"16,1 0-16,25-25 16,-25 25-1,-1 0-15,26-24 16,-25-1-16,49 25 16,-49 0-16,0 0 15,0 0-15,0 0 16,24 0-16,-24 0 31,0 0-31,0 0 16,24 0-1,-24 0 1,0 0 0,-25 25 15,0-1-31,0 1 15,0 0 17,0 0-32,-25 24 15,25-24-15,-25 0 16,-24 25 0,24-50-1,25 25 1,-50-1-16,25 1 15,-24-25 1,98 0 93,1 0-93,-25 0-16,0 0 16,24 0-16,1 0 15,-1 0 1,-24 0-16,25 0 16,-25 0-1,24 0 16,-24 50-31,0-25 16,24-25 0,-24 24-1,0 1 1,0 0 0,-25 25 15,0-26-31,0 26 15,0-25 1,0 24-16,0-24 16,0 0-16,0 0 15,0 0-15,0 24 16,-25-24 0,25 0-1,-25-25-15,0 25 16,1-25-1,-1 0 1,-25 0 0,25 0-16,-24 24 15,24-24 1,0 0-16,-49 0 16,49 0-16,0 0 0,0 0 15,-24 0-15,-1 0 16,25 0-1,-24 0-15,24 0 16,0 0 0,0 0-1,1 0 79</inkml:trace>
  <inkml:trace contextRef="#ctx0" brushRef="#br1" timeOffset="296965.4576">24581 11708 0</inkml:trace>
  <inkml:trace contextRef="#ctx0" brushRef="#br1" timeOffset="297887.6506">24557 11757 0,'49'0'31,"26"0"-16,-26 0-15,50 0 16,-24 0-16,24 0 16,0-24-16,-49 24 15,0 0-15,-26 0 47,1 0-16,0 0-15,0 0-16,0-25 16</inkml:trace>
  <inkml:trace contextRef="#ctx0" brushRef="#br1" timeOffset="298509.8161">24631 12129 0,'25'0'31,"0"0"-31,-1 0 16,26 0-16,0 0 16,-1 0-16,26 0 15,-26 0-15,1 0 16,-25 0-16,74-24 15,-74 24-15,24 0 16,26 0-16,-50 0 16,-1 0-16,1 0 15,0 0-15</inkml:trace>
  <inkml:trace contextRef="#ctx0" brushRef="#br1" timeOffset="299381.231">26169 11534 0,'0'50'16,"50"-25"0,-1-1-16,26 1 15,-51 25-15,51-50 16,49 74-16,0-24 16,-25-1-16,25 26 15,-25-26-15,1-24 16,-1 50-1,-25-51-15,1 1 16,-1 0-16,-49 0 16,0-25-16,-25 25 15</inkml:trace>
  <inkml:trace contextRef="#ctx0" brushRef="#br1" timeOffset="299845.1683">27211 11509 0,'0'25'47,"-75"25"-31,75-1-16,-24 26 16,-26-26-16,25 1 15,0-25-15,0 24 16,1-24-16,-1 25 15,-25-1-15,50-24 16,0 0 15</inkml:trace>
  <inkml:trace contextRef="#ctx0" brushRef="#br1" timeOffset="300748.5858">28228 11460 0,'25'0'16,"-25"25"-16,0-1 15,0 51 1,24 24-16,-24-25 16,0 1-16,25 24 15,-25-49-15,25 49 16,-25-50-16,0-24 15,0 0-15,25 25 16,-25-25 0,0-1-16</inkml:trace>
  <inkml:trace contextRef="#ctx0" brushRef="#br1" timeOffset="301364.9492">28104 11931 0,'25'0'16,"49"0"-1,-24 0 1,-1 0-16,1 0 16,-25-25-16,-1 25 15,26-25 1,0 25-1,-26 0 17,26 0-17,0-49 1,-1 49 0,-49-25-1</inkml:trace>
  <inkml:trace contextRef="#ctx0" brushRef="#br1" timeOffset="302656.1842">29790 11286 0,'25'0'16,"-25"25"-1,0 0-15,0 0 16,0-1-16,0 1 15,0 25-15,0-25 16,0-1-16,0 26 16,0 0-16,0-1 15,0-24-15,0 25 16,0-1-16,0-24 31,0 25-31,25-26 16,-25 1-16,0 0 15,0 0-15,0 0 16,0-1-16,0 1 31,25-25 32,0-25-32,-25 1-15,0-1-16,0-25 15,0 25-15,0-49 16,0 49-16,0-24 16,0 24 15,0 0 16,-25 25-16,-25 0-31,1 25 16,-1 0-1,0-25 1,26 0-1,-26 0-15,25 0 16,-24 0-16,-26 24 16,26-24-16,24 0 15,-25 0-15,25 0 16,1 0-16,24-24 94,0-1-79,0-25-15,0 25 16,24-49-16,1 24 16,-25 1-16,25-26 15,25 26-15,-50-1 16,0 25-16,24-24 15,-24 24-15,25-25 16,-25 1 0,0 24-16</inkml:trace>
  <inkml:trace contextRef="#ctx0" brushRef="#br1" timeOffset="303749.3676">26392 10864 0,'0'0'0,"-25"25"32,1-25-17,24 25 1,-25 0-16,25 0 15,-25-1 1,-25 1-16,26 25 16,-26-1-16,25-24 15,-24 25-15,49-25 16,0 24-16,-25-24 16,25 0-16,0 25 15,0 24-15,0-49 16,0 49-16,0-24 15,0-1-15,0-24 16,0 25-16,-25-1 16,25-24-1,-25 25-15,25-25 16,0-1-16,0 51 16,0-50-16,0 49 15,0-24-15,0-1 16,25 26-16,25-1 15,-26-24-15,1 24 16,25-49-16,-50 25 16,25-50-1,-25 74-15,49-49 16,-49 0-16,25 49 16,25-24-16,-1-26 15,-24 26-15,25 24 16</inkml:trace>
  <inkml:trace contextRef="#ctx0" brushRef="#br1" timeOffset="305164.7106">30014 10567 0,'0'49'62,"49"1"-46,-24-50-16,25 74 16,-1-24-16,1-25 15,-25 24-15,0-24 16,-25 25-16,49-1 15,-49 26 1,25-1-16,-25-24 16,0 0-16,25 24 15,-25-24-15,0 24 16,49-24-16,-49 24 16,0 0-1,0 1-15,0-26 16,25 1-16,-25 24 15,0-49-15,0 0 16,25 49-16,-25-49 16,0 0-1,0 25-15,0-26 16,-25 76-16,0-75 16,-24 49-1,24-49-15,0 24 16,25-24-16,-49 50 15,24-51 1,25 1 0,0 0-1,-25 0 1</inkml:trace>
  <inkml:trace contextRef="#ctx0" brushRef="#br1" timeOffset="306477.356">30733 10592 0,'50'0'47,"-1"0"-47,-24 0 16,49 0-16,1 0 15,-50 0-15,-1 0 16,1 0-16,0 0 16,-25 24 30,0 1-30,0 0-16,0 0 31,0 0-15,0-1 0,0 1-16,-25 0 15,0 0 1,1 0-1,24-1 1,-25 26 0,25-25-16,-25-25 15,0 25-15,25-1 16,0 1-16,0 25 47,25-50-32,0 0 1,0 0 0,-1 0-1,1 0-15,0 0 16,0 0 0,24 0-16,-24 0 15,0 0-15,0 0 16,-50 0 62,-49 0-62,-26 49-16</inkml:trace>
  <inkml:trace contextRef="#ctx0" brushRef="#br1" timeOffset="321551.8996">20513 16197 0,'0'0'16,"25"50"-1,25 0 1,-50-26 0,74 51-16,-49-1 15,50 1 1,-26-50-16,1 74 15,74 0-15,-50-49 16,-49-1-16,49 50 16,-49-49-16,25 24 15,-25-24-15,-1-25 16,-24 24-16,25 1 16,0 0-16,0-26 15,-25 51-15,25-26 16,-1 1-16,1-25 15,-25 25-15,50-26 16,-25 26-16,-25-25 16,24 0-16,-24 24 15,25-24 1,-25-199 125,0 50-141,0-74 15,0 49-15,0 25 16,0 25-16,-49-50 15,49 75-15,-25-1 16,25 26-16,0 24 16,0-50-16,0 51 15,0-26-15,0 0 16,0 1-16,0-26 16,0 26-16,0-26 15,0 1-15,0 24 16,25 1-16,-1-26 15,-24 50-15,0-49 16,0 49-16,50-24 16,-25-51-16,-25 51 15,0-26-15,25 51 16,24-51-16,-49 50 16,25-24-16,-25-26 15,25 1 1,0 24-16,-25 1 15,0 24 1,0-25 31,0 25-31,0-24-1,0 24 1,0-25-1,0 26-15,0-26 16,0 25 0,25 25 62,24 0-63,26 0 1,-26 0-16,100 0 16,-50 0-16,25 25 15,-25-25-15,25 25 16,-24-25-16,-26 25 16,1-25-16,-1 0 15,0 0 1,1 0-16,-50 0 15,74 0-15,-25 0 16,1 0-16,-26 0 16,26 0-16,-26 0 15,26 0-15,24 0 16,-25 0-16,1 0 16,-51 0-16,76 0 15,-51 0-15,-24 0 16,25 0-16,-1 0 15,1 0-15,0-25 32,-26 25-32</inkml:trace>
  <inkml:trace contextRef="#ctx0" brushRef="#br1" timeOffset="322197.1763">22027 15875 0,'24'0'16,"26"0"-16,-25 0 16,24 0-16,-24 0 15,50 0-15,-1 0 16,0 0-16,-24 0 16,24 0-16,1 0 15,-50 0-15,24 0 16</inkml:trace>
  <inkml:trace contextRef="#ctx0" brushRef="#br1" timeOffset="323430.0609">23143 15329 0,'-25'0'31,"-25"25"-15,26 0-1,-26 25 1,50-26 0,-50 51-1,50-50 1,0 49-16,0-49 16,0 0-16,0 24 15,0-24-15,0 0 16,0 0-1,0-1 1,0 1 0,25 25-1,25-50 1,-1 0-16,1 25 16,24-25-1,-49 0 1,25 0-16,-25 0 15,24 0 1,-24 0-16,0 0 16,0 0-16,-1 0 15,26 0 1,0 0 0,-50-25-1,24 0-15,26-25 16,-25 1-16,-25-1 15,49 25-15,-49 1 16,50-26-16,-50 25 16,0 0-1,0 1 1,0-1 0,0 0-16,-50 0 31,50 0-31,-24 1 15,-1-1 17,0 25-1,0 0-15,0 0-16,1 0 15,-1 0 1,-25 0-16,25 0 15,1 0 1,-1 0 15,0 0-15,0 0-16,0 0 16,-24 25 30</inkml:trace>
  <inkml:trace contextRef="#ctx0" brushRef="#br1" timeOffset="324693.2292">23019 15900 0,'-25'25'15,"0"-25"16,25 24-31,-25 1 16,1-25-16,24 25 16,-25 0-16,0 0 15,0-1-15,25 1 16,-49 25-16,49-25 16,-25-1-16,25 26 15,0-25 1,0 0-1,0-1 1,0 1 0,0 0-1,25 0-15,-1-25 16,1 25 0,25-25-16,-25 25 31,-1-25-16,1 0 1,0 0 0,0 0-1,24 0 1,-24 0-16,0 0 16,0 0-1,0 0 1,-1 0-1,1 0 1,0 0-16,0 0 16,24-25-16,-24 25 15,50-25 1,-51 25-16,1-50 16,0 50-16,0 0 15,24-25-15,-49 1 16,25-1-1,25-25 1,-25 25-16,-25 1 16,0-26-1,0 25-15,0 0 16,0 1-16,0-1 16,0 0-16,0 0 15,0 0-15,0 1 63,-50 24-32,25 0 0,-24 0-15,24 0 15,0 24-15,-25 26-16,50 24 15,0 1-15</inkml:trace>
  <inkml:trace contextRef="#ctx0" brushRef="#br1" timeOffset="325277.5838">22721 17115 0,'0'0'16,"50"0"-16,-25 0 0,24 0 16,1 0-16,24 0 15,-24 0-15,24 0 16,-24 0-1,24 0-15,-24 0 0,24 0 16,1 0-16,-1 0 16,-49 0-16,24 0 15,-24 0 1,0 0-16,0 0 16,24 0-16</inkml:trace>
  <inkml:trace contextRef="#ctx0" brushRef="#br1" timeOffset="326445.4339">23292 17438 0,'0'0'0,"49"-25"0,1 25 16,24 0-16,-24-25 15,24 0-15,1 25 16,-51 0-16,51 0 15,-50 0 1,-1 0 15,1 25-15,-25 0 0,0 24-1,0-24-15,0 25 16,0-25-1,0 0 1,-25 24 0,1-49-1,-1 25-15,0-25 16,0 0-16,-24 0 16,-1 0-16,0 0 15,1 0 1,24 50-16,-25-50 15,26 24 1,-26-24 0,25 0-1,-24 0 1,98 0 62,-24 0-62,25 0-16,-26 0 15,26 0-15,0 0 16,-26 0-16,1 0 16,25 25-1,-25 25-15,-1-25 0,26 24 31,-50-24-31,25-25 16,0 50-16,-25-26 16,0 1-1,0 0 1,0 0 15,0 24-15,-50-24-1,0 0 1,1-25 0,-26 25-16,26 0 15,24-25 1,0 0-16,0 0 16,1 0-16,-1 0 15,0 0-15</inkml:trace>
  <inkml:trace contextRef="#ctx0" brushRef="#br1" timeOffset="327229.0306">24954 16396 0,'74'0'16,"-49"0"-16,74 0 16,25 0-16,-25 0 15,0-25-15,50-49 16,-74 49-16,-1 25 15,0-25-15,-24 25 16,0 0-16,-25 0 16</inkml:trace>
  <inkml:trace contextRef="#ctx0" brushRef="#br1" timeOffset="327877.5586">25524 16694 0,'25'0'62,"24"0"-62,-24 0 16,25 0-16,-1 0 16,1 0-16,0 0 15,-1 0-15,26 0 16,-50 0-16,24 0 15,1 0-15,-1 0 16,-24 0 0,0 0 31,0 0-32,0 0 1</inkml:trace>
  <inkml:trace contextRef="#ctx0" brushRef="#br1" timeOffset="328598.2021">27583 14982 0,'-25'25'16,"25"24"-1,-25 26-15,0 24 16,-24-25-16,49 1 16,-25 49-16,-25 25 15,26 0-15,-1 24 16,-50 26-16,51-26 15,-1 1-15,-50-25 16,26 24-16,49 26 16,-75-26-16,50-24 15,-24-25-15,49-24 16,-50-1-16,25-50 16,25 1-16,0-25 15,0 0-15,-24-1 31,24-48 32,0-26-47,24 25-16</inkml:trace>
  <inkml:trace contextRef="#ctx0" brushRef="#br1" timeOffset="329245.0299">27955 16148 0,'25'0'16,"24"0"-16,1 74 15,-25-49 1,24 25-16,-24-1 16,74 51-16,1 24 15,-76-75-15,51 1 16,-50 24-16,-1-49 16,1 0-16,0 0 15,0-1-15,0 1 16,-1-25-16,-24 50 15,50-25 1,-50-1-16,25-24 16,-25 25-1</inkml:trace>
  <inkml:trace contextRef="#ctx0" brushRef="#br1" timeOffset="329765.42">28649 16222 0,'0'0'16,"0"25"-16,-24 0 15,-1 24-15,25-24 16,-50 0-16,50 25 16,-25-25-16,1 24 15,-26 26-15,25-75 16,0 49-16,1 1 15,-1-25-15,-25 24 16,25 1-16,1-25 16,24-1-16,0 1 15,-50 0-15,50 0 63</inkml:trace>
  <inkml:trace contextRef="#ctx0" brushRef="#br1" timeOffset="330389.6939">29790 16321 0,'0'50'15,"-24"0"1,-1 24-16,25 1 16,0-1-16,0-49 15,-25 74 1,25-74-16,0 24 15,0-24-15,0 25 16,0-25-16,-25-25 16,25 49-16,0-24 15,0 25 1,0-26 0,0 1 30</inkml:trace>
  <inkml:trace contextRef="#ctx0" brushRef="#br1" timeOffset="331038.8582">29443 16793 0,'25'0'16,"0"0"-1,24 0-15,-24 0 16,0 0-16,25 0 16,-26 0-1,26 0-15,-25 0 16,0 0-16,24 0 15,-24 0-15,25-25 16,-1 25-16,1 0 16,-25 0-16,-1 0 0,26 0 15,-25-25 63</inkml:trace>
  <inkml:trace contextRef="#ctx0" brushRef="#br1" timeOffset="332388.6687">31304 16321 0,'0'25'16,"0"50"0,0-1-16,0-24 15,0 24-15,0-49 16,0 49-16,0-49 15,24 50-15,-24-26 16,25 1-16,-25-1 16,0-24-1,0 25 48,25-50-32,-25-25 32,0 0-63,25-49 15,0 49-15,-25-25 16,0 1-16,0-1 15,0 1-15,0 24 16,0 0-16,0 0 16,-25 25 62,0 0-63,0 0-15,0 0 16,1 0-16,-76 25 16,75-25-16,-24 0 15,24 0-15,-49 0 16,-1 0-16,50 0 16,-24 0-1,24 0-15,-25 0 31,26 0 63,24-50-78,0 26-1,0-26 1,0 25 0,0-24-16,0-1 15,0 0 1,0 25-16,0 1 16,0-26-16,0 25 15,0 0 1,0 1-1,0-1 17,0 0-1</inkml:trace>
  <inkml:trace contextRef="#ctx0" brushRef="#br1" timeOffset="333358.9737">32717 15503 0,'0'0'0,"0"74"16,0 1-16,-24-26 15,-26 51-15,50-26 16,-25 0-16,25 26 16,0-51-16,-25 26 15,1-51-15,-1 26 16,0 49-16,0-24 16,25-1-16,-25 1 15,1-1-15,-26 25 16,0 25-16,50-74 15,-49-1-15,-1 26 16,25 24-16,0-49 16,1-1-16,-1-24 15,25 0-15,-25 0 16,25-1 0,0 1-16,0 0 15,0 0 1,0 0-16,-25 24 15,0 1 1,1-25 0,24 24-1,0-24 1,0 25-16,0-25 31,-25-1-15,0-24-16,25 25 109</inkml:trace>
  <inkml:trace contextRef="#ctx0" brushRef="#br1" timeOffset="341885.8599">18107 15974 0,'0'25'0,"25"-25"16,25 0-16,-1 0 15,26 0-15,-1 0 16,-24 0-16,24 0 16,1 0-16,-1 0 15,-49 0 1,25 0 0,-1 0-16,1 0 15,-25 0-15,24 0 16,1 0-16,-1 0 15,-24 0-15,50 25 16,-26 0-16,1-25 16,24 0-16,-49 0 15,0 0-15,0 0 16,-1 0-16,26 0 31,-25 0 47</inkml:trace>
  <inkml:trace contextRef="#ctx0" brushRef="#br1" timeOffset="344134.6819">17934 15478 0,'0'25'15,"0"0"1,0 0 0,0-1-1,0 1-15,0 0 16,0 25-1,0-1-15,0 1 16,0-1-16,0 1 16,0 0-16,0-26 15,0 1-15,0 0 16,0 0-16,-25 0 16,25-1-16,0 1 15,0 25 1,-25-1-16,0-49 15,25 25 1,0 0-16,0 0 16,0 0-1,0-1 1,0 1 0,0 0 15,0 0-16,0 0 79,-24-25-63,24-25-15,-50-25 0,25 50-16,25-25 15,-49-24-15,-1 24 16,25 25 0,-24-25-16,-1-24 15,25 49 1,-49-25-16,-1-25 15,26 25-15,-26-24 16,26 49-16,-51 0 16,51-25-16,24 25 15,0 0-15,0 0 16,1 0-16,-1-25 16,25 0 46,0 1-31,0-1-15,25-25 0,-1 50-1,26-25-15,-25 1 16,49-1-1,-74 0 1,25 0-16,25 0 16,-26 1-1,51-26-15,-26 25 16,-49 0 0,50 25-16,-25-24 15,0 24 1,-1-25-16,1 0 15,0 25 1,0-25 0,0 0-16,24 1 15,-49-1-15,25 25 16,0 0-16,25-50 31,-26 50 0,1-25-15,0 25 0,0 0-1,0 0-15</inkml:trace>
  <inkml:trace contextRef="#ctx0" brushRef="#br1" timeOffset="352052.9885">7069 15751 0,'0'-50'47,"0"-24"-32,25-50-15,25-25 16,-1 0-16,1 0 16,-25 50-16,24-25 15,-49 50-15,0-1 16,0 1-16,25 0 15,-25 49-15,0-50 16,0 1-16,0 24 16,0 1-1,-25 49-15,25 49 94,25-24-94,-25 0 16,75 99-16,-51-50 15,26 26-15,0 48 16,-1 1 0,-49 25-16,0-100 15,50 25-15,-25-24 16,-1 24-16,-24-24 15,25-26-15,-25 1 16,0-25-16,0 24 16,25-24-16,-25 0 15,25 0-15,0-1 32,-1-24 14,26 0-30,-25-74-16,24 24 16,26-24-16,-75 0 15,25-26-15,-25 1 16,0 0-16,0 0 16,0-100-16,25 75 15,-25 0-15,0 25 16,0 49-1,24 1-15,-24-1 0,25 25 16,-25 1 0,0-1-1,25 25 17,0 0 30</inkml:trace>
  <inkml:trace contextRef="#ctx0" brushRef="#br1" timeOffset="353100.857">8334 15032 0,'-24'0'32,"-1"0"-32,0 24 15,0 26 1,25-25 0,-25 0-16,25-1 15,0 26-15,0 0 16,0-26-16,0 51 15,0-25-15,25 24 16,25-24-16,-1-1 16,-49-24-1,25 0-15,0 0 16,-25 24-16,50 1 16,-50-25-1,24-1 1,26 1-16,-25 25 15,24-50-15,1 0 16,-25 0 0,0 25-16,-1-25 15,1 0-15,50 0 16,-51 0-16,1 0 16,25-25-16,-25 0 15,-1 0-15,1-74 16,0 49-16,0-24 15,0 49-15,0-74 16,-25 25-16,0 49 16,24-25-16,-24 0 15,0 1-15,0-1 16,-24 1-16,-1 24 16,-25-50-16,25 75 15,-49 0-15,24 0 16,1 0-1,-1 0-15,0-24 0,1 24 16,-1-25 0,25 25-16,1 0 15,-76-25-15,51 25 16,24 0 0,0 0-1,-24 25-15,49 0 16,-25-25-1,25 24-15,-25 1 16,25 0-16,-25-25 16,25 25-1,50-25 17</inkml:trace>
  <inkml:trace contextRef="#ctx0" brushRef="#br1" timeOffset="354101.2474">10914 14734 0,'0'0'16,"0"50"-16,-25 74 16,25 24-16,0-24 15,0 50-15,0-50 16,0 25-16,0-75 16,0 26-16,0-26 15,0-24-15,0-1 16,0-24-16,0 25 15,0-26-15,0 26 32</inkml:trace>
  <inkml:trace contextRef="#ctx0" brushRef="#br1" timeOffset="354589.4724">10492 15354 0,'0'0'0,"75"0"0,24 0 16,50 0-16,0 0 15,-1 0-15,-23 0 16,23 0-16,-73 0 16,-1 0-16,-49 0 15,0 0-15,0 0 16,-1-25-1,1 0 48,0 1-63</inkml:trace>
  <inkml:trace contextRef="#ctx0" brushRef="#br1" timeOffset="355152.4984">12030 15776 0,'0'0'0,"0"25"31,0-1-16,0 1-15,0 0 16,0 0 0,0 0-1,0-1-15,0 1 16,0 0 0,0 0-16,0 24 15,0 1-15,0-25 16,0 0-16,0 24 15,0-24 1,0 0-16,0-50 78,0 0-78,0-49 16,0 49-16,0-49 15,0-1 1</inkml:trace>
  <inkml:trace contextRef="#ctx0" brushRef="#br1" timeOffset="355485.1208">12080 15106 0,'25'0'94,"49"0"-94</inkml:trace>
  <inkml:trace contextRef="#ctx0" brushRef="#br1" timeOffset="356476.9357">13320 16173 0,'-49'24'16,"98"-48"-16,-148 48 0,0 26 15,24-50-15,-24 0 0,25 25 16,24-25-1,-24 0-15,-1 0 16,50 0-16,-24 0 16,-1-25-16,50 0 15,-25 0-15,1-49 16,24 24-16,-25 1 16,25-1-16,0 1 15,0-1-15,0 0 16,0 1-16,0-26 15,0 51-15,0-51 16,0 1 0,25 49-16,-1 25 15,26-50 1,-25 50-16,24-24 16,-24 24-16,0 0 15,25 0 1,-1 0-1,1 0-15,-1 0 16,-24 0 0,25 0-1,-50 24 1,0 51-16,0-26 16,0-24-1,-25 50-15,-25-26 31,26-49-31,-26 25 16,25-25-16,-49 25 16,24 0-16,1-25 15,-26 0-15,1 24 16,49-24-16,-25 25 16,26 0-16,-1-25 15,0 0 1,50 0 62,0-25-62,24 0-16</inkml:trace>
  <inkml:trace contextRef="#ctx0" brushRef="#br1" timeOffset="357438.2014">13543 15453 0,'0'0'0,"25"50"0,-25 24 16,0 1-16,25-1 16,-25-24-16,25 24 15,-25-24-15,0-25 16,0 24-16,0-24 16,0 0-16,25-50 140,-1-49-124,1-50-16,0 49 15,0 1-15,-25 49 16,25-49-16,-1 49 16,1 25 31,0 0-32,0 0 1,0 0-1,24 0-15,-24 0 16,25 0 0,-26 25-16,51-25 15,-50 24-15,-25 26 16,24-50-16,-24 25 16,0 24-16,25 1 15,0 0 1,-25-26-16,25 26 15,-25 0-15,0-26 16,0 1-16,0 25 16,0-25-1,0-1-15,0 1 16,0 0 62,49-25-78,26 0 16,-50 0-16,49 0 15</inkml:trace>
  <inkml:trace contextRef="#ctx0" brushRef="#br1" timeOffset="358005.5592">14064 16049 0,'50'0'78,"-25"0"-62,-1 0 62</inkml:trace>
  <inkml:trace contextRef="#ctx0" brushRef="#br1" timeOffset="359756.9159">15354 16024 0,'-50'0'78,"-49"0"-78,-50 0 16,25 0-16,-24-25 16,-26-25-16,50 26 15,74 24-15,1 0 16,24-25-16,25 0 47,0 0-32,0 0 1,0 1 0,0-1-16,0 0 15,0-25-15,0 26 16,0-26-16,0-24 15,25 24-15,0-24 16,-1-1 0,1 1-16,0 49 15,0 0-15,0-25 16,-1 50 0,1 0-1,0 0 1,0 0-1,24 0 1,-24 0-16,0 0 16,0 0-16,24 0 15,-49 25-15,50-25 16,-25 0-16,-25 25 16,49 0-1,-49 0-15,25-25 16,0 24-1,0-24 1,-25 25 0,0 0-1,0 25 1,0-25-16,0 24 16,-25-24-1,0 0-15,0-25 16,-24 25-1,-1-1-15,25-24 16,-24 0 0,-1 0-16,1 25 15,-1-25-15,0 0 16,1 0 0,24 0-1,-25 0-15,26 50 16,-1-50-1,25 25 79</inkml:trace>
  <inkml:trace contextRef="#ctx0" brushRef="#br1" timeOffset="361053.4469">8731 16718 0,'25'25'0,"0"0"16,-25 0-16,25 24 16,-25-24-16,0 0 15,24 25-15,-24 24 16,0-49-16,0 49 15,0-24-15,0-25 16,0 24-16,0 26 16,0-51-16,0 1 15,0 0-15,0 0 16,0 0 15,0-75 47,0 25-78,0-49 16,-24 24 0,24-24-16,-25-1 15,25 51 1,0-26-16,0 25 15,0 0 1,0 1 0,0-1-1,25 25 1,-25-25-16,49 0 16,-24 0-16,0 25 15,24 0 1,-24-24-16,0 24 31,0 0-15,25 0 15,-1 0-31,1-25 16,-25 25-16,24 0 15,1 0-15,24 0 16,1 0-1,-26 0-15,26 0 16,-1 0-16,0 0 16,-49 0-16,25 0 15,-25 0-15,-1-25 78</inkml:trace>
  <inkml:trace contextRef="#ctx0" brushRef="#br1" timeOffset="362772.6313">10864 17438 0,'0'49'15,"-49"-24"17,-1-25-32,1 25 15,-51-25-15,1 0 16,0 0-16,0 0 16,-50 0-16,75 0 15,-26 0-15,51 0 16,-26 0-16,26 0 15,24 0-15,0 0 16,0 0 15,0-25 1,25 0-17,0-24-15,0 24 16,0-25-16,0 25 15,0-49-15,50 0 16,0 49-16,-26-50 16,1 26-16,0 49 15,0 0 220,0 0-220,-1 0-15,51 0 16,-50 0-16,24 0 16,-24 0-1,25-25-15,-25 25 16,-1 0-1,1 0-15,0-25 47,-25 0-31,25 1 15,0 24 32,-25 49 30,-25-24-77,25 0 0,-25-25-1,25 25 1,-25-25-16,-24 24 16,24 1 15,0 0 0,25 0-15,-25-25-16,-24 25 31,24-1-15,0-24 15,-25 25-16,25-25 1,-49 25 0,49 0-1,0-25 32,1 0-31,-26 0-1,25 0-15</inkml:trace>
  <inkml:trace contextRef="#ctx0" brushRef="#br1" timeOffset="364205.1912">11460 16917 0,'-50'0'78,"1"0"-62,-1 0-16,25 0 16,-24 0-16,-1 25 15,-25-1-15,26 1 16,24 0-1,25 0 1,0 0-16,-25-1 16,25 26-1,0-25 1,-25-25 0,25 25-1,25-25 63,0 0-62,0 0-16,0 0 16,-1 0-16,1 0 15,0 0-15,0 0 469</inkml:trace>
  <inkml:trace contextRef="#ctx0" brushRef="#br1" timeOffset="365966.4975">10244 17016 0,'25'0'15,"-25"25"48,25 0-48,0-1-15,0 1 16,-1-25 0,1 50-16,25-50 15,-1 25 1,1-1-1,-25-24-15,-25 25 16,25-25 0,-1 0-16,1 0 15,0 0 1,0 0 0,0 25-16,-25 0 31,24-25 0,26 25-31,-50-1 31,25-24-15,0 50 31,-25-25-16,0 0 0,0-1-31,0 1 16,24-25 203,1 0-204,0 0-15,0 25 16,24-25 0,-24 0-16,0 25 15,25 0-15,-26-25 16,1 0-16,0 0 15,0 0 1,25 0 0,-26 0-16,1 25 15,0-1 126</inkml:trace>
  <inkml:trace contextRef="#ctx0" brushRef="#br1" timeOffset="366999.7715">11336 16917 0,'0'25'15,"0"24"-15,0-24 16,0 25-16,0 24 15,0-24-15,25 24 16,-25-49-16,0 0 16,0 24-16,0-24 31,0 0-15,24 24 15,-24-24-16,0-50 79,0 1-78</inkml:trace>
  <inkml:trace contextRef="#ctx0" brushRef="#br1" timeOffset="367469.3199">11212 16619 0,'25'0'94</inkml:trace>
  <inkml:trace contextRef="#ctx0" brushRef="#br1" timeOffset="368437.1349">12005 16867 0,'-24'0'47,"-1"0"-47,-25 0 15,1 0 1,24 0-1,-25 0-15,1 25 16,-1 0-16,25-25 16,-24 49-16,-1-49 15,50 25-15,-25 0 16,25 0-16,-25-25 16,25 49-16,0-24 15,0 25-15,0-25 16,0 24-1,-24 1 1,24-1 0,0-24-16,0 0 15,0 0-15,0 0 16,0-1 0,0 26-16</inkml:trace>
  <inkml:trace contextRef="#ctx0" brushRef="#br1" timeOffset="369604.5442">11385 17512 0,'0'25'63,"25"-25"-48,25 0 1,-50 25 0,25-25-16,-1 0 31,26 0 47,-25 0 31,24 0-93,-24 0 15,25 0-15,-25 0 15,-1 0 0,1 0-31,0 0 16,0 0 0,0 0-16,-1 0 15,1 0 1,0 0-16,0 0 16,0 0-16,-1 0 15,1-25-15,0 25 16,0 0-1,0-25 1,24 0-16,-24 25 16,0 0-16,25-25 15,24 1 1,-74-1-16,25 25 16</inkml:trace>
  <inkml:trace contextRef="#ctx0" brushRef="#br1" timeOffset="370124.8726">12973 17413 0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4-05-09T12:55:13.52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2480 2654 0,'0'25'32,"25"0"-32,-25 49 15,0-49 1,0 25-16,0 24 15,0-49-15,0 74 16,25-99-16,0 50 16,-25-26-16,25 1 15,-1 0-15,1-25 16,25 0-16,0 0 16,24 25-16,25-25 15,-24 0-15,24 0 16,-25 0-16,25 0 15,-49 0-15,24 0 16,1 0 0,-50-25-16,-1 0 0,1-24 15,0 24 1,-25 0-16,0 0 0,0 0 16,0 1-16,0-26 31,-25 50-16,25-25 1,-25 25 0,25 50 46,0-25-46,0 49-16,25 0 15,25 26-15,-25-26 16,-1 0-16,26-24 16,0 49-16,-1-49 15,-24 24-15,-25-49 16,25 25-16,0-1 16,0 26-16,-1-1 15,-24 1-15,25-26 16,-25 26-16,0-26 15,0 1-15,0 24 16,0 1-16,-49-1 16,24-49-16,25 0 15,-50-50 63,1-50-78,-26 75 16,25-49-16,1-26 16,24 26-16,25-1 15,0-24-15,0-1 16,0 1-16,0 24 16,50 1-16,49-50 15,-49 49-15,-1 0 16,-24 1-16</inkml:trace>
  <inkml:trace contextRef="#ctx0" brushRef="#br0" timeOffset="631.7838">4291 2828 0,'0'0'15,"50"0"1,-25 0-16,24 0 0,26 0 15,-26 0 1,26 0-16,-1 0 16,-49 0-16,24 0 15,-24 0 1</inkml:trace>
  <inkml:trace contextRef="#ctx0" brushRef="#br0" timeOffset="1079.6764">4390 3200 0,'50'0'16,"-25"0"0,0 0-1,-1 0-15,1 0 16,0 0-1,0 0-15,24 0 16,-24 0-16,0 0 16,25 0-1,-26 0-15,26-25 16</inkml:trace>
  <inkml:trace contextRef="#ctx0" brushRef="#br0" timeOffset="2911.8873">5655 2952 0,'50'0'94,"-25"0"-79,0 0-15,24 0 16,-24 0-16,0 0 15,25 0-15,-1 0 16,1 25 0,-50-1 15,25-24 0,-1 0 0,1 0 126</inkml:trace>
  <inkml:trace contextRef="#ctx0" brushRef="#br0" timeOffset="4631.1008">6598 2753 0,'0'-24'78,"0"-26"-78,25-49 15,0 24-15,24 1 16,-49 24-16,0-24 16,25 49-16,-25-25 15,25 1 1,-25 24-1,0 50 64,0 0-64,0 49-15,0-24 16,0 24-1,0-24-15,-50-1 16,50-24-16,0 0 16,0 0-16,0 24 15,0-24-15,0 0 0,0 0 16,0 0-16,0 24 16,0-24-1,0 0-15,0 0 16,0-1 15,0 26-15,0-25-1,0 24 1</inkml:trace>
  <inkml:trace contextRef="#ctx0" brushRef="#br0" timeOffset="5167.9402">6400 3274 0,'49'25'16,"1"-25"0,-1 0-16,26 0 15,-1 0-15,-49-25 16,99 0-16,-99 25 15,0 0-15,49 0 16,-49 0-16,25 0 16,-26 0-16,26 0 15,0 0-15,-26 0 16,1 0-16,0 0 16</inkml:trace>
  <inkml:trace contextRef="#ctx0" brushRef="#br0" timeOffset="5944.5402">6672 3621 0,'25'0'16,"0"-24"0,49-26-1,-24 25-15,25 0 16,-51 25-16,51-24 0,-26 24 16,-24 0-1,25 0-15,-25 0 16,24 0 15,-49 24-15,0 26-16,0-25 15,0 0-15,0-1 16,0 1-16,0 0 16,-49 25-1,-26-1 1,-24-24-16,74 0 15,-49 0-15,24 0 16,25-25-16,-49 24 16,24-24-16,50 25 15,-49 0-15,24-25 16,0 25-16,25 0 16,0-1-1,0 1-15,0 0 16,0 0 15,50 24-31,24 26 63,-24-75-48,-26 0-15</inkml:trace>
  <inkml:trace contextRef="#ctx0" brushRef="#br0" timeOffset="7151.8914">6846 4192 0,'0'0'0,"25"0"15,25 0 17,-26 0-17,51 0 1,-1 0-16,-49 0 16,49 0-16,1 0 15,-50 0-15,49 0 16,-49 0-16,24 0 15,-24 0-15,0 0 16,0 0-16</inkml:trace>
  <inkml:trace contextRef="#ctx0" brushRef="#br0" timeOffset="7631.6019">7937 3101 0</inkml:trace>
  <inkml:trace contextRef="#ctx0" brushRef="#br0" timeOffset="8447.7005">9649 1612 0,'-25'25'31,"0"0"-15,-24 0-16,24 49 15,-25-24-15,50-1 16,-74 1-16,49 49 15,0-49 1,-24 24-16,49-49 16,0 49-16,-25 1 15,0-26-15,0-24 16,25 50 0,-24 49-16,24-75 15,-25 75-15,25-49 16,-25-26-16,25 51 15,0-26-15,0 0 16,0 1-16,0-50 16,25 49-16,0-24 15,24-1-15,-24-24 16,25 25-16,-1-1 16,-24-24-16,0 0 15,0-25 1,-1 25-1,-24-1-15,50-24 16,-25 25 0</inkml:trace>
  <inkml:trace contextRef="#ctx0" brushRef="#br0" timeOffset="9023.8881">9897 2406 0,'0'25'16,"0"0"-16,25-1 16,0 1-16,24 25 15,-24-50-15,25 74 16,99 1 0,-100-50-16,1 24 15,-1 1-15,1-25 16,0 24-1,-26-24-15,1 0 16,0 0 0,-25-1-16,25-24 15,-25 25-15,25 25 32,-25-25-17</inkml:trace>
  <inkml:trace contextRef="#ctx0" brushRef="#br0" timeOffset="9527.1597">10567 2530 0,'0'25'15,"-25"0"-15,0-1 16,0 26-16,-24-25 16,-1 49-16,25-49 15,-24 25-15,-1 24 16,25-49-16,1 0 15,-26 24-15,0 1 16,26-25-16,24 0 16,-25-25-1,25 49-15</inkml:trace>
  <inkml:trace contextRef="#ctx0" brushRef="#br0" timeOffset="10111.2523">11534 2629 0,'0'25'16,"0"25"-1,0 24-15,0-24 16,0 24-16,0 1 16,0-51-16,0 51 15,0-26-15,0-24 16,0 25-16,0-25 15,0-1-15,0 1 16,-25 25 0,1-50 46</inkml:trace>
  <inkml:trace contextRef="#ctx0" brushRef="#br0" timeOffset="10575.3132">11286 2952 0,'50'0'47,"24"0"-32,-49 0-15,49 0 0,1 25 16,-26-25-16,26 0 16,-1 0-16,-49 0 15,49 0 1,-24 0-16,-25 0 15</inkml:trace>
  <inkml:trace contextRef="#ctx0" brushRef="#br0" timeOffset="11809.5841">12353 2480 0,'49'0'0,"-24"0"15,25 0 1,-1 0 0,1 0-16,-25 0 15,49 0-15,-24 0 16,-25 0-16,-1 0 15,1 0-15,0 0 16,0 0 0,-25 25-16,0 0 15,0 0-15,0 0 16,0 24-16,0 26 16,0-50-16,0 49 15,-50-24-15,1-1 16,24-24-16,-25 0 15,25-25 17,-24 0-17,24 0 1,0 0 0,-24 0-16,24 0 15,50 0 95,24 0-110,-24 0 15,25 0 1,-26 0-1,1 0 1,0 0 0,0 25-16,0-1 15,-1 26 1,1-50-16,0 25 16,-25 0-1,0-1-15,0 1 16,0 0 15,0 0-31,0 0 16,0-1-1,0 1-15,0 0 16,-25 0 0,0-25 15,1 0-16,-1 0 1,0 0 0,0 0-1,0 0 1,1 0 15,-1 0 0,0 0-15,0 0-16,0 0 16,-24 0-1</inkml:trace>
  <inkml:trace contextRef="#ctx0" brushRef="#br0" timeOffset="13128.8282">13022 1662 0,'0'0'0,"50"0"31,-50 25-15,50 0-16,-50 24 16,24-24-16,26 25 15,-25-26-15,25 51 16,24 24-16,-24-49 16,-1-1-16,1 50 15,-1-24-15,26 49 16,-50 0-16,-25-50 15,49 75-15,-24-50 16,0 50-16,-25-99 16,25 49-16,-25-49 15,24 24-15,-24-49 16,0 24 0,0-24-16,0 0 15,0 25-15,0-1 16,-24 1-16,24-1 15,-25 1-15,25-25 16,0 0-16,0 49 16,-25-49-16,25 0 62,-50 0-31,26-1-15,-1 1 15</inkml:trace>
  <inkml:trace contextRef="#ctx0" brushRef="#br0" timeOffset="13575.6984">14039 3473 0</inkml:trace>
  <inkml:trace contextRef="#ctx0" brushRef="#br0" timeOffset="14663.0902">14660 1712 0,'0'24'31,"0"1"-31,0 25 15,0-1 1,0 26-16,0-1 0,0 1 16,0 49-1,0-50-15,0 25 16,0-49-16,0 24 16,0-24-16,0-1 15,0 26-15,0-1 16,0 1-16,0-1 15,0 1-15,0-1 16,0-24-16,0-1 16,0 26-16,24-1 15,-24-49-15,25 24 16,0 1-16,-25 0 31,0-26-15,50 76-16,-50-76 15,24 26 1,1-50-16,0 50 16,0-50-16,-25 25 15,25-1 1,-25 1 0,0 0-16,24-25 0,1 25 31,0-25-16,0 0-15,0 0 32,-1 0-32,1 0 15,-25 25-15</inkml:trace>
  <inkml:trace contextRef="#ctx0" brushRef="#br0" timeOffset="15243.8252">15304 3225 0,'0'0'0,"25"0"16,25 24-16,-25 1 16,24-25-16,1 25 15,24 25-15,-49-50 16,0 0-16,25 0 16,-26 0-16,1 0 15,0 0 1,0 0-1,0 0 1,-1 0 31</inkml:trace>
  <inkml:trace contextRef="#ctx0" brushRef="#br0" timeOffset="15863.6071">15801 2877 0,'-25'50'16,"0"-50"0,0 25-1,25 24-15,-25-24 16,1 50-16,-1-51 16,0 26-16,25-25 15,-25 24-15,-24 1 16,24-25-1,0 0-15,0-1 16,0 26 15,1-25-15,-1 24 15,25-24 16</inkml:trace>
  <inkml:trace contextRef="#ctx0" brushRef="#br0" timeOffset="16376.3963">16644 3026 0,'25'0'31,"24"0"-31,1 0 15,0 0-15,-1 0 16,-24 0-16,25 0 16</inkml:trace>
  <inkml:trace contextRef="#ctx0" brushRef="#br0" timeOffset="18010.14">17785 2902 0,'25'-49'47,"24"-1"-31,-24 25-16,0-24 16,-25-26-16,25 75 15,0-50-15,-25 26 16,24-1-1,-24 0-15,0 50 125,0 0-125,0 49 16,0 1 0,0-26-16,0-24 15,0 25-15,0-1 16,0 1-16,0-25 16,0 24-16,0-24 15,0 0-15,0 24 16,0-24-16,-24 25 15,24-25 1,-25-1-16,25 1 16,-25 0-1,0 0-15,0-25 63,1 0-48,-26 0 1,25 0 0,0 0-1,1-25-15,-1 0 16,0 25 0,0 0 30,50 0 79,49 0-125,-24 0 16,24 0-16,1 0 16,-50 0-16,24 0 15,-24 0-15,25 0 16,-26 0 0,26 0 15,-25 0 63,-50 0-48</inkml:trace>
  <inkml:trace contextRef="#ctx0" brushRef="#br0" timeOffset="19103.873">18107 1811 0,'0'0'0,"25"0"15,25 0 1,-1 0 0,26 0-16,-1 25 15,-49-25-15,74 49 16,-49-24-16,24 25 16,1-1-16,-1 26 15,-24 24-15,24-25 16,-49 1-16,49-51 15,-49 76-15,74-26 16,-49 0-16,24 1 16,-24-25-16,24 74 15,-24-100-15,24 51 16,-49-1-16,-25-49 16,25 25-16,0-1 15,0 1-15,-25-25 16,0 24-16,0 1 15,0-1-15,0 26 16,0-50-16,0 24 16,0 1-16,0-1 15,0 26-15,0-50 16,-50 0-16,50 24 16,0-24-16,-50 0 15,-24 0 1,74-1-16,-25-24 15,25 50-15,-25-25 16,1 0 0,-1-25-16,0 24 15,-25 1-15,26 0 16,-1-25 0,0 25-16,0-25 15,-24 0 1,24 0-1,0 0-15,0 0 16,0 49 0</inkml:trace>
  <inkml:trace contextRef="#ctx0" brushRef="#br0" timeOffset="36847.2529">20166 3076 0,'0'0'0,"50"0"15,-1 0-15,1 0 16,49 0-16,-49 0 15,24 0-15,1 0 16,-51 0-16,51 0 16,-25 0-16,-1 0 15,1 0-15,-25 0 32,-1 0-32,1 0 15,0 0 1,49 0-16,-49 0 15,0 0-15,0 0 16,0 0-16,-1 0 16,1 0-16</inkml:trace>
  <inkml:trace contextRef="#ctx0" brushRef="#br0" timeOffset="38092.3663">21010 2877 0,'0'0'0,"24"0"0,1 0 16,0 0-1,0 25-15,49 0 16,-24-25-16,49 50 16,-74-26-1,24-24-15,1 25 16,-25-25-16,49 75 16,-49-75-1,0 24 16,-25 1-15,0 0 0,0 25-1,0-26 1,-50 26-16,25 0 16,1-26-16,-1 1 15,25 0 1,-25-25-16,25 25 15,-25 24 1,0-49 15,-24 0 1,49 25-32,-25-25 78,25-25-78,0 1 15,0-1-15,0-25 16,0-24 0,-25 49-16,0 25 15,25-25 16,-24 25-15,24-25 0,0-24-1,0 24-15,0-25 16,0 26 0,-25-26-1,0 25 1,0 0-1,25 1 79,0-1-78,0 0-16,0 0 15</inkml:trace>
  <inkml:trace contextRef="#ctx0" brushRef="#br0" timeOffset="40199.3272">22647 2183 0,'0'0'0,"0"49"16,0 1-16,0 24 16,24-24-16,-24 0 15,25-1-15,-25 26 16,25-1-16,-25 1 15,0-51-15,25 26 16,-25 0-16,0-1 16,0 1-16,0 24 15,0-24-15,0-25 16,0-1-16,0 26 16,0-25-1,-25-100 63,25 26-62,-25-1 0,25 25-16,-25-49 15,1 49-15,-1-24 16,25 24-16,0-50 15,-25 51 1,25-51-16,0 50 16,0 0-16,0 1 15,0-1 1,0-25-16,0 25 16,0-24-1,0 24 1,0 0-1,0 0-15,0-24 16,0 24 0,0-25-1,0 26-15,0-1 16,25 0 0,0 0-1,-1 0 1,1 25-1,25 0 17,-25 0-17,24 0-15,-24 0 16,25 0 0,-1 0-16,1 0 15,0 0 1,-26 50-1,1-50 1,-25 25 0,0 0-1,0 24-15,25-24 16,-25 0 0,0 0-16,0 24 15,0-24 1,0 25-1,-25-26 1,0 1-16,25 0 16,-24 25-1,-26-26 1,25 1 0,-24 0-1,24 0 1,-25-25-1,1 25 32,24 0-31,0-25 0,0 24-16,0 1 31,75-25 109,0-25-140,-1 1 16,1 24 0,-25 0-16,-1-25 15,26 25-15,-25 0 16,0 0 0,-1 0-1,1 0-15,0 0 16,0 0-1,0 0-15,-1 0 16,1 0-16,25 25 16,-25-25-16,-1 0 15,-24 24-15,25 1 16,-25 0 0,0 0-16,0 24 15,0-24-15,0 25 16,25-25-1,25 49-15,-50-49 16,0 0-16,0-1 16,0 1-16,0 25 15,0-25-15,0 24 16,0-24 0,0 25-16,0-26 15,24 1 32,1-25-16,0 0-15</inkml:trace>
  <inkml:trace contextRef="#ctx0" brushRef="#br0" timeOffset="41063.0584">23837 2828 0,'0'0'0,"0"25"0,-25-1 16,1 26-16,24-25 15,-25 0 1,25 24-16,0 1 16,0-25-16,0-1 15,0 1-15,0 25 16,25-25-1,24-1-15,-24 1 16,25-25 0,-25 25-16,24-25 15,-24 0 1,25 0 0,-1 0-1,-24 0 1,0 0-1,0-25 1,24-49 0,-49 49-16,25-25 15,0 26-15,-25-51 16,25 26-16,-25-1 16,0 0-1,0 26-15,0-26 16,0 25-16,0 0 15,-25 25-15,0-49 16,0 49 15,0 0-31,1 0 16,-1 0 0,-25 0-1,50 49 1,0-24-1,0 25 1,-25-50-16,25 25 16</inkml:trace>
  <inkml:trace contextRef="#ctx0" brushRef="#br0" timeOffset="41559.533">24433 3051 0,'0'0'0,"0"25"15,0 0 1,0-1 0,24-24-1,-24 50-15,25-50 16,0 25 0,25 0-1,-50-1 1,24-24-16,1 0 31,0 0-15</inkml:trace>
  <inkml:trace contextRef="#ctx0" brushRef="#br0" timeOffset="42376.2773">24383 3001 0,'0'0'0,"0"50"31,0-25-15,50 0-16,-50-1 15,49 1-15,-24 25 16,0-25 0,0-1-16,24 1 15,-49 0 1,25-25-16,0 25 31,24-25 0,-24 0 16,-25-25-31</inkml:trace>
  <inkml:trace contextRef="#ctx0" brushRef="#br0" timeOffset="42759.7734">24978 2902 0,'0'50'0,"0"-25"16,0 24-1,0-24-15,0 0 16,0 24-16,0-24 16,0 0-1,25 0 32</inkml:trace>
  <inkml:trace contextRef="#ctx0" brushRef="#br0" timeOffset="43226.3713">25152 2580 0,'0'-25'31,"25"0"-31,0-25 16,24 1-16,-24 24 15,25-25-15,-26 26 16,-24-1-1,50 0-15,-50 0 32,25 25-1,0 0-31,-1 0 16,26 0-16,0 0 15</inkml:trace>
  <inkml:trace contextRef="#ctx0" brushRef="#br0" timeOffset="44690.0541">26070 2902 0,'0'-25'63,"-25"25"-32,25 25-15,-25-25-16,0 25 15,25 0-15,-24-25 16,24 25 0,0 24-16,0-24 15,0 25 17,0-26-17,0 26 16,0-25 16,0 0-15,24-25-1,1 0-31,25 24 15,-1 1 1,-24-25 0,25 0-1,-25 0 1,-1 0-16,1 0 16,0 0-1,0 0-15,0 0 16,24 0-1,-24 0-15,0 0 16,0 0 0,-1 0 15,-24-25 16,25 25 15</inkml:trace>
  <inkml:trace contextRef="#ctx0" brushRef="#br0" timeOffset="45873.5024">23986 4390 0,'0'0'0,"50"50"16,-1 0 0,75 24-16,-24-24 15,-26-1-15,75 26 16,-50-1-16,-25-49 15,26 25-15,-51-26 16,1 1-16,-25 0 16,0-25-1,-1 0 48</inkml:trace>
  <inkml:trace contextRef="#ctx0" brushRef="#br0" timeOffset="46376.4705">24805 4366 0,'-25'0'15,"0"24"-15,0 1 16,25 0 0,-25 0-16,25 24 15,0 1-15,-49 24 16,24-49-16,25 25 16,-25 24-16,-24-24 15,24 0 1,0-26-16,0 1 15,0 0-15,25 0 16,-24 0 0,-1 24-1</inkml:trace>
  <inkml:trace contextRef="#ctx0" brushRef="#br0" timeOffset="47743.396">25177 4887 0,'0'24'15,"0"1"1,0 25-1,0-25-15,0 24 16,0-24 0,25-25 46</inkml:trace>
  <inkml:trace contextRef="#ctx0" brushRef="#br0" timeOffset="48311.0083">25673 4366 0,'25'0'0,"24"0"16,-24 24 0,0 1-1,0-25-15,-1 0 16,26 0-16,0 0 16,-25 0-1,24 0-15,-24 0 16,0 0-1,0 0-15,-1 0 16,1 0 0</inkml:trace>
  <inkml:trace contextRef="#ctx0" brushRef="#br0" timeOffset="48799.4012">25747 4862 0,'0'0'0,"25"0"16,25 0-16,-26 0 15,1 0 1,0 0-16,0 0 16,0 0-16,24 0 15,-24 0 1,0 0-1,0 0-15,0 0 32,-1 0-32</inkml:trace>
  <inkml:trace contextRef="#ctx0" brushRef="#br0" timeOffset="49263.5997">26938 4539 0,'25'0'31,"-1"0"-15,26 0-1,0 0-15,-25 0 16,24 0-16,-24 0 16,0-25 30</inkml:trace>
  <inkml:trace contextRef="#ctx0" brushRef="#br0" timeOffset="50377.8458">27756 4068 0,'50'0'0,"-25"0"16,0 0-1,-1 0-15,1 0 16,0 0 0,-25 50 15,0-26 0,0 1-31,0 0 16,0 0-16,0 24 15,0 1 1,0-25 0,0 0-16,0-1 15,0 1-15,-25-25 32,25 25-17,-25 0-15,-24-25 16,49 25-1,-25-25-15,0 0 16,75 0 47,-25 0-63,24 0 15,-24 0-15,49 0 16,-24 0-16,0 0 15,-1 0-15,-24 0 16,25 0-16,-25 0 16,-1 0-16,1 0 15,25 24-15,-50 1 16,25-25-16,-1 50 16,1-25-1,-25 24-15,0-24 16,0 0-16,-25 24 15,1-24 1,-26 25 0,25-25-1,-24 0 1,24-25-16,-25 49 16,25-49-16,-49 25 15,24 25-15,1-50 16,-1 0-16,50 24 15,-25-24-15,-24 0 16,24 0 0,-25 0-1,25 0 1,1 0 31</inkml:trace>
  <inkml:trace contextRef="#ctx0" brushRef="#br0" timeOffset="51031.6189">24755 5755 0,'0'0'15,"25"24"-15,0 26 16,24 0-16,-24-1 31,25 26-31,-1-26 16,-24-24-16,25 50 15,-50-51-15,49 1 16,-49 0-16,25 0 16,0 24-16,0-24 15,0 0-15,-25 0 16,24 0 0</inkml:trace>
  <inkml:trace contextRef="#ctx0" brushRef="#br0" timeOffset="51607.2384">25226 5928 0,'0'25'32,"0"0"-17,-24 0 1,-1-25-1,25 25-15,-25-1 16,0 1-16,-24 0 16,49 0-1,-25-25-15,0 25 16,25-1 0,-50 1-16,26 0 15,-1-25-15,0 25 16,0 0-16,0-1 15</inkml:trace>
  <inkml:trace contextRef="#ctx0" brushRef="#br0" timeOffset="52609.023">25574 6201 0,'24'0'47,"1"0"-47,0 0 16,25 0-16,-26 0 15,1 0 1,0 0-16,0 0 15,0 0 1,-1 0 15,-24 50 1,0-25-17,0-1 1,-24 1-1,-1-25 1,25 25-16,-25-25 16,-25 0-1,1 25 1,49 0-16,-25-1 16,0 1-1,25 0 1,0 25 31,50-50-32,-25 0-15,24 0 32,-24 0-32,0 0 15,24 0 1,-24 0-16,0 0 31,0 0-31,0 0 16,-25-25-16,25 25 62</inkml:trace>
  <inkml:trace contextRef="#ctx0" brushRef="#br0" timeOffset="53144.3227">26442 5879 0,'0'25'31,"49"-25"-15,-24 0-16,25 0 15,-1 0-15,1 0 16,-25 0 0,0 0-16,-1 0 15,1 0-15,0 0 16,0 0-1,0 0 1</inkml:trace>
  <inkml:trace contextRef="#ctx0" brushRef="#br0" timeOffset="53646.8253">26343 6276 0,'0'0'0,"24"0"15,1 0 1,0 0 0,25 0-16,-26 0 31,1 0-15,0 0-1,0 0 1,0 0-16,-25-25 15</inkml:trace>
  <inkml:trace contextRef="#ctx0" brushRef="#br0" timeOffset="54967.4347">27508 5928 0,'0'25'0,"25"-50"31,25 1-15,24-26 0,-49 0-16,25 1 15,-1-26-15,-24 50 16,0-99-16,0 124 16,-25-49-16,24 24 15,-48 25 48,24 25-48,0 24-15,0 1 16,0 0-16,0-26 16,0 26-16,0 0 15,0-1-15,-25-24 16,25 25-16,0-25 15,0 49-15,0 0 16,0-49-16,0 25 16,-25-1-16,25 1 15,-25 24-15,25-49 16,-25 0 0,25 0-16,-24 0 15,-1-25-15,25 24 16,-25-24-16,0 0 15,0 0-15,1 25 16,-1-25 0,0 0-16,0 0 62,0 0-31,50 0 48,0 0-64,49 0-15,26 0 16,-1 0-16,50 0 15,-75 0-15,25 0 16,-74 0-16,0 0 16,0 0-16,0 0 15,-1 0 1,26-25-16,-50 1 31,25 24-31,0 0 16,-1 0-16,26 0 15,0-25 1,-26 25 0,1 0-16,0-25 31,-25 0-15</inkml:trace>
  <inkml:trace contextRef="#ctx0" brushRef="#br0" timeOffset="56589.0491">26715 2753 0,'-25'0'31,"0"0"0,0 0-31,0 0 63,1 0-48,-1 0 1,0 0 15,-25 0-15,26 25-16,-1 0 15,0-25 1,-25 25 0,50 0-1,-24-25 1,24 24-16,-50-24 15,25 0 1,0 50-16,1-50 16,-26 25-1,25 0 1,25-1 0,-25 1-16,1-25 15,24 50-15,-25-25 16,25-1-1,0 1-15,-25 0 16,25 0 15,0 0-15,0-1 15,0 26-15,25-50-1,0 0 1,-25 25-16,24-25 16,1 0-1,0 0-15,0 0 16,0 25 0,-1-25-16,51 0 15,-50 0-15,24 0 16,-24 0-16,0 0 15,0 0-15,-1 0 16,1 0 0,0 0 15,0 0-15,0 0-1,-1 0 1,1-25-1,0 25-15,25 0 63,-1-25-47</inkml:trace>
  <inkml:trace contextRef="#ctx0" brushRef="#br0" timeOffset="57523.2763">27955 3175 0,'0'25'16,"-25"0"0,-25-25-16,26 0 15,-26 0-15,0 0 16,1 0-16,24 0 16,-25 49-16,1-49 15,-1 0-15,-24 0 16,49 0-16,-49 0 15,49-25-15,-50 25 16,26-74-16,49 49 31,-25-24-15,25 24-16,0-25 16,0 25-16,0-24 15,0-1-15,0 1 16,50-1-16,-26 0 15,1 50-15,25-24 16,-25-26 0,24 50-1,-24 0-15,25 0 32,-26 0-1,-24 25-16,0 0-15,0 24 16,0 1-16,0-25 16,0-1-16,0 26 15,-24-25-15,24 0 16,-50-1 0,0-24-1,26 0-15,-26 25 16,0-25-16,26 0 15,-26 0-15,25 0 16,0 0-16,-24 0 16,123 0 62,25 0-78,-24 0 15,-50 0-15,24 0 16</inkml:trace>
  <inkml:trace contextRef="#ctx0" brushRef="#br0" timeOffset="58431.3259">28972 2604 0,'-25'0'47,"-49"25"-32,-1-25-15,1 25 16,-25 50-16,49-51 16,-49 26-16,49 0 15,25-26-15,1 26 16,24 0-16,0-26 16,0 26-1,24-50 16,51 0-31,-1 0 16,-49 0-16,25 0 16,-1 0-16,1 0 15,-25 0-15,24 0 32,-24 0-32,25 0 15,-26 0 16,1 50-15,-25-26 0,0 1-1,0 25 1,0-25 0,0-1-1,0 1-15,-25 0 16,-24 0-1,-26 0-15,26 24 16,24-49-16,-25 25 16,-24-25-16,0 0 15,-1 50 1,26-50-16,-1 24 16,25-24-16,-49 0 15,49 0-15,0 0 16,0 25-1,-24 0 17,49 0-17</inkml:trace>
  <inkml:trace contextRef="#ctx0" brushRef="#br0" timeOffset="62719.4083">1315 6003 0,'0'25'31,"0"24"-15,0-24-16,0 25 15,0-1-15,0 26 16,24-75-16,-24 74 16,25 0-16,-25-49 15,0 0-15,0 25 16,25-1 0,-25 1-1,25-50-15,0 25 16,24-1-16,-24-24 15,-25 25 1,50-25 0,-26 0-1,1 0 17,25 0-32,-50-25 15,25 1-15,24-51 16,-24 26-1,-25-1 1,50 25-16,-25 0 16,-1 1-1,-24-1-15,25 25 16,0-25 0,-25-25 15,0 26-31,0-1 15,0 0 1,0 0 0,0 75 109,0 24-110,0 1 1,74 24 0,-24-25-16,0 50 15,-26-74-15,26-25 16,-25 24-16,0 26 15,-25-26-15,24 1 16,-24 0 0,50 24-16,-50-49 15,25 74-15,0-49 16,-25-1-16,0 26 16,24-26-16,-24 1 15,0 24-15,0-24 16,0-1-16,0 26 15,0-26-15,0 1 16,0 0-16,0-26 16,0 1-1,0 25-15,-24-50 32,24 25-32,-25-25 15,-25 49 1,25-49-16,1 0 15,-1 0 1,0 0-16,0 0 16,-24 0-16,24 0 15,0 0-15,25-49 16,-74-26-16,74 26 16,-25-26-16,25 50 15,-25-24-15,25 24 16,0 0-1,0 0 1,0 1 0,25 24 15</inkml:trace>
  <inkml:trace contextRef="#ctx0" brushRef="#br0" timeOffset="63375.092">2828 6375 0,'49'0'16,"-24"0"-1,25 0 1,-25 0-1,-1 0 1,1 0-16,0 0 31,25 0-15,-1 25 0,-24-25-16,0 0 15,49 0-15,-49 24 16</inkml:trace>
  <inkml:trace contextRef="#ctx0" brushRef="#br0" timeOffset="64071.6069">2828 6672 0,'0'25'16,"25"-25"-1,24 0-15,-24 0 16,0 0-16,0 25 16,49-25-16,-24 0 15,-1 0-15,26 0 16,-51 0-16,1 0 16,25 0-16,-25 0 15,-1 0 1,1 0-16,0 0 15,0 0 1</inkml:trace>
  <inkml:trace contextRef="#ctx0" brushRef="#br0" timeOffset="64535.7558">4043 6474 0,'50'25'0,"-100"-50"0,149 50 15,1 24-15,-76-49 16,76 0-16,-1 0 16,-25 0-16,-49 0 15,0 0-15,0 0 16,-1 0 62,1 0-78,0 0 16</inkml:trace>
  <inkml:trace contextRef="#ctx0" brushRef="#br0" timeOffset="65566.9809">5333 5978 0,'25'0'31,"0"0"0,24 0-31,-24-50 16,0 50-16,0-49 16,-1 24-16,-24-25 15,0 100 141,0 0-140,0-1-16,0 50 16,0-74-16,0 50 15,0-1-15,25-24 16,-25-1-16,0-24 16,0 25-16,0-26 15,0 26-15,0-25 16,0 49-16,0-24 15,0-1-15,50 51 16,-50-51 0,0 1-16,0-25 31</inkml:trace>
  <inkml:trace contextRef="#ctx0" brushRef="#br0" timeOffset="66375.4792">4936 6995 0,'0'0'0,"0"25"0,50-25 15,-25 0 1,49 0-16,0 0 16,1 25-16,-1-25 15,50 49-15,-74-49 16,24 0-16,-49 25 16,49-25-16,-24 0 15,0 0-15,-1 0 16,26 25-16,-26-25 15,1 0-15,-25 0 16,24 25 0,1-25-16,0 0 0,-26 24 31,1-24-31,0 0 16,0 0-1,0 0 1,-1 0-1</inkml:trace>
  <inkml:trace contextRef="#ctx0" brushRef="#br0" timeOffset="68358.9982">5631 7689 0,'0'-24'47,"24"-1"-32,1 0-15,0 0 16,49 25-16,-49 0 16,0 0-16,0 0 15,0 0-15,24 0 16,-24 0-16,0 0 16,0 0-16,24 0 15,-24 0-15,0 0 16,0 0 15,0 25-31,-25 0 16,24 24-1,-24 1 1,0-25 15,0 0-31,-24-1 16,-1 1-16,0 0 15,-25-25-15,1 25 16,49 0-16,-25-25 16,0 24-16,-24-24 15,24 50-15,-25-25 16,50 0 0,-25-25-16,25 25 15,-25-25-15,1 24 16,-1 26-1,0-50 1,0 25-16,0 0 16,25-1-1,0 1-15,-24-25 16,24 25-16,0 0 16,0 0-1,49-25 1,26 0-16,-51 0 15,51 0-15,-1 0 16,1 0-16,-1 0 16,1 0-16,-1 0 15,-24 0 1,-1 0-16,26 0 16,-26 0-16,26 0 15,-26 0-15,1 0 16,-1 0-16,26 49 15,-50-49 1</inkml:trace>
  <inkml:trace contextRef="#ctx0" brushRef="#br1" timeOffset="77223.7633">10418 1761 0,'0'0'0,"0"-25"46,0 1-30,25-1 0,0 0-16,24-25 15,-24 25 1,25-24-16,24 49 16,0-50-16,-49 25 15,25 25-15,-1-24 16,-24 24-16,25-50 15,-1 50-15,-24 0 16,25-25-16,24 0 16,1-24-1,-1 49-15,-24-25 16,74-49-16,-50 24 16,75 0-16,0 1 15,24-26-15,-73 75 16,49-24-16,-50-1 15,0 25-15,0-50 16,-24 50-16,-26 0 16,-24 0-1,25 0 1,-1 0 0,50 0-16,-24 0 15,49 0-15,-25 0 16,0 0-16,1 0 15,24 25-15,-75-25 16,26 0-16,-26 25 16,26-25-16,-51 0 15,1 25 1,-25-1-16,50 1 16,-25 25-16,24-25 15,26-25-15,-51 49 16,51-24-16,-1 0 15,1 24-15,-51-24 16,1-25 0,0 50-16,-25-25 15,0-1 1,0 26-16,50 24 16,-50-49-1,0 0-15,49 0 16,-49 24-16,50-24 15,-50 0-15,50-25 16,-1 25-16,26 0 16,-26 0-1,1-1-15,-1 1 16,1 0-16,0 0 16,-26-25-1,-24 25 1,50-1-16,-25 1 15,0 25-15,-1-1 16,1-24-16,-25 25 16,25-50-16,0 49 15,0-24-15,-1 0 16,1 25-16,0-50 16,-25 24-16,25-24 31,-25 25-31,25 0 31,-25 0-15,0 0-1,0-1 17,0 1-1,24 0-16,1-25-15</inkml:trace>
  <inkml:trace contextRef="#ctx0" brushRef="#br1" timeOffset="78127.2714">15156 2356 0,'-25'0'16,"50"0"0,-25 25-1,24-25 1,1 50-16,-25-25 15,25-1 1,-25 1-16,25-25 16,0 25-1,-1-25 1,1 25 0,0-25-1,0 25 1,0-25 15,24 0 0,-24-25-15,-25-25 15,25 25-15,0-24 15,-25 24-15,0-25-16,0 26 31,0-26-15,0 25-1,0-24 1,0 24 15,0-25-15,-25 25-1,-25 25 48,1 0-63</inkml:trace>
  <inkml:trace contextRef="#ctx0" brushRef="#br1" timeOffset="79942.8504">10567 1885 0,'0'-25'0,"0"1"32,0-1-17,0 0-15,0 0 16,0-24-16,0-1 15,0 25-15,0-25 16,0 26-16,0-26 16,0 25-1,0 0-15,49-24 16,1 24 0,0-25-16,24 26 15,0-1-15,1-25 16,49 1-16,-75 49 15,100-50-15,-99 25 16,49 0-16,-24 25 16,24-24-16,-25-1 15,-24 0-15,49 0 16,-25 0-16,1 1 16,24 24-16,25-25 15,0 0-15,-25 25 16,25 0-16,-24 0 15,48 0-15,-48 0 16,-1 0 0,0-25-16,0 25 15,25-49-15,-49 49 16,24 0-16,-25 0 16,26 0-16,-26 0 15,25 0-15,0 0 16,1 0-16,-1 0 15,50 0-15,-50 0 16,50-25-16,-50 0 16,-25 25-16,1 0 15,-1 0-15,-24-74 16,-1 74-16,1 0 16,49-25-16,-24 25 15,-1 0-15,0 0 16,1 0-16,-1 0 15,50 0-15,-49 0 16,24 0-16,-25 0 16,26 0-16,-1 0 15,25 74-15,-25-74 16,-74 25-16,49 25 16,-49-26-1,0 1-15,0 0 16,-25 0 15,49 0-31,1 24 16,0-24-16,-1 0 15,26 0-15,-51-1 16,1 1-16,25 0 16,-50 0-16,25-25 15,-25 49-15,24-24 16,1 0-16,50 25 15,-51-50 1,26 24-16,0 26 16,-26-50-1,26 25-15,-25 0 16,0-25-16,-25 24 16,0 1-1,24 25 1,-24-25-1,0 24-15,0-24 16,0 25 0,25-1-16,0-24 0,-25 50 15,50-26-15,-50-24 16,24 49-16,1-74 31,-25 50-15</inkml:trace>
  <inkml:trace contextRef="#ctx0" brushRef="#br1" timeOffset="80889.2159">17264 1984 0,'0'25'47,"25"-25"-31,0 25-16,-25 0 15,49 0-15,1-1 16,-25 1 0,24 0-1,-24-25 1,25 0 62,-25 0-16,-25-25-46,0 0 0,0-24-1,0 24-15,0-25 16,0 26-16,0-26 16,-25 25-16,25 0 15,0 1 16,0-1-15,0 0 0,-25 25 62,0 0-63</inkml:trace>
  <inkml:trace contextRef="#ctx0" brushRef="#br1" timeOffset="82295.3734">8186 5655 0,'0'0'0,"-25"0"32,0 0-17,0 25 1,25 0 0,-49-25-16,-26 25 15,50 0 1,-49 24-16,49-24 15,-74 25-15,49-25 16,1 49-16,-1-24 16,0-1-16,1 26 15,24-51-15,25 26 16,-25-25-16,25 49 16,0 1-16,0-51 15,0 26-15,0-25 16,0 49-16,0-24 15,0 24-15,0 1 16,0 24-16,0-74 16,0 49-16,0 1 15,0-51-15,0 51 16,50-26-16,-50-24 16,0 50-16,0-51 15,0 26-15,0 0 16,25 49-16,-25-50 15,24-24 1,1 74-16,0-74 31,0 0-31,0 0 16,-1 0-16,1-25 31,0 0-31,0 0 16,0 0-1,-1 0 1</inkml:trace>
  <inkml:trace contextRef="#ctx0" brushRef="#br1" timeOffset="83887.7376">8483 6276 0,'50'0'0,"-50"24"15,25 1-15,-1 0 16,26 49-16,24 1 16,-49-50-1,0 24-15,25-24 16,-50 25-16,49-26 16,1 26-16,-25 0 15,-1-1-15,-24-24 16,50 25-1,-50-25-15,25 24 16,0-49-16,-25 25 16,25-25-16,-25 50 0,0-75 93</inkml:trace>
  <inkml:trace contextRef="#ctx0" brushRef="#br1" timeOffset="84479.4817">9079 6499 0,'-25'25'16,"25"-1"-16,-50 1 16,25 25-16,0-25 15,25-1-15,-74 1 16,74 0-16,0 0 15,-25 0 1,0-1 0,1 1-1,-26 0 1,25 0 15,-24 0-31,-1 0 16,50-1-1</inkml:trace>
  <inkml:trace contextRef="#ctx0" brushRef="#br1" timeOffset="85679.8183">9475 5655 0,'50'0'31,"0"0"-31,-26 0 16,1 0-16,50-24 15,-1 24 1,-49 0-1,0 0-15,-1 0 16,1 0-16,0 0 16,0 0-16,0 0 47,-25 49-16,0-24-31,-25-25 15,25 25-15,-50 0 16,50 24-16,-25-49 16,1 25-1,-1-25-15,25 25 16,-25-25 0,-25 25-16,50 0 15,-24-25 1,-1 24-1,0 1 1,0 0-16,25 0 31,0 24 16,25-49-31,0 0-1,24 0 1,1 0-16,-25 0 16,0 0-16,24 0 15,-24 0 1,0 0-16,0 0 16</inkml:trace>
  <inkml:trace contextRef="#ctx0" brushRef="#br1" timeOffset="86926.8649">9773 6747 0,'25'0'16,"0"0"0,-1 0-16,26 0 0,0 0 15,-1 0 1,26 0-16,-50 0 0,24 0 16,50 0-1,-74 0 1,0 0 15,0 0-31</inkml:trace>
  <inkml:trace contextRef="#ctx0" brushRef="#br1" timeOffset="88169.5145">10914 6672 0,'50'0'31,"-50"-24"-15,74-26-16,-49 0 16,24 1-16,1-1 15,25-24-15,-51 24 16,-24 1-1,-24 73 95,24 1-95,-25 50-15,25-26 16,0 1-16,0-1 16,-50 51-16,50-51 15,0 1-15,0 24 16,0-49-16,0 25 16,0-1-16,0 1 15,0-25 1,0 0-1,-25 24 1,0-49 47,1 0-63,-1 0 15,0 0 16,0 0-15,0 0 0,1 0-1,48 0 95,1 0-95,25 0 1,-25 0-16,-1 0 16,1 0-16,50 0 15,-26 0-15,1 0 16,0 0-16,-1 0 15,-24 0-15,49 0 16,-49 0-16,0 0 16,0 0 15</inkml:trace>
  <inkml:trace contextRef="#ctx0" brushRef="#br1" timeOffset="88903.13">11757 6400 0,'50'0'16,"-25"0"-1,-25 49 1,49-24-16,-24 25 16,25-1-16,-25-24 15,24 25-15,-24-1 16,25-24-16,-26 25 15,26 24-15,-25-74 16,25 50-16,-26-50 16,1 25-16,0-1 15,25 26 1,-26-50-16,1 25 16,0-25-1,-25 25 1,25-1-1,0 1 17</inkml:trace>
  <inkml:trace contextRef="#ctx0" brushRef="#br1" timeOffset="89887.9765">12477 6424 0,'-25'0'15,"0"0"1,25 25 0,-25 0-16,25 25 15,-49-1 1,49-24-16,-25 0 31,25 0-15,-25-1-16,0 1 15,25 0-15,-24 25 16,-1-26 0,25 1-16,0 0 15,-25-25-15,0 50 32,25-25-17,-25-1 1,25 1-1,-25 0-15,1 0 16,24 0-16,0-1 16,-25-24-16,25 25 15,0 0-15,0 0 32,0 24-17,-25 1 1,25 0-1,-25-26-15,25 26 16,-25-50 0,25 25-1,-24-25 188</inkml:trace>
  <inkml:trace contextRef="#ctx0" brushRef="#br2" timeOffset="98687.6356">12750 1860 0,'24'0'31,"1"0"-15,0 0-1,0-49-15,24 24 16,-24-25 0,74 26-16,-49-26 0,0 25 15,-1-25 1,1 26-16,-25-1 16,0 0-16,-1 0 15,1 25-15,25-25 16,-25 1-1,24-1 1,1 0 0,-1 25-16,-24-50 15,50 26-15,-51-1 16,51-25-16,-50 50 16,24 0-16,-24 0 15,25 0-15,-26 0 16,26 0-16,-25 0 15,24 0-15,-24 0 16,0 0-16,0 0 16,0 0-16,24 0 15,-24 0-15,0 0 16,24 0-16,1 25 16,25-25-16,-26 0 15,26 25 1,-1-25-16,-24 25 15,-1-1-15,1-24 16,24 0 0,-49 0-16,0 0 15,24 25 1,-49 0 0,25-25-16,-25 25 15,50-25 1,-1 25-16,-24-25 15,25 49-15,-1-49 16,-49 25-16,50 0 16,0-25-1,-50 25 1,24 24 15,1-24-31,25 25 16,-50-25-1,50-1 1,-50 1-16,24-25 16,26 50-1,-50-1 17,25-24-32,24 25 15,-49-25 1,0-1-1,25 1-15,0 0 16,0 0 0,0 0 15,-1-25-31,1 0 16,0 24-1,0-24 16,0 0-15,-1 0 0,1 0-1</inkml:trace>
  <inkml:trace contextRef="#ctx0" brushRef="#br2" timeOffset="99687.7076">15503 2009 0,'0'25'16,"25"-25"-1,24 25 17,1 0-32,0 24 15,-26-49 1,26 25-16,0 25 15,-26-26 17,1-24-1,0 50 0,0-50 32,-25-50-32,0 26-15,0-26-1,0 25-15,0-24 31,0-1-31,0 25 16,0 0-16,0 1 16,0-1-1,0 0 1,0 0 0,0 0-16,0 1 78,-50 24-63</inkml:trace>
  <inkml:trace contextRef="#ctx0" brushRef="#br2" timeOffset="100920.0926">12799 1960 0,'50'0'0,"24"-50"15,-49 0 1,25 1-16,24-26 16,25 1-16,-49 24 15,24 1-15,-49 24 16,0 0-16,0 0 15,24 0 1,26 1 0,-50-1-16,49 0 15,0 25-15,26-25 16,-1 0-16,0 1 16,25-26-16,-50 50 15,26 0-15,-1-25 16,25 25-16,-25-25 15,0 25-15,1 0 16,48 0-16,-48 0 16,-1 0-16,0 0 15,-25 0-15,1 0 16,-25 0-16,24 0 16,25 0-1,-24 0-15,-1 25 16,0-25-16,1 25 15,24-25-15,0 25 16,-49-25-16,-1 25 16,1-1-16,0 1 15,-1-25 1,1 25 0,24 25-16,-49-50 15,25 49-15,-1 1 16,-24-50-16,25 49 15,24 1-15,-49-25 16,0 0 0,-25 0-16,25-1 15,49 26-15,-49 0 16,0-1-16,74 1 16,-25-1-16,1 1 15,-1-25-15,-49 0 16,0-1-16,-25 1 47,0 0-47,24 0 15,1 24 1</inkml:trace>
  <inkml:trace contextRef="#ctx0" brushRef="#br2" timeOffset="101639.4645">16991 2183 0,'0'0'0,"25"0"16,25 49-1,-1-49 1,26 25 0,-26-25-1,1 0-15,-1 0 16,-24 25 0,25-25-16,-25 0 15,24 0 16,-49-25 48,0 0-64,0-24 1,25 24-16,-25-25 15,0 26-15,0-26 16,0 25-16,0 0 16,0 1-1,0-1-15,0 0 63</inkml:trace>
  <inkml:trace contextRef="#ctx0" brushRef="#br2" timeOffset="103040.2435">13171 6424 0,'0'0'0,"0"25"15,0 25-15,0-25 16,0 24-16,25 26 15,25 24-15,-50-74 16,25 74-16,-25-74 16,24-25-16,-24 49 15,0-24-15,0 25 32</inkml:trace>
  <inkml:trace contextRef="#ctx0" brushRef="#br2" timeOffset="103631.027">13097 6821 0,'25'0'16,"-1"0"-1,1 0-15,0 0 16,25 0-16,-1 0 16,26 0-16,-1-25 15,-49 25-15,25 0 16,24-24-1,-49 24-15,0 0 16,-25-25 78</inkml:trace>
  <inkml:trace contextRef="#ctx0" brushRef="#br2" timeOffset="104951.8552">13816 6201 0,'0'-25'16,"25"25"-16,0 0 15,24-24-15,26-1 16,-26 25-16,-24-25 15,0 25 32,0 0-31,0 0-16,-1 0 16,1 50-1,0-50-15,-25 74 16,50-49-16,-26 49 15,1-49-15,25 49 16,-25-24-16,0 0 16,-1-50-1,1 24-15,-25 1 47,-25 0-47,1 0 31,-1 0-31,0-25 16,0 24-16,-25 1 31,50-50 94,25 25-109,0 0 0,25 0-1,-25 0 1,-1 0-1,1 0-15,25 0 16,-1 0-16,-24 25 16,0-25-16,0 25 15,49 0-15,-74 0 16,25-25-16,0 24 16,0 1-16,-25 0 31,0 0-16,0 0-15,0 0 16,0 24 0,-25-24-1,0-25-15,25 25 16,-25-25-16,0 25 16,1-1-16,-1-24 31,0 0-16,0 0 1,0 0 0</inkml:trace>
  <inkml:trace contextRef="#ctx0" brushRef="#br2" timeOffset="105720.0702">14932 6251 0,'0'0'15,"124"124"-15,-124-99 16,149 49-16,-25 25 16,50 0-16,-50 1 15,25-1-15,-100-99 16,1 25-16,-25 0 16,0-25-1,-1 0-15,1 0 16,0 24 31,-25-48 0</inkml:trace>
  <inkml:trace contextRef="#ctx0" brushRef="#br2" timeOffset="106206.7588">15801 6400 0,'0'0'0,"-25"0"0,0 24 15,0 26 1,-74 0-1,99-26-15,-25 26 0,-24-25 16,49 0-16,-75 24 16,50 1-16,25-25 15,-24 49-15,24-49 16,-25 0-16,0 0 16,25 49-16,-25-49 15,25 0 79</inkml:trace>
  <inkml:trace contextRef="#ctx0" brushRef="#br2" timeOffset="107062.9739">16470 6623 0,'25'0'16,"25"0"-1,24 0 1,-49 0-16,49 0 15,1 0-15,-1 0 16,-49 0-16,25 0 16,-26 0-16,1 0 15,25 0-15,-25 0 16,-1 0-16,1 0 16,0 0-16,25 0 15,-26 0 1</inkml:trace>
  <inkml:trace contextRef="#ctx0" brushRef="#br2" timeOffset="108353.15">17214 6152 0,'50'0'16,"0"0"-1,-1 0-15,50 24 16,-24-24 0,-50 0-16,24 25 15,1 0 1,-25-25-16,0 50 16,-1-50-16,26 49 15,-25-24 1,24 25-16,-49-26 15,25 1-15,0 0 16,25 25-16,-50-26 16,0 1-16,0 0 15,0 0-15,0 0 16,0 24 0,0-24-1,0 0-15,-25 0 16,0-25-16,0 24 15,0-24 1,1 0 0,48 0 93,1 0-93,0 0-16,0 0 15,0 0-15,-1 0 16,1 0-16,25 0 0,-1 0 16,1 0-16,-25 25 15,0-25 1,-1 50-16,26-25 15,-25 0-15,-25-1 16,0 1-16,0 0 16,25 0-16,-25 0 15,0-1-15,0 26 16,0-25-16,0 0 16,0-1-1,0 1-15,0 0 31,0 0-15,-25-25 0,-25 0 15,25 0-31,1 0 16,-1 0-16,0 0 15,0 0-15,-24 0 16,-1-25-1,25 25-15,0 0 16,1 0-16,24-25 16,-25 25-1,0 0-15,0 0 32,0 0-32,1 0 15,-1 0-15,0 0 16,0 0-16,-24 0 15,24 0 1,-25 0-16</inkml:trace>
  <inkml:trace contextRef="#ctx0" brushRef="#br2" timeOffset="109439.1979">18430 5432 0,'0'0'0,"25"25"0,-1-25 15,1 25 1,50 0-16,-26-1 15,-24 1 1,25-25 0,-1 25-16,-24 0 15,50 24-15,24 26 16,-50-50-16,75 74 16,0-49-16,25 49 15,-25 0-15,50 25 16,49-50-16,-148 1 15,49-1-15,-75-24 16,-49-1 0,0-24-16,0 25 0,0-25 15,0 24-15,0 1 16,0-1-16,0 26 16,0 24-16,0-24 15,0 24-15,0-25 16,-49 75-16,24-50 15,25-74-15,0 0 204,-25-25-189</inkml:trace>
  <inkml:trace contextRef="#ctx0" brushRef="#br0" timeOffset="116352.7086">1786 9947 0,'0'24'47,"0"1"-31,0 25-1,0 0 1,0 24-16,0-24 16,0-1-16,-25 1 15,25-25-15,0 49 16,0-24 0,0-26-16,0 1 15,0 0 1,0 25 15,0-26-15,0 1-16,0 0 15,25-25 1,0 0 0,-25 25-1,25-25-15,-1 0 16,1 0-1,0 0-15,0 0 16,0 0 0,-1 0-1,1 0-15,0 0 16,25-50 0,-26 50-16,-24-25 15,50 1 1,-25-1 15,-25-25 16,0 1-47,25-1 0,-25-24 16,0-1-1,24 26-15,-24 24 16,0 0-16,0-25 15,0 1 1,0 24 0,0-25-16,0 25 15,0-24 17,0 98 77,0-24-109,0 25 16,0-25-16,0 24 15,0 1-15,0 0 16,0-26-16,0 26 15,0 24-15,0-24 16,0 0-16,0-26 16,0 26-16,0 0 15,0 24 1,0-49-16,0 24 16,0-24-16,0 50 15,0-51-15,0 1 16,0 0-16,0 0 15,0 0-15,0-1 16,0 1-16,0 25 16,0 24-16,0-49 15,0 0-15,0 25 16,0-26-16,0 26 16,0-25-16,0 24 15,0-24-15,0 25 16,0-25-16,0-1 15,0 26-15,0-25 16,0 24-16,-24-24 16,24 25-1,0-25-15,0-1 16,0 1-16,0 25 16,-50 24-16,50-49 15,-25-25 126,25-25-126,0-24 1,0 24 0,0-25-1,0 25-15,0 1 16,0-26-16,25 0 16,-25 26-16,0-1 15,0 0-15,0 0 16,0 0 46,-25 25-46,25-24 31,-25-1-47,1 25 15,24-25 1,-25-25 15,25 26 1,0-26-1,0 25-16,0-24 1,25 24 0,-1 25-16,-24-25 15,25 0-15,25-49 16,-25 49 0,-25 0 15,24-25 0,-24 26 0</inkml:trace>
  <inkml:trace contextRef="#ctx0" brushRef="#br0" timeOffset="117190.9575">3125 9897 0,'0'0'0,"50"0"16,0 0-1,24 0-15,0 0 16,1 0-16,-1 0 16,-24 0-16,24 0 15,-24 0-15,-25 0 16,0 0 0,-1 25-16,1-25 15,0 0 1,0 0-1,24 0-15,-49 25 16</inkml:trace>
  <inkml:trace contextRef="#ctx0" brushRef="#br0" timeOffset="117774.745">3522 10244 0,'0'0'0,"0"25"31</inkml:trace>
  <inkml:trace contextRef="#ctx0" brushRef="#br0" timeOffset="118434.7192">3101 10269 0,'24'0'31,"26"0"-15,24 0-16,-24 0 15,24 0-15,-24 0 16,-25 0-16,24 0 16,1 0-1,0 0 1,-26 0-16,26 0 16,-25 0-1,25 0 16,-26 25 1</inkml:trace>
  <inkml:trace contextRef="#ctx0" brushRef="#br0" timeOffset="121455.7517">6325 5655 0,'0'-24'31,"25"-1"-16,-25 0 17,25 25-32,-25-25 0,49-24 15,-49 24 1,50-25-16,49-24 0,-74 24 16,74 1-1,-49-1-15,-25 25 16,74-24-16,-74 24 15,24 0-15,1 0 16,0 25-16,-50-25 16,49 25-16,1-24 15,-1 24-15,-24 0 16,25 0-16,-1 0 16,26 0-16,-50 0 15,49 0-15,0 0 16,1 0-1,-50 0-15,24 0 16,50 0-16,-24 0 16,-1 0-16,1 0 15,-1 0-15,-24 0 16,-1 0-16,1 0 16,-25 0-16,24 0 15,26 0-15,-1 24 16,-24 1-1,-25-25-15,24 0 16,26 25-16,-26-25 31,-24 0-15,0 0-16,0 25 16,-25 0-1,0 24 1,24-49-16,-24 25 15,0 25-15,50-1 16,-50-24 0,0 25-16,25-50 15,-25 49-15,25 1 16,-25-25 0,24-25 62</inkml:trace>
  <inkml:trace contextRef="#ctx0" brushRef="#br0" timeOffset="122927.5919">6449 5457 0,'0'-25'78,"25"-49"-78,25 24 16,-1 1-16,1-51 15,-1 76-15,-24-26 16,50 0-16,-51 26 16,26-1-16,0 0 15,-1 25-15,26-50 16,-1 26-16,1-1 15,-26 25-15,1 0 16,24 0-16,1-50 16,-26 25-1,1 25-15,-25 0 16,24 0-16,26-25 16,-26 25-16,1-49 15,-1 49-15,-24 0 16,25 0-16,-1 0 15,1 0-15,-25-25 16,49 25-16,1 0 16,-1 0-16,-24 0 15,49 0-15,25 0 16,-50 0-16,50 0 16,-49 0-16,-1 0 15,25 0-15,1 0 16,-1 0-16,0 0 15,0 0-15,1 0 16,-26 0-16,0 0 16,-24 0-16,24 0 15,-24 0-15,0 25 16,-26 0-16,51-1 16,49 1-16,-50 0 15,-49 0 1,50-25-16,-26 25 15,26 0-15,24-1 16,-25 26-16,1-50 16,-1 50-16,-24-50 15,49 49-15,-50-49 16,1 0 0,-50 25-1,25 0 1,0 0-1,-25-1-15,24 1 16,26 0 0,-25 0-16,0 0 15,24-1-15,-24-24 16,0 0-16,0 50 16,-25-25 15,25 24-31,24-24 15,-49 0 1,25 25 0,0-1-16,0-24 15,-1 0-15,-24 0 16,25-1 0</inkml:trace>
  <inkml:trace contextRef="#ctx0" brushRef="#br0" timeOffset="124527.739">6276 5507 0,'0'0'0,"24"-25"16,1 0-16,25-49 15,24 24-15,-49 25 16,25-24-16,-1 24 16,-24 0-16,0 0 15,49-24-15,-49 24 16,49 0-1,-49 0-15,25 0 16,74-24-16,-25-1 16,50 1-16,-75-1 15,50 50-15,0-25 16,25 0-16,-74-24 16,49 24-16,49-50 15,-123 51-15,49 24 16,-24 0-16,49-75 15,0 75-15,0-25 16,24 25 0,-24-24-16,-49 24 15,24-25-15,0 25 16,25-50-16,0 50 16,0-25-16,0 25 15,25 0-15,0 0 16,0 0-16,-50 0 15,25 0-15,-25 0 16,25 0-16,-24 0 16,-26 0-16,0 0 15,-49 0-15,25 0 16,-1 0-16,1 0 16,0 0-16,24 0 15,1 0-15,-51 0 16,76 0-16,-26 0 15,0 0-15,26 25 16,-51 0-16,50 0 16,-49 24-16,-25-49 15,49 25-15,-24-25 16,74 50-16,-75-25 16,76 24-16,-51-24 15,149 0 1,-99 24-16,25 1 0,-75-25 15,50 0-15,-24 49 16,-51-74-16,1 25 16,-50 0-16,50 0 15,-26 24 1,51 1 0,-50-25-16,74-25 15,25 49-15,25 1 16,-25-25-16,24 24 15,-48-24-15,-51 0 16,26-25-16,-51 0 16,-24 25-1,25 24 1,-25-24 0,0 0-16,25 0 15,0-1-15,-25 26 16,50-25-1,-50 0-15,0-1 16,24 1 15,1 0-15,-74-25 62</inkml:trace>
  <inkml:trace contextRef="#ctx0" brushRef="#br0" timeOffset="126343.9261">6573 5507 0,'0'-25'47,"75"-25"-47,-51 1 15,26-1-15,49 0 16,-49 1-16,0 24 15,74-49-15,-50 24 16,-24 0-16,74 1 16,-75 24-16,26 0 15,49-24-15,-25-1 16,-50 50-16,51-25 16,-26 0-16,25-24 15,-24 49-15,-26 0 16,51-25-16,-1 25 15,-25-25-15,25 25 16,25-50-16,-24 26 16,73-1-16,-24 25 15,-50-25-15,25 25 16,25-25-16,-74 25 16,24-25-16,-25 25 15,25 0 1,-74 0-16,99-24 15,-49 24-15,49 0 16,-25 0-16,25-25 16,-25 25-16,124 0 15,-99 0-15,75 0 16,-26 0-16,26 0 16,-75 0-16,25 0 15,-25 0-15,49 0 16,-123 0-16,49 0 15,-24 0-15,-1 0 16,-49 0-16,25 0 16,-26 0-16,26 0 15,-25 0-15,0 0 16,24 0-16,26 0 16,24 0-16,-25 0 15,25 0-15,1 0 16,-1 0-16,50 0 15,-25 0 1,-50 0-16,75 49 16,-75-49-16,50 25 0,-24-25 15,48 0 1,-48 25-16,73 25 16,-74-50-16,1 24 15,24 1-15,-75 0 16,1 0-16,24 0 15,-24-25-15,24 24 16,-49-24-16,50 0 16,49 50-16,-50-25 15,0 0-15,26 0 16,-1-1-16,-49 1 16,74 25-16,-75-25 15,50-1-15,-24 1 16,74 50-16,-75-51 15,50 1-15,-25 50 16,25-26-16,-24 1 16,-26-50-16,0 25 15,1-1-15,-50 1 16,-1 0-16,26 0 16,-25-25-1,0 0 1,-25 25-1,0-1-15,24-24 16,-24 25-16,0 0 16,25 0-16,0 0 15,0-1 1,0 1 0,-1 0-1,1 0-15,-25 0 94,0-1-78</inkml:trace>
  <inkml:trace contextRef="#ctx0" brushRef="#br0" timeOffset="127519.6552">4762 10096 0,'0'0'0,"25"0"15,0 0 1,0 0-16,25 0 16,-26 0-16,26 0 15,0 0-15,-1 0 16,1 0 0</inkml:trace>
  <inkml:trace contextRef="#ctx0" brushRef="#br0" timeOffset="128310.7968">5804 9922 0,'25'-25'0,"-25"0"16,25-24-16,-25 24 16,50-25-16,-50-24 15,74-25-15,-49-1 0,49-48 16,-49 98-1,-25-24-15,25-1 16,-25 26-16,25 24 16,-25 0-16,0 50 93,0 0-77,0 24-16,0 50 16,0-49-16,0 0 15,0-1-15,0-24 16,0 0-16,24 24 16,-24-24-16,0 25 15,0-1-15,0 1 16,0 24-16,0-49 15,0 25-15,0-25 16,0 49-16,0-24 16,0-1-1,0-24-15,0 0 16,0 0-16,25 0 16,-25-1-1,25 26 16</inkml:trace>
  <inkml:trace contextRef="#ctx0" brushRef="#br0" timeOffset="128817.8244">5655 10344 0,'25'0'15,"25"0"1,-1 0-16,26 0 15,-1-25-15,75 25 16,-50 0-16,25-25 16,-49 0-16,-1-49 15,-24 74-15,-1 0 16,-24 0-16,25 0 31</inkml:trace>
  <inkml:trace contextRef="#ctx0" brushRef="#br0" timeOffset="130503.708">6003 10889 0,'25'0'32,"24"0"-32,1 0 15,-1 0-15,26 0 16,-50 0-16,24-25 16,1 25-16,-1 0 15,-24 0 1,0 0-1,0 0 1,0 0-16,-1 0 16,1 25-1,0 0-15,-25 25 16,0-26 0,0 1-16,0 0 15,0 0-15,0 0 16,-50 24-16,50-24 15,-49 25-15,-1-25 16,1-1-16,-26 1 16,26 25-16,-1-25 15,-24-1 1,49-24-16,0 25 16,0 25-1,25-25 16,0-1-31,25 1 32,0-25-32,0 0 15,-1 25-15,26-25 16,0 0-16,-26 0 16,26 0-16,0 0 15,24 0-15,-49 0 16,24 0-16,-24 0 15,25 0-15,-1 0 16,1 0-16,74 0 16,-74 0-16,-25 0 15,-1 0-15,1 0 16,0 0-16,-25-25 47,-25 25-32</inkml:trace>
  <inkml:trace contextRef="#ctx0" brushRef="#br0" timeOffset="131584.2558">7317 9723 0,'0'0'0,"0"25"15,50 25-15,0-25 16,-1 24 0,1-49-16,-25 50 15,-25-25 48,24-25-63,-24 24 15,25 1 1,0-25 0,0 25-16,0-25 47</inkml:trace>
  <inkml:trace contextRef="#ctx0" brushRef="#br0" timeOffset="132169.3564">7590 9649 0,'0'0'0,"0"25"15,0 0 1,-25-25-16,25 24 16,-24 51-16,-1-75 15,0 49-15,25-24 16,-50 25-16</inkml:trace>
  <inkml:trace contextRef="#ctx0" brushRef="#br0" timeOffset="133471.5997">7987 8954 0,'50'0'31,"-25"0"-15,49 0-16,0 0 15,-24 0-15,24 0 16,-49 0-16,0 0 16,25 0-16,-26 0 31,26 0-16,-50 25 17,0 25-17,0-25-15,-50-25 16,1 0-16,-26 25 16,51-1-16,-1-24 15,-25 25-15,50 0 16,-25-25-16,25 25 15,-24 0 1,-1 24 0,25-24-1,-25 0-15,25 0 16,0-1 0,0 1 15,25-25 63,0 0-94,-1 0 15,1 0-15,0 25 78,-25 0-62</inkml:trace>
  <inkml:trace contextRef="#ctx0" brushRef="#br0" timeOffset="134392.9702">9351 9575 0,'0'24'16,"-24"26"-16,24 0 16,0 24-16,0 0 15,0-49-15,0 25 16,0-1-16,0 1 15,0-25-15,0 25 16,0-26 0</inkml:trace>
  <inkml:trace contextRef="#ctx0" brushRef="#br0" timeOffset="134919.1138">9004 9947 0,'0'0'0,"25"0"16,25 0-16,24 0 15,-24 0 1,-1 0-1,1 0-15,-25 0 16,-1 0 0,26 0-16,0 0 15,-26 0-15,26 0 16,-25 0-16,0 0 16,-1 0 30,-24-25-14</inkml:trace>
  <inkml:trace contextRef="#ctx0" brushRef="#br0" timeOffset="136359.1376">10294 9674 0,'50'0'16,"-26"-50"-16,1 25 16,0-49-16,25 24 15,-26 1-15,1-50 16,0 74-16,-25-25 16,25 1-16,0 24 15,-25 0-15,0 0 31,0 0-31,0 1 16,0 48 62,24 26-62,1 0-16,-25-1 15,0 26-15,0-51 16,25 26-16,-25 0 16,0-1-1,0-24-15,0 25 16,0-1-16,0 1 16,0-25-16,0-1 15,0 1-15,0 25 16,0-25-16,25-1 15,0 1 1</inkml:trace>
  <inkml:trace contextRef="#ctx0" brushRef="#br0" timeOffset="137495.342">10195 10344 0,'25'0'31,"-1"0"-15,51 0-16,-1 0 16,25 0-16,-24 0 15,24 0-15,-25 0 16,-24 0-16,24 0 16,-24 0-16,24 0 15,-24 0-15,-25 0 16,24 0-16,1 0 15,0 0-15,24 0 16,-49 0 0,25 0-16,-1 0 15,26 0-15,-51 0 16,1 0 0,0 0-16</inkml:trace>
  <inkml:trace contextRef="#ctx0" brushRef="#br0" timeOffset="139903.2086">10864 10740 0,'25'0'15,"25"-24"-15,-25 24 16,-1-25 0,76 0-16,-76 25 15,1 0 1,0 0-16,0 0 15,0 0 1,0 0-16,-1 0 16,1 0-1,0 0 1,0 25 0,-25 0-1,0 24 1,0 1-1,-25-1 1,-25-24-16,1 0 16,24 0-16,-25-25 15,25 49-15,-24-49 16,24 25-16,0 0 16,-24-25-16,24 50 15,0-75 579,0 25-578,-49-25-16,49 25 62,0 0-46,0 25-1,1-25-15,24 25 16,-50-25 0,50 24-1,0 1 48,25 0-63,0-25 15,24 0-15,1 50 16,-25-50-16,24 0 16,1 25-16,-25-1 15,24-24 1,-24 0-16,25 0 15,-26 0-15,51 0 16,-50 0-16,24 0 16,-24 0-16,25 0 15,-25 0-15,-1 0 16,1 0 0,0 0-16,0 0 15,0 0-15,-1 0 16,1 0-16,0 0 15,-50 0 95,0 0-110</inkml:trace>
  <inkml:trace contextRef="#ctx0" brushRef="#br0" timeOffset="141175.7591">12080 9922 0,'0'0'0,"25"0"15,24 25 1,1-1 0,0 1-16,-26 0 15,26 25-15,74-1 16,-50 26-16,50-26 15,-24-24-15,-26 0 16,25 25-16,-24-26 16,-26 1-16,1 0 15,-25-25 1,-50-25 62,0 0-78,25-24 16,-25 24-16</inkml:trace>
  <inkml:trace contextRef="#ctx0" brushRef="#br0" timeOffset="141711.1528">12948 9674 0,'0'0'0,"-25"74"0,0 1 16,1-1-1,-1-24-15,25-1 0,-25 1 16,-25 0-1,50-1-15,-24-49 16,24 50-16,-50-25 16,25-1-16,0 26 15,1-50-15,24 25 16,0 24-16,-25-24 16,0 50-16,25-1 15,-25-49-15,0 24 16,25-24-16,-24 25 15,-1-25 1</inkml:trace>
  <inkml:trace contextRef="#ctx0" brushRef="#br0" timeOffset="142768.3815">14163 9922 0,'50'0'16,"24"0"0,-49 0-16,50 0 15,-1 0-15,1 0 16,-26 0-16,1 0 16,-25 0-16,-1 0 15,1 0-15,0 0 16,25 0-16,-26 0 15</inkml:trace>
  <inkml:trace contextRef="#ctx0" brushRef="#br0" timeOffset="144952.3049">15180 8731 0,'50'0'16,"24"0"-1,-24 0-15,25 0 16,-1 0-16,-24 0 16,-1 0-16,26 0 15,-51 0 1,51 25 0,-26 0-1,-24 24 1,25 1-16,-1 0 15,-24 24-15,0-24 16,25 49-16,-50-49 31,0-26-31,0 26 16,0-25-16,-50 0 16,25-25-1,-24 0-15,24 0 16,50 0 78,24 0-94,26 0 15,-51 0-15,26-25 16,24 25-16,-24 0 15,-25-25-15,49 25 16,-24 0-16,-25 0 16,0 0-16,-1 0 15,1 0-15,0 25 32,-25 24-32,25-24 15,0 25-15,24 24 16,-49-24-16,0 24 15,0-49-15,0 0 16,0 24-16,0-24 16,0 25-16,-25-25 15,1-25 1,-26 24 171,25-24-187,-24 0 16,24 0-16,0 25 94,25 0-79,-50-25 1,1 0 0,24 25-16,0-25 125,0 0-110,0 0 48,1 25-63,-26-1 15,25 1 1,-49-25-16,49 0 16,-25 50-1,1-50-15,24 0 16,0 0 0,-24 0-16</inkml:trace>
  <inkml:trace contextRef="#ctx0" brushRef="#br0" timeOffset="146655.114">15007 10294 0,'0'0'0,"25"25"0,-1-25 16,1 0 0,25 0-1,-25 0-15,24 0 16,-24 0-1,25 0-15,-26 0 16,26 0-16,0 0 16,24 0-16,-24 0 15,24 0-15,25 0 16,25 0-16,0 0 16,-49 0-16,-1 0 15,1-25-15,-51 0 16,26 25 15,24 0-15,51 0-16,23 0 15,51 0-15,24 0 16,-25 0-16,1 0 16,-100 0-1,-74 0-15</inkml:trace>
  <inkml:trace contextRef="#ctx0" brushRef="#br0" timeOffset="150082.2882">16346 11063 0,'0'0'0,"25"0"16,25 0-16,-25 0 15,49-25-15,-49 25 16,49-50-16,-49 50 16,25-24-16,-26 24 15,26 0-15,-25 0 16,24 0-16,-24 0 16,25 0-1,-25 0-15,24 0 16,-24 0-1,0 0-15,0 0 16,-1 24-16,1 26 16,0-25-1,0 0 1,-25-1 0,0 1-1,0 0-15,0 0 16,0 0-16,-25-25 15,0 49-15,0-49 16,-24 25 0,24 0-1,0 0-15,-24 0 16,-51-1-16,76 26 16,-1-50-16,-50 25 15,26 24-15,24-24 16,-25 25-16,1-25 15,49-1-15,25-24 313,49 0-313,-49-24 16,0 24-16,-1 0 15,1 0 1,0 0 312,25 0-312,-26 0-1,1 0-15,0 0 16,0 0 15,0 0-31,-1 0 16,26 0-1,-25 0-15,0 0 0,24 0 16,1 0 0,-25 0-1</inkml:trace>
  <inkml:trace contextRef="#ctx0" brushRef="#br0" timeOffset="151811.1567">18256 9922 0,'0'0'16,"25"49"-16,0-24 16,0 0 30,-25 0-30,0 0 0,24-25-16,-24 25 15,25-1 1,-25 1-16,25-25 16,0 25-16,-25 0 15,25 0-15,-25-1 16</inkml:trace>
  <inkml:trace contextRef="#ctx0" brushRef="#br0" timeOffset="153988.4738">18256 9426 0,'0'25'78,"0"-1"-62,25-24-1,-25 25-15,0 0 16,0 0-1,0 24-15,0-24 16,0 0 0,0 0-16,25 24 15,-25-24 1,25 25-16,-25-1 16,0-24-16,0 25 15,0-25 1,24 24-16,-24-24 15,0 0-15,0 0 16,25-25 0,-25 25-16,0 24 31,0-24-15,0 0-1,0 0 1,0-1 31,0 1 46,0 0-61,0 0 15</inkml:trace>
  <inkml:trace contextRef="#ctx0" brushRef="#br0" timeOffset="154848.7266">18033 9947 0,'-25'0'31,"25"-25"16,25 25-31,25-25-1,24 25-15,75-25 16,0-24 0,-25 24-16,-25 0 15,25 0-15,-25 0 16,-49 1 0,-1 24-16,-24 0 15,0 0-15,0 0 31,-25-25-31,25 25 32,-1 0 30</inkml:trace>
  <inkml:trace contextRef="#ctx0" brushRef="#br0" timeOffset="156367.154">19348 9103 0,'24'0'78,"1"-24"-62,50 24-1,-26 0 1,1-25-16,0 25 15,24 0-15,-24 0 16,-26 0 0,26 0-16,-25 0 15,0 0-15,-1 25 16,1-25 0,-25 24-1,0 1 1,25 0-16,-25 25 15,0-26-15,0 1 16,-25 25 0,25-1-16,-25-24 15,1 25 1,-26-25-16,25-1 16,0 1-1,25 0-15,-24-25 16,-1 0-16,25 25 15,-25-25 32,50 25 31,0-25-78,24 0 16,26 0 0,-26 0-16,1 24 15,24-24-15,-49 25 16,49 0 0,-49 0-16,0 0 15,25-1 1,-50 1-16,0 0 15,0 0 1,24 24-16,-24-24 16,0 25-1,0 24-15,-24 1 16,-26 24-16,-24-25 16,49-24-1,-25 24-15,-24-24 16,49 0-16,0-50 15,-24 24 1,24 1-16,-25-25 16,50 25-1,-25-25-15,1 0 16,-1 0-16,0 0 16,0 0-1,0 0 16,1 0-15</inkml:trace>
  <inkml:trace contextRef="#ctx0" brushRef="#br0" timeOffset="157532.311">19248 10765 0,'0'-25'0,"25"25"62,25-24-46,74-1 0,25 25-16,49 0 15,-24-25-15,-25 25 16,-25 0-1,-50 0-15,-24 0 16,-26 0-16,26 0 16,-25 0-1,0 0 17,-1 0-32,1 0 62</inkml:trace>
  <inkml:trace contextRef="#ctx0" brushRef="#br0" timeOffset="159006.644">19745 11410 0,'-25'0'16,"25"25"46,25-25-31,-1 0-15,1 0 0,0 0-16,0 0 15,0 0 1,-1 0-1,1 0 1,-25 25 0,0 0-1,25-25-15,-25 24 32,0 1-17,0 0 1,0 0-1,0 0 1,0-1 0,-25-24-1,25 25 1,-25-25 0,25 25-1,-24-25-15,-1 25 16,25 0-1,-25-25 1,0 24 0,0 1-1,25 0 1,-24-25 0,-1 25-1,25 0 16,-25-25-15,0 24 0,25 1-1,-25-25-15,1 0 16,24 25 0,-25-25-16,0 0 31,25 25 16,25-25 15,49 0-46,25-25-16,1 0 15,24-24 1,-25 24-16,-25 0 16,-24 0-16,-1 25 31,-24-25-15,0 1-1,0 24 1,0 0-1,-1 0 1,1 0 15</inkml:trace>
  <inkml:trace contextRef="#ctx0" brushRef="#br0" timeOffset="164015.9319">1587 13320 0,'25'25'15,"-25"0"1,0 24 0,0-24-1,0 25 1,0-1-16,50 51 15,-50-51-15,0 1 16,25 24-16,-25 1 16,0-51-16,0 26 15,25-25 1,-25 0-16,24 24 16,1-49 77,25 0-77,-1 0-16,1 0 16,0 0-1,-26 0-15,26 0 16,-25 0-1,0 0 1,24-25-16,1-24 16,-1-1-1,-24 50-15,25-49 16,-25 49 0,24 0-1,-49-25-15,50 0 16,-50 0-16,49 0 15,-49 1-15,0-1 16,0-25-16,0 1 16,0-26-16,0 50 15,0-49 1,0 0-16,0-1 16,0 50-16,0 1 15,0-1-15,0-25 47,-24 25-16,-1 25-31,0 25 47,25 0-31,0 25-16,-25 49 15,25-74-15,0 49 16,0-24-16,25 24 16,0-24-16,74 49 15,-74-50-15,0-24 16,-1 50-16,-24-26 16,0-24-16,0 49 15,0-49-15,25 50 47,25 24-31,0 0-16,-1-24 15,-24 49-15,25-75 16,-50 26-16,24-26 16,1 1-16,-25-1 15,25 1-15,-25 0 16,-25-50 562,-24 24-562,24-24-16,0 0 15,-25 0-15,26 25 16,-1-25-1,25 25 1,-25 0 47,0-25-63,-25 0 15,26 0-15,-1 0 16,0 0-16,0 0 31,0 0-31,-24-50 47,24 25-31,25-24-1,-25-1-15,0 25 0,1-24 16,24-1-16,-25 1 31,0 24-31,25 0 16,0-25 62,0 26-63,50 24-15,-50-25 16,24 25-16,-24-25 16,50 0-16,-25 0 15,24 25 1,-49-24 0,25-1-16,25 25 15,-1-25 1,-24 25-16,0-25 15,0 25-15,25 0 16,-26 0 0,26-25-1,-25 25-15,0 0 16,-1-25 0,-24 1 140</inkml:trace>
  <inkml:trace contextRef="#ctx0" brushRef="#br0" timeOffset="167079.1335">3597 13494 0,'24'0'47,"26"0"-47,-25 0 15,25 0-15,24 0 16,-24 0-16,24 0 16,25 0-16,-24 0 15,-51 0-15,51 0 16,-1 0-16,-49 0 16,-25-25-16,50 25 15,-26 0-15,26 0 16,-25 0-16,0 0 15,-1 0 1,1 0-16,0 0 31</inkml:trace>
  <inkml:trace contextRef="#ctx0" brushRef="#br0" timeOffset="167659.6937">3795 13866 0,'25'0'31,"0"0"-15,0 0-1,24 0-15,26 0 16,-26 0-16,50 0 16,-24 0-16,24 0 15,-49 0-15,49 0 16,-25 0-16,-24 0 16,-25 0-16,24 0 15</inkml:trace>
  <inkml:trace contextRef="#ctx0" brushRef="#br0" timeOffset="170744.1858">5779 13791 0,'0'0'0,"25"0"63,25 0-47,-25 0-1,24 0-15,-24 0 16,25 0-16,-1 0 15,1 0 1,-25 0-16,49 0 16,-49 0-16,49 0 15,-49 0 1,0 0-16,0 0 16,0 0-1,-1 0 1</inkml:trace>
  <inkml:trace contextRef="#ctx0" brushRef="#br0" timeOffset="173766.8896">17239 9351 0,'0'25'15,"25"0"1,0-25 0,0 0-16,-1 50 15,1-50-15,0 24 16,25 26 0,-1 0-1,-24-26 1,0 1-16,0 0 15,0 25-15,-1-50 16,1 24 0,25 26-1,-1 0 1,-24-1-16,0-49 16,-25 25-16,0 25 15</inkml:trace>
  <inkml:trace contextRef="#ctx0" brushRef="#br0" timeOffset="174607.0623">17785 9376 0,'0'50'31,"0"-25"-16,-25-1 1,25 26 0,-25-25-16,1 49 15,-1-49 1,0 0 0,25 0-16,-50-1 15,50 1-15,-24 0 16,24 0-16,-50 0 15,50-1-15,-25 26 16,0-25 0,0 24-1,1-24-15,-1 0 16,25 0-16,-50 0 47,25 0-32,1-1 1,24-48 62,24-26-78</inkml:trace>
  <inkml:trace contextRef="#ctx0" brushRef="#br0" timeOffset="175967.2469">15999 7293 0,'25'24'0,"0"-24"31,24 0-31,-49 25 32,50-25-17,-1 50-15,1-25 16,-25-25-16,24 24 16,-24 1-16,0 0 15,0 0 1,0 0-1,0-25-15,24 49 0,-24-24 16,25 0 0,-1 24-16,-24-24 15,25 25-15,-1-50 16,-24 49-16,0 1 16,-25-25-1,25 0-15,-1 24 16,1-24-16,0 25 15,0-1-15,24-24 16,-49 0-16,50 0 16,-50 0-16,25-25 15,-25 24 1,25 26 0,-1-50-16,1 50 15,0-1-15,0-24 16,-25 0-1,25 24 1,-1-24-16,1 25 16,-25-25 15,0 24-15,0-24 15,0 25-16,0-1 1,0-24-16,0 0 16,0 0-1</inkml:trace>
  <inkml:trace contextRef="#ctx0" brushRef="#br0" timeOffset="176799.0958">16942 8781 0,'24'0'0,"1"0"15,0 25 1,0-25-16,24 49 15,1-24-15,0 0 16,-26-25-16,1 0 16,-25 25-16,25-1 15,0-24 1,0 25 15,-1-25-31,1 0 16,0 0 31,0 0-32,-25-25 1,0 1-16,0-26 16,0 0-16,25 1 15,-25-26-15,0 51 16,0-26-16,0 0 15,0 1-15,0 24 16,0-25-16,0 26 16,-25 24 93,-25 49-93</inkml:trace>
  <inkml:trace contextRef="#ctx0" brushRef="#br0" timeOffset="178814.6628">6921 13469 0,'0'-25'15,"0"0"32,24 1-47,1 24 16,-25-25-16,25 0 15,-25-25-15,0 26 16,25-26-16,0 25 0,-25 0 16,0 0-16,0 1 31,0-1-31,0 0 16,0 0-1,0-24 1,0 73 140,0 1-156,0 0 16,0 0-1,0 24 1,0 1 0,0-25-1,0 25-15,0-1 16,0 1-1,0-1 1,0 1 0,0 0-16,24-26 15,-24 1-15,0 25 16,0-25 0,0-1-16,0 1 15,0 25-15,0-25 16,0 24-1,0-24 1,0 25-16,0-26 16,0 26-1,0-25 17</inkml:trace>
  <inkml:trace contextRef="#ctx0" brushRef="#br0" timeOffset="179814.9403">6871 14015 0,'25'0'31,"0"0"-31,24 0 16,26 0-16,-26 0 16,26 0-16,24 0 15,50-25-15,-100 25 16,26 0-16,-26 0 15,1 0-15,24 0 16,-24 0-16,-1 0 16,-24 0-16,0 0 15,0 0-15,0 0 16,-1 0-16,26 0 16,0 0-1,-25 0-15,-1 0 16,1 0 93,0 0-78,0 0-31,0 0 16,-1 0 0</inkml:trace>
  <inkml:trace contextRef="#ctx0" brushRef="#br0" timeOffset="181647.1717">6772 14238 0,'0'-25'16,"24"25"-1,26 0 1,0-50 0,-50 26-1,25 24-15,24-25 16,1 0-16,-25 25 16,24 0-16,26 0 15,-1 0 1,-49-25-16,24 25 15,1 0-15,-25 0 16,24 0 0,-24 0-16,0 0 15,25 0-15,-1 0 16,1-25-16,-25 25 16,24 0-16,-24 0 15,0 0-15,0 0 16,-1 0-16,1 0 31,0 0-15,0 0-1,0 0 17,-25 25 139,0 0-155</inkml:trace>
  <inkml:trace contextRef="#ctx0" brushRef="#br0" timeOffset="184744.2347">7144 14560 0,'25'0'78,"-1"0"-63,1 0-15,0 0 16,25-24-16,-1-1 16,-24 25-1,0-25-15,0 25 16,24 0-1,-24 0 17,0 0-17,0 0 1,-1 0-16,1 0 16,0 0 15,-25 25-16,0 0-15,0-1 16,25 26-16,-25-25 16,49 24-1,-49 1 1,0-25-16,0 0 16,25-1-1,-25 1 1,0 0-1,0 0-15,25 0 16,-25-1 15,0 1-15,0 0 0,0 0-1,0 0 1,0-1-1,0 26 1,0-25 0,0 0-1,-25-1-15,0 1 16,1 0 15,24 0-15,-25-25-16,0 25 15,0 24 1,0-49-16,1 25 16,-1-25-1,0 50 1,0-50 0,0 0-1,1 0 16,-1 0-15,25 25 15,25-25 79,-1 0-110,26 0 15,0 0-15,-1 24 16,-24 1-16,0-25 16,0 0-16,24 0 15,1 0 1,-25 0-1,-1 0-15,1 0 16,0 0-16,0 0 16,0 0-1,-1 0-15,26 0 32,-25 0-17,0 25 1,0 0-16</inkml:trace>
  <inkml:trace contextRef="#ctx0" brushRef="#br0" timeOffset="186519.2895">8310 12923 0,'0'0'16,"24"75"-16,26-51 15,-25 51-15,49-26 16,-24 1-16,-25 25 16,-1-75-16,26 24 15,-50 1-15,25 0 16,-25 0-16,25 0 16,-1-1-16,1 1 15,-25 0 1,50 25-16,-50-26 15,25 1-15,-25 0 16,24 49 0,1-49-16,0 0 15,0 49 1,0-49 0,-25 0-16,24 0 15,26-25 63</inkml:trace>
  <inkml:trace contextRef="#ctx0" brushRef="#br0" timeOffset="188184.6789">9128 12998 0,'0'0'0,"-25"0"15,25 24-15,-24 1 16,-1 0-1,0-25 1,0 0-16,0 50 16,0-50-16,25 24 15,-24-24-15,-26 25 16,50 0-16,-25-25 16,0 0-16,25 25 15,-24-25 1,24 25-16,-25 0 15,0-25-15,25 24 16,-25-24-16,-24 0 16,24 50-16,0-25 15,0 0-15,0-1 16,25 1 0,-24-25-16,24 25 15,0 25-15,-25-50 16,0 24-16,25 1 15,-25 0 1,0 0 0,1 24-1,-1-24 17,0 25-17,0-25 16,25-1 1,0 1-17,0-50 110</inkml:trace>
  <inkml:trace contextRef="#ctx0" brushRef="#br0" timeOffset="190750.8767">9525 12204 0,'0'25'0,"25"-25"31,24 0-31,-24 0 16,25 0-16,-25 0 16,24 0-16,-24 0 15,25 0-15,-26 0 16,1 0-16,0 0 15,0 0 17,0 25-17,-1-25 1,1 0 0,0 0-16,0 24 15,25 1-15,-26 0 47,-24 0-16,0 0-15,0-1 0,0 1-1,0 0 16,0 0-15,0 0-16,-24-25 16,-1 24-1,0-24 1,0 0 0,0 0-16,0 25 46,-24-25-14,49 25-17,-25-25 1,0 25-16,0 0 47,25-1 31,-24-24-62,24 25 109,49-25-94,1 0-16,-25 0 1,24 0 0,-24 0-1,25 0 1,-25 0 0,24 0 15,-24 0-16,25 0 17,-26 0-17,1 0 17,-25 25 124</inkml:trace>
  <inkml:trace contextRef="#ctx0" brushRef="#br0" timeOffset="191567.5047">11311 13767 0,'50'0'79,"24"0"-64,0 0 1,26 0-16,24 0 0,-50 0 15,0 0-15,-49 0 16,25 0 0,-25 0 15,-1 0 31</inkml:trace>
  <inkml:trace contextRef="#ctx0" brushRef="#br0" timeOffset="192929.4487">12725 13320 0,'25'0'46,"-1"0"-30,-24-25 0,50-24-16,-25 49 15,24-75-15,-49 50 16,25 1-16,0-1 16,-25-25-16,50 1 15,-26-1 1,-24 25-1,0 0-15,-24 75 125,24-25-125,-25 49 16,25-24-16,0 24 16,0-49-16,0 50 15,0-51-15,0 1 16,0 25-16,0-1 16,-25-49-16,25 50 15,0-25-15,0 0 16,-25 24-16,25-24 15,0 25-15,0-26 16,0 26-16,0 0 16,0-1-1,0-24-15,0 0 32</inkml:trace>
  <inkml:trace contextRef="#ctx0" brushRef="#br0" timeOffset="193680.3023">13593 13047 0,'25'25'15,"0"25"-15,-1-26 16,-24 1-1,25 25-15,25-25 0,-50 0 16,25 24-16,24-49 16,-49 25-16,75 25 15,-51-26-15,1-24 16,0 0 0,0 25-16,0 0 15,-1 0 1,26 24-16,-25-49 15,0 25 1,-1 0 0,1 0-1,25 0 48,-50-50-1</inkml:trace>
  <inkml:trace contextRef="#ctx0" brushRef="#br0" timeOffset="194497.5796">14238 13097 0,'0'49'62,"0"-24"-62,-25 0 16,0 25 0,0-1 15,1-49-31,24 25 15,-25 0 1,0 25-16,0-26 16,25 1-16,0 0 15,-25 25 1,1-1 0,-1-24-16,0 0 15,-49 24-15,-1-24 16,26 25-1,24-50-15,0 25 16,0-1 15,0-24-15,25 25 15,-24 0-15,24 0 31,0 0-16,24-25-31,1 0 16,25 24-16,-1-24 15,1 25 1</inkml:trace>
  <inkml:trace contextRef="#ctx0" brushRef="#br0" timeOffset="195399.4121">16495 13047 0,'-25'50'0,"50"-100"0,-50 174 16,1-74-16,24 0 16,0 24-16,0-49 15,-25 0-15,25 24 16,0-24-16,0 0 15,0 24-15,0 1 16,0-25 0,-50 24-16,50-24 15,0 25 1,0-25 0</inkml:trace>
  <inkml:trace contextRef="#ctx0" brushRef="#br0" timeOffset="196055.6268">15974 13519 0,'25'0'15,"0"0"1,24 0 0,-24 0-16,0 0 15,0 0-15,24 0 16,1 24-16,0-24 16,-1 0-1,-24 0 1,0 50-16,25-50 15,-26 0 1,1 0-16,0 0 16,0 0-16,0 0 15,-1 0-15,26 0 16,-25 0 0,0 0-16,-1 0 78</inkml:trace>
  <inkml:trace contextRef="#ctx0" brushRef="#br0" timeOffset="197415.1451">17884 12700 0,'50'0'94,"-1"0"-94,26 0 15,-50 0-15,24 0 16,1 25 0,-25 0-1,-1 24 1,-24-24 0,0 25-1,0-1 1,0 1-1,-24-25-15,-26 24 16,-24-24-16,24 25 16,25-50-16,-49 49 15,24-49-15,25 25 16,1 0-16,-26-25 16,0 25-16,1-25 31,-1 0-31,50 25 15,-25-25-15,1 0 16,-1 24-16,0 1 16,50-25 46,49 0-62,1 0 16,-1 0-16,25 0 15,-49 0-15,24 0 16,-24 0-16,-25 25 31,-1-25-15,1 25 0,0 24 15,-25-24-16,0 25 1,0-25 0,0-1-16,0 1 0,0 25 15,0-25 1,-50 24-16,26-24 16,-26-25-16,25 0 15,-24 50 1,24-50 15,-25 0-15,25 0-1,-24 0-15,24 0 16,-25 0-16,26 24 47</inkml:trace>
  <inkml:trace contextRef="#ctx0" brushRef="#br0" timeOffset="198246.8585">17388 14114 0,'0'0'0,"25"25"0,74-25 31,0 0-31,-24 0 16,49 0-16,0 0 15,0 0-15,-25 0 16,0 0-16,-49 0 15,49 0 1,-25 0-16,-24 0 16,-25 0-16,49 0 15,-49 0-15,0 0 16,0 0 0,0 0-1</inkml:trace>
  <inkml:trace contextRef="#ctx0" brushRef="#br0" timeOffset="199496.9687">17983 14684 0,'50'0'15,"-100"0"-15,125 0 0,-26 0 16,26 0-16,-50 0 16,-1 0-16,26 0 15,-25 0-15,0 0 16,24 0 0,-24 0-1,25 0 1,-26 25-16,-24 25 15,25-25 1,-25-1-16,0 1 16,0 0-16,0 0 15,0 0 1,0-1-16,0 1 16,0 0-1,-49-25-15,-1 25 16,0 0-1,26-25-15,-51 24 16,50-24-16,-24 25 16,-26 0-16,51 25 15,-1-50-15,0 24 16,-25 26 0,1-25-16,24 0 15,-49 24-15,49-49 16,-25 50-16,50-25 15,-25-25 1,25 74-16,-24-49 16,-1 25-1,0-26 1,25 26 15,0-25 16,50-25-31,-1 0-1,1 0-15,-1 0 16,-24 0-16,25 0 16,-1-25-16,1 25 15,-25 0-15,24 0 16,-24 0-16,25 0 15,-25 0-15,24 0 16,1 0-16,24 0 16,-24 0-16,-1 0 15,-24 0-15,0 0 16,0 0 0,25 0-16,-26 0 15,51 0-15,-50 0 16</inkml:trace>
  <inkml:trace contextRef="#ctx0" brushRef="#br0" timeOffset="201423.1989">6474 15999 0,'0'0'0,"25"25"16,0 0-1,-1-1 1,1 1-16,0 0 16,25 0-16,-1 0 15,1-1 1,-1 1-16,26-25 15,-25 25-15,24-25 16,0 25-16,1 0 0,-1-1 16,1 1-1,-1 0-15,-49-25 16,49 0-16,-24 25 16,-25-25-16,-1 0 15,1 0-15,0 0 16,0 0-16,0 0 15,-1 0 1,1-50-16,0 25 16,25 25-1,-50-24-15,24 24 16,1-25-16,0 0 16,0 25 15,24 0 0,-24 0-15,0 0-16</inkml:trace>
  <inkml:trace contextRef="#ctx0" brushRef="#br0" timeOffset="203194.882">11435 14536 0,'0'49'0,"0"-24"15,25 0-15,-25 0 16,25-1-16,24 51 16,-24-26-16,49-24 15,-49 0-15,0 0 16,25-25-16,-1 0 15,1 0-15,-1 0 16,1 0-16,-25 0 16,49 0-16,1 0 15,-26 0-15,1 0 16,-25 0-16,0 0 16,-1 0-1,1 0 1,25 0 15,-25 0-31,24 0 16,-24 0-16,25 0 15,-26 0-15,1 0 16,0-25 0,0 25-16,0-25 15,-1 25 1,26-25 15,-25 1 16,-25-1-31,25 25 77</inkml:trace>
  <inkml:trace contextRef="#ctx0" brushRef="#br0" timeOffset="205263.547">16818 15974 0,'0'0'15,"0"50"-15,74-1 0,-49-24 16,24 50-16,1-51 15,24 51-15,26-1 16,-1 1-16,25-1 16,-50-24-16,50-1 15,0 26-15,-99-75 641,25 0-625,74 0-1,25 25-15,-100-25 16,1 24-16,-25-24 31,-1 0-15,1 0-1,0 0-15,49 0 16,-24 0 0,0 0-16,-26 0 0,26 0 15,0 0 1,24-24-16,-49-1 15,0 25 1,24-25-16,1 25 16,-50-25-16,25 25 15,0-25-15,24 1 16,26-26-16,-75 25 16,24 25-16,1-25 15,50 1-15,-26-26 16,-24 25-16,49-25 15,1 26-15,-26-1 16,-24 0 0,0 25-16,-25-25 15,0 0 48,0 1-48,0-1 48</inkml:trace>
  <inkml:trace contextRef="#ctx0" brushRef="#br3" timeOffset="212814.6486">28997 4018 0,'24'0'16,"1"0"15,0 0 16,0 0 63,0 25-110,-25 0 15,0 25-15,0-26 16,0 51-16,0-50 15,0 49-15,0 0 16,-25-24-16,25-25 16,-50 24-16,25 26 15,-24-26-15,24-24 16,-25 50-16,26-51 16,-1 1-16,25 0 15,0 0 79,0 0-94,0 0 16,25-1-1,-25 1 1,24-25-16,1 25 31,25 0-31,-25 0 16,-1-25-16,26 0 15,-25 0 1,25 24 0</inkml:trace>
  <inkml:trace contextRef="#ctx0" brushRef="#br3" timeOffset="214393.3537">28823 6672 0,'0'0'0,"25"0"15,0 0-15,-1 0 0,1-49 32,0 24-32,49-25 15,-74 1-15,100-50 16,-100 49 0,74-49-16,-24 24 15,-25 1-15,24 24 16,1-49-16,-25 25 15,-1 74-15,-24-75 16,25-24-16,0 74 16,-25-24-16,0-1 15,0 0 1,0 1 0,0 24-16,0-25 15,0 26 1,0-26-16,0 25 15,0 0-15,-50 1 16,26-1 0,-1 25-1,0-25-15,0 25 16,-24 0 15,49-25 32,0 0-32,0 1-15,24 24-1,1-25 1,0-50 46,0 75-30,0-24-32,-1 24 31</inkml:trace>
  <inkml:trace contextRef="#ctx0" brushRef="#br3" timeOffset="216367.575">30212 4415 0,'25'25'16,"0"25"-16,-25-26 16,49 51-16,-49-26 15,25 1-15,25 49 16,-50-74-16,25 74 16,-25-74-1,0 0-15,0 25 0,24-26 16,1 26-1,-25-25 1,0 0 31,0-50 31,0-50-62,0 26-16,0-26 15,-25-24-15,25 74 16,0-49-16,-49-25 16,49 74-16,-25-25 15,25 1-15,0-1 16,0 0-16,0 26 15,0-1-15,0 0 16,0 0 15,0-24-15,0 24 0,25 0-1,49 25 1,1 0-16,-51-50 15,26 50-15,-25 0 16,49 0-16,-49 0 16,25 0-1,-1 0 1,1 0-16,-25 50 16,24 0-16,-24-26 15,0-24-15,-25 50 16,49-25-16,-49 0 15,0-1 1,0 26 15,-24-25-31,-1-25 16,-25 25 0,1-1-16,24 1 15,-25-25-15,1 0 16,24 25-1,0-25-15,-49 25 16,49-25-16,0 0 16,-25 49-16,26-49 15,-26 0 1,25 0 0,-24 25-16,24-25 15,0 0 1,75 0 78,-1 0-94,-24 0 15,0 0-15,49 0 16</inkml:trace>
  <inkml:trace contextRef="#ctx0" brushRef="#br3" timeOffset="217827.3042">30014 3870 0,'0'0'0,"0"24"16,24-24 62,1 50-78,-25-25 15,25 24-15,25 26 16,-1-26-16,-24 26 16,25-26-16,-1 1 15,-24 0-15,74-26 16,-74-24-1,0 0 1,0 0 15,0 25-15,-1-25-16,26 25 16,-25-25-1,0 25-15,-1-25 16,1 0-1,0 25 1,0-1 15,0-48 32,-1-26-48,-24 25 1,25 0-16,-25-49 16,25 49-16,0-49 15,0 49-15,-25 0 16,0 0-16,24-24 16,1-26-16,-25 26 15,0-1-15,25 25 16,-25-24-16,0-1 15,25 25-15,-25-24 16,25 24-16,24 0 31,-49 0-15,25 25 62,0 0-47,0 25-15</inkml:trace>
  <inkml:trace contextRef="#ctx0" brushRef="#br3" timeOffset="218695.687">31552 4192 0,'0'0'0,"-50"25"32,50 0-17,-25-1-15,25 1 16,-25 50 0,25-51-16,0 26 15,0 24-15,0-49 16,0 50-16,25-26 15,0-24-15,49 25 16,1-26-16,-26 26 16,51-25-16,-26-25 15,0 0-15,-49 0 16,0 0-16,0 0 16,24 0-16,1 0 15,-25-25-15,0 0 16,-1 0-16,1 1 15,0-51-15,0 26 16,0-26-16,-25 1 16,0-1-16,0 26 15,0-26-15,0 26 16,0-1-16,-25 1 16,-25 49-1,1 0 1,24 0-1,-25 0 1,25 0 0,-24 0-1,24 0 1,0 0 0,0 24-16,1 1 15,24 0-15,-25 0 16,0 0-16,0-1 15</inkml:trace>
  <inkml:trace contextRef="#ctx0" brushRef="#br3" timeOffset="219199.0598">32395 4415 0,'0'0'0,"0"50"15,0-25-15,0-1 16,0 26-16,25 24 16,24-24-16,-24 0 15,25-1-15,-25 26 16,24-50-16,-49-1 16,25-24-16,-25 25 15,25-25 16,-25-25 1,25 25-17,-25-24 1,0-1-16</inkml:trace>
  <inkml:trace contextRef="#ctx0" brushRef="#br3" timeOffset="219631.0767">32866 3795 0,'50'50'16,"-100"-100"-16,100 174 0,-25-74 16,-1 49-16,-24 0 15,0-24-15,50-1 16,-50-24-16,0-26 15,0 1 1,0 0-16,0 25 16,0-26-16,0 26 15,0-25 1,0 24-16,0-24 16,0 25-16,0-25 15,0 24-15,50 1 16,-26-25-1</inkml:trace>
  <inkml:trace contextRef="#ctx0" brushRef="#br3" timeOffset="220409.839">33337 4638 0,'-24'25'31,"24"0"-15,0 25-1,0-26 16,0 1-15,0 0-16,0 0 16,0 0-1,49 0-15,26 24 16,-1-49 0,-24 25-1,-50 0 1,25-25-16,-25-25 47,0 0-32,24-24-15,-24-1 16,0 25-16,0 0 16,25-24-16,-25-1 15,0 25 1,0-24 15,0 24-31,-49 25 16,49-25-16,-50 25 15,25 0-15,-49 0 16,49-50 0,0 50-1</inkml:trace>
  <inkml:trace contextRef="#ctx0" brushRef="#br3" timeOffset="221199.5326">33759 4663 0,'0'0'0,"0"50"0,0-25 16,0-1-16,0 1 15,0 25-15,0 0 31,0-75 94,25 0-125,0-25 16,0 25 0,-25 1-16,24-1 15,-24-25-15,0 25 16,0-24 0,0 24 15,-24 50 156,-1-25-187,-50 25 16,1-1-16</inkml:trace>
  <inkml:trace contextRef="#ctx0" brushRef="#br3" timeOffset="222486.6563">30287 5680 0,'24'75'16,"1"-51"-16,0 51 15,-25-50-15,0 24 16,0-24-16,0 0 15,25 25-15,-25-75 110,0-50-110,0 1 15,0 49-15,0-49 16,0-26-16,0 76 16,25-1-16,-25 0 15,0 0 1,24 25-16,1 0 31,0 0 0,25 25-31,-50 0 16,0 49 0,24-24-16,-24-25 15,25 49-15,0-24 16,-25-1 0,0 1-1,25-50 32,-25-50-16,25 26-31,-25-26 16,0 0-16,74 1 16,-74-1-16,25 25 15,0-24-15,24-1 16,-49 25-1,25 25 1,0 0 0,0 0-16,24 50 15,-49-25 1,0 24-16,25 1 16,-25-25-16,25 24 15,-25-24-15,0 25 16,25-50-16,-25 25 15,0-1 48,24-24-47</inkml:trace>
  <inkml:trace contextRef="#ctx0" brushRef="#br3" timeOffset="224080.801">31403 5953 0,'-25'0'63,"-25"0"-48,-24-25-15,-25-24 16,24-1-16,26 25 15,-1 0-15,-24 25 16,74-24-16,0-1 47,0 0-16,0 0-31,0 0 16,24 25-1,-24-24-15,25-1 16,0 0 0,-25 0-16,0-24 15,25-1 1,0 25-16,-25 0 16,24 1-16,1-1 31,0 25 16,0 0-32,24 0 1,-24 25 0,25-1-1,-50 1 1,25 0-1,-25 0 1,0 0 15,0-1-31,0 1 16,-25 0-16,25 0 16,-50-25-1,1 25 1,24-25-1,25 24 1,-25-24-16,25 25 16,-25-25-16,0 0 31,25 25 78,25-25-93,25 0-16</inkml:trace>
  <inkml:trace contextRef="#ctx0" brushRef="#br3" timeOffset="226503.4096">31700 5631 0,'-24'0'15,"24"24"1,0 1 0,0 0-1,0 0 1,0 24-1,0-24 1,0 0 0,0 25-16,0-25 15,0-1-15,0 1 16,24 0-16,-24 0 16,25 0-16,0-1 15,0-24-15,-25 25 16,25-25-16,24 0 15,1 25-15,-25-25 16,24 25 0,1-25-1,-25 0 1,-1 0-16,1 0 16,0 0-1,25-50 1,-26 25-1,-24 1-15,0-26 16,0 25 0,0-24-16,0 24 15,0 0-15,-24-50 16,-1 51 0,-25-1-16,50 0 15,-25 25-15,-24-25 16,24 25-1,0 0 17,0 0-17,1 0 1,-1 0 0,0 50-1,0-1 1,0-24-1,25 25 1,-24-25 0,24 24 15,0-24-15,0 50-1,49-1 1,-24-24-1,25-50-15,-26 49 16,1-49 0,25 0 15,-25-25 0,-25 1-15,49-1-16,1 0 15,-25 25 1,24-74 0,-49-1 15,0 50-31,0-24 16,0 24-16,0-50 15,0 1-15,0 0 16,0-26-16,0 51 15,0-26-15,0 1 16,0 49 0,25 0-16,0 1 15,-25-1 1,25 25 109,-25 25-125,0-1 16,0 26-1,0 0-15,25-1 16,-25-24-16,0 25 15,0-26-15,24 26 32,-24 0-32,25-26 15,-25 26-15,0 0 16,0-1-16,0-24 16,0 25-16,0-25 15,0-1-15,0 1 16,25 0-16,-25 0 15</inkml:trace>
  <inkml:trace contextRef="#ctx0" brushRef="#br3" timeOffset="227294.9961">32643 5730 0,'0'25'16,"0"24"-16,0-24 15,0 0-15,0 0 16,0 0-1,0-1-15,0 1 16,25 25-16,-25-25 16,0-1-1,0 1-15,0 25 16,0-25 0,0-1-1,25 1-15,-25 0 16</inkml:trace>
  <inkml:trace contextRef="#ctx0" brushRef="#br3" timeOffset="228024.8828">32693 5432 0,'24'0'93,"1"0"-93</inkml:trace>
  <inkml:trace contextRef="#ctx0" brushRef="#br3" timeOffset="230128.7883">33089 5854 0,'-24'0'47,"-1"0"-31,25 25-16,-25 0 31,25-1-31,0 1 16,-25 0-16,25 0 15,0 0-15,0-1 16,0 26-1,0-25 1,25-25-16,25 49 16,-26-24-1,1-25 1,25 50 0,-25-50-1,-1 0-15,26 0 16,-25 25-16,0-25 15,-1 0 1,1 0 0,25 0-1,-25-25 17,0 25-17,-25-25 1,0 0-16,24 0 15,-24 1-15,25 24 16,-25-25-16,25 0 16,-25 0 15,0 0-31,0 1 16,0-1-1,0 0 1,0 0-1,0 0-15,-25 1 16,0 24 0,25-25-1,-49 0 1,24 25 46,0 0-46,0 0 0,0 0 15,-24 0 16,49 25 62,0 0-93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4-05-09T12:59:57.66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22969 8359 0,'25'0'47,"25"25"-32,-26 25-15,51-1 16,-1 26-16,-24-26 16,24 75-16,-24-99 15,24 74-15,-24-24 16,-25-51-16,24 51 16,-24-25-16,0-26 15,24 26-15,1 0 16,24 24-16,1 0 15,-25-24-15,-1 24 16,-24-74-16,0 25 16,0 25-16,-1-50 15,-48-25 48,-1-25-48</inkml:trace>
  <inkml:trace contextRef="#ctx0" brushRef="#br0" timeOffset="587.7844">23961 8756 0,'0'25'32,"-24"0"-17,-1 24 1,-75-24-1,100 25-15,-49-26 16,-1 26-16,-49 25 16,99-51-16,-25 1 15,-24 0-15,49 0 16,-50 24-16,25-24 16,0 0-16,1 0 15,-1 24-15,0-24 16,0 0-16,-24-25 15,49 25 1</inkml:trace>
  <inkml:trace contextRef="#ctx0" brushRef="#br0" timeOffset="1198.5">24581 9451 0,'0'0'15,"-24"24"-15,24 1 16,0 0-16,0 25 16,0-26-1,0 26 1,0-25 0,0 24-1,0-24-15,0 0 31,0 0-15,0 0-16,0-1 47</inkml:trace>
  <inkml:trace contextRef="#ctx0" brushRef="#br0" timeOffset="1787.1923">25673 8979 0,'0'0'0,"0"25"0,0 0 16,0 0-16,0 24 15,0 26-15,0-26 16,0 1-16,0 24 16,0 1-16,0-1 15,0-24-15,0-1 16,0-24-16,0 25 16,0-25-1,25-25 16</inkml:trace>
  <inkml:trace contextRef="#ctx0" brushRef="#br0" timeOffset="2524.1265">25301 9252 0,'25'0'31,"24"0"-31,1 0 16,-25 0-16,24 0 15,1 0-15,24 0 16,-49 0 0,49 0-16,-24 0 15,-25 0 1,0 0-1,-1 0 17,1 0-1,0 0 31,0 0-62,0 0 16,0 0 0</inkml:trace>
  <inkml:trace contextRef="#ctx0" brushRef="#br0" timeOffset="3284.495">26814 8731 0,'0'0'0,"25"25"15,-1 0 1,26 49-16,0-49 0,24 25 16,1-26-1,24 26-15,0 0 16,25-1-16,-99-49 16,49 50-16,-24-25 15,-50 0-15,25-25 16,-25 24-16,49-24 15,-49 25-15,25-25 16,0 25 0,0 0-1,-25 0 1,24-1 15</inkml:trace>
  <inkml:trace contextRef="#ctx0" brushRef="#br0" timeOffset="3966.0097">27707 8731 0,'-50'0'0,"25"50"15,1-1 1,-1 1 0,0-25-1,0 0 1,-49 24-1,49 1 1,0 0-16,25-26 16,-49 26-16,-1 49 15,0-49-15,26-25 16,-1 49-16,-25-49 16,25 24-16,-24-24 15</inkml:trace>
  <inkml:trace contextRef="#ctx0" brushRef="#br0" timeOffset="5092.1126">28079 9252 0,'25'0'47,"0"0"-47,49 0 16,-24 0-1,-26 0-15,1 0 16,25 0 0,-25 0-16,-1 25 15,1-25 1,0 25 15,-25 0-15,0 24 15,-25-49-15,-24 50-16,-1-25 15,0-25-15,1 24 16,-26 26-16,26-25 31,24-25-31,-25 25 16,25-1-1,25 1 48,50-25-32,-25 0-15,0 0-16,24 0 15,-24 0-15,25 0 16,-25 50-16,24-50 16,-24 0-16,0 0 15,24 0-15,-24 0 16,0 25 0,0-25 15,49 0-31,-24 24 15,-25-24 1,-1 0-16,76 0 16,-100 25-16,24 0 15,-48-25 32,-1 0-47</inkml:trace>
  <inkml:trace contextRef="#ctx0" brushRef="#br0" timeOffset="6308.1316">23192 10567 0,'75'0'16,"-1"0"-1,25 0 1,25 0-16,25 0 16,50 0-16,24 0 15,-25 0-15,50 0 16,-24 0-16,24 0 16,0 0-16,0 0 15,25 0-15,24 0 16,-24 0-16,-25 0 15,25 0-15,-25 0 16,25 0-16,0 0 16,-75 0-1,1 25-15,-75-25 16,49 0-16,-24 0 16,-25 0-16,-25 0 15,1 0-15,-26 0 16,25 0-16,-24 0 15,-26 0-15,26 0 16,-50 0-16,-1 0 16,1 0-16,0 0 15,-50 0 126</inkml:trace>
  <inkml:trace contextRef="#ctx0" brushRef="#br0" timeOffset="7550.7165">25450 11162 0,'0'0'0,"49"0"15,1 0-15,-25 0 16,49 0-16,0 0 16,-49 0-1,50 0-15,-26 0 16,1 0-16,0 0 16,-26 0-1,26 0-15,-25 0 16,0 0-1,-1 0-15,1 25 16,0 0-16,25 24 16,-50-24-1,24 0-15,-24 0 16,0 24 0,0-24-16,0 25 15,0-25-15,0-1 16,-24 26-16,24-25 15,-50 0-15,25-25 16,-24 49-16,24-49 16,0 25-1,-49-25-15,49 0 16,-25 50-16,25-50 16,-24 24-16,24 1 15,-25 0 1,1 0-16,24 0 15,-25-25-15,25 49 16,1-49-16,-26 25 16,25 0-16,-24-25 15,-1 0-15,25 49 16,0-49-16,25 50 31,0-25 0,25-25-31,50 0 16,-1 0-16,0 0 16,26 0-16,-1 0 15,0 0-15,50 0 16,-50 0-16,0 0 16,-24 0-1,24 0-15,-49 0 16,24 0-16,-24 0 15,-1 0-15,26 0 16,-51 0-16,51 0 16,-26 0-16,1 0 15,24 0-15,1 0 16,24 0-16,-74 0 16,25 0-16,-50 25 15</inkml:trace>
  <inkml:trace contextRef="#ctx0" brushRef="#br0" timeOffset="10005.4156">30386 9897 0,'49'0'31,"51"0"-16,-26 0-15,25 0 16,-49 0-16,49 0 16,-25 0-16,1 0 15,-50 0-15,-1 0 16,1 0 0</inkml:trace>
  <inkml:trace contextRef="#ctx0" brushRef="#br0" timeOffset="10515.1789">30584 10244 0,'0'0'0,"25"0"15,0 0 1,0 0-16,24 0 16,1 0-16,24 0 15,-49 0-15,0 0 16,24 0-16,1 0 16,-25 0-1,0 0 1,-1 0-1,1 0-15,0-24 16</inkml:trace>
  <inkml:trace contextRef="#ctx0" brushRef="#br0" timeOffset="11139.427">31601 9302 0,'25'0'0,"49"49"16,-74-24-16,100 74 15,-76-24-15,51-1 16,-26 1-16,26-1 16,24 25-16,-74-74 15,0 0-15,49 24 16,-24-24-16,-50 0 15,25 0-15,24 0 16,-24 0 0,0-25-1,0 24 1,-1 1 0,1-25-1</inkml:trace>
  <inkml:trace contextRef="#ctx0" brushRef="#br0" timeOffset="11676.2823">32370 9575 0,'0'0'0,"0"24"16,-25 26-16,1-25 15,-26 49-15,25-49 16,0 25-1,0-26 1,-24 1-16,49 0 16,-50 25-16,25-26 15,1 26 1,-1-50-16,0 50 16,0-50-1,25 25 1</inkml:trace>
  <inkml:trace contextRef="#ctx0" brushRef="#br0" timeOffset="12812.8547">32693 10046 0,'0'25'16,"0"0"-16,0-1 16,0 1-16,0 0 15,0 0 1,0 49-16,0-49 15,0 0-15,0 0 16,0-1 15,0 1 1,24-25-17,1 0 16,0 0 1,-25-25-17,0 1 1,0-26 0,50 0-16,-26 26 15,-24-1-15,0-50 0,25 75 16,-25-24-16,25-26 15,0 50-15,-25 25 188</inkml:trace>
  <inkml:trace contextRef="#ctx0" brushRef="#br0" timeOffset="14067.9082">29493 14238 0,'49'0'32,"75"0"-32,0 0 15,50 0-15,-25 0 16,-50 0-16,0 0 16,1 0-16,-76 0 15,26 0-15,-25 0 16,24 0-1</inkml:trace>
  <inkml:trace contextRef="#ctx0" brushRef="#br0" timeOffset="14701.579">29716 14684 0,'0'0'0,"74"0"15,-49 0-15,50 0 16,-1 0-16,0 0 15,-24 0-15,24 0 16,-24 0-16,25 0 16,-51 0-16,1 0 15,0 0 1,0 0 0,0 0-1,24 25 1,1-25-16,-1 0 15,1 25-15,-25-25 16,0 0-16,24 0 16</inkml:trace>
  <inkml:trace contextRef="#ctx0" brushRef="#br0" timeOffset="15851.9107">23341 13891 0,'25'0'0,"0"0"31,24 0-15,26 0-1,-1 0-15,1 0 16,24 0-16,-74 0 16,24 0-16,1 0 15,-25 0 1,0-25 0</inkml:trace>
  <inkml:trace contextRef="#ctx0" brushRef="#br0" timeOffset="17117.7591">24061 13320 0,'0'0'0,"24"0"15,26 0 1,0 0-16,-26 0 16,26 0-16,-25 0 15,49 0-15,-49 0 16,25 25-16,-26-25 15,51 0-15,-75 25 16,25-25-16,-1 0 16,1 25-1,-25-1-15,25 1 0,-25 25 16,25-50 0,-25 49-1,0-24-15,0 25 16,0-1-1,0-24 1,0 0 0,-25 0-16,0 0 15,-24-1-15,24 1 16,-25-25-16,25 25 16,1 25-1,-1-50 79,25-25-63,25 25-15,-1 0-16,76 0 15,-26 0-15,25 0 16,-24 0-16,24 0 16,-25 0-16,-24 0 15,24 0-15,-24 0 16,-25 25-16,0-1 16,-25 1-1,0 25 1,0-25-1,0-1-15,0 1 16,0 0-16,0 0 16,0 0-16,0-1 15,-25 1-15,25 0 16,0 25-16,-25-26 16,0 1-16,0 25 15,-24-25 1,-1 24-1,25-49 1,1 25-16,-26-25 16,25 0 15,-25 0-31,26 0 16,-26 0-1,25 0 1,-24 0-1,98 0 95,26 0-95</inkml:trace>
  <inkml:trace contextRef="#ctx0" brushRef="#br0" timeOffset="17814.1004">26442 13692 0,'0'50'16,"0"-100"-16,0 174 0,0-99 15,0 49-15,0-24 16,0 0 0,0-1-16,0 1 15,0-1-15,0-24 16,0 25-16,0-25 15,0 24-15,0-24 16,0 25 0</inkml:trace>
  <inkml:trace contextRef="#ctx0" brushRef="#br0" timeOffset="18691.4369">26367 14213 0,'-24'0'63,"-1"0"-32,25-25-16,-25 25 1,25 25 109,0 0-109,25 0-1,24-1 17,-24-24-17,0 0-15,25 0 16,24 0-16,0 0 15,-24 0-15,24 0 16,1 0-16,-1 0 16,-49 0-1,25 0 1,-26 0 31,-24-24 15,0-1-62</inkml:trace>
  <inkml:trace contextRef="#ctx0" brushRef="#br0" timeOffset="20388.0646">27533 14263 0,'0'24'16,"25"-24"0,0 0-1,0-24-15,24-26 16,-24 0-16,49 1 15,-74-1-15,25-24 16,0 49-16,0-25 16,-25 1-16,0-1 15,0 25 17,0 100 61,0-26-77,0 26-16,0-1 16,0 1-1,0-26-15,0 26 16,0-1-16,25-24 15,-25-25-15,0-1 16,0 1-16,0 25 16,0-25-1,0 24 1,0-24 0,-25-25 30,0 0-46,75 0 297,24 0-281,0 0-16,-24 0 16,25 0-16,-51 0 15,1 0-15,0 0 16,-25 25 62,0 0-62,-50-25-1</inkml:trace>
  <inkml:trace contextRef="#ctx0" brushRef="#br0" timeOffset="22068.5303">23862 15304 0,'0'0'0,"75"0"15,-51 0-15,100 0 16,75 0-16,-75 0 16,74 0-16,-24 0 15,74 0-15,-99 0 16,49 0-16,-74 50 15,25-25-15,-25-25 16,-50 25-16,26-25 16,24 25-16,-25-25 15,0 0-15,25 0 16,50 0-16,-1 0 16,26 0-16,-50 0 15,0 0 1,-50 0-16,-25 0 15,1 0-15,-51 0 16,26 0-16,0 0 16,-1 0-16,-24 0 15,25 0-15,-26 0 16,51 0-16,-1 0 16,-49 0-16,25 0 15,-1 0-15,-24 0 16,0 0-1,0 0-15,24 0 16,1 0-16,24 0 16,26 0-16,-26 0 15,25 0-15,-24 0 16,-51 0-16,1-25 31,-50 25 47,-24 0-46</inkml:trace>
  <inkml:trace contextRef="#ctx0" brushRef="#br0" timeOffset="23740.0409">26020 16073 0,'25'0'0,"0"0"15,24 0 1,26 0-16,-1-24 16,-49 24-16,49 0 15,-24 0 1,-25 0-16,24 0 15,1 0-15,-50-25 16,50 25-16,-26 0 16,1 0-16,0 0 15,25 0-15,-26 0 16,1 0-16,0 0 16,0 0 15,0 25-16,-25 24 1,0-24 0,0 25-1,0-26 1,0 26 15,-25-50-31,25 25 16,-25-25-1,25 25-15,-50-1 16,26 1 0,-1-25-16,0 25 15,0 0 1,0 0-16,1 0 16,-1-25-16,-25 49 15,1-49 1,-1 25-16,0 25 15,-24-1 1,0-24-16,24 0 16,0 0-16,1-1 15,-1-24-15,-24 0 16,-1 50-16,26-25 16,-1-25-1,25 25 1,25-1 15,25 1 0,0-25-31,0 0 16,24 0-16,1 0 16,-25 0-1,0 0-15,-1 0 16,26 0-16,-25 0 15,24 0-15,1 0 16,0 0-16,-26 0 16,51 0-16,-50 0 15,24 0-15,26 0 16,-26 0-16,1 0 16,-1 0-16,1 0 15,-25 0-15,24 0 16,-24 0-16,25 0 15,-25 0-15,-1 0 16,26 0-16,-25 0 31,24 0-31,-24 0 32,0 0-32,0 0 15,-25 25-15,0 0 156</inkml:trace>
  <inkml:trace contextRef="#ctx0" brushRef="#br0" timeOffset="26499.056">31304 14387 0,'0'25'16,"49"-25"15,-24 0-15,0 0-16,0 0 16,-1 0-1,1 0-15</inkml:trace>
  <inkml:trace contextRef="#ctx0" brushRef="#br0" timeOffset="28198.4002">31849 14089 0,'25'0'47,"0"-25"-47,24-24 16,-24 24-1,50-50-15,-51 75 16,26-49-16,-25-1 16,24 25-16,-24 1 15,-25-26 1,0 25-1,25 25 1,-25 25 109,0 49-125,0-24 16,0-25-16,0 49 15,0 1-15,0-26 16,0 26-16,0-51 16,0 51-1,0-26-15,0-24 0,0 50 16,0-26-1,0-24 1,0 0-16,0 25 16,0-26-1,0 26 1,0-25 0,0 24 15,0-24 47,-25-25-47,0 0-31,1 0 16,-1 0-1,0 0-15,0 0 16,0 0 31,-24 0 15,74 0 48,-1-25-95,1 25-15,25 0 16,-25 0-16,-1 0 16,1 0-16,0 0 15,0 0 1,0 0 0,0 0 15,-1 0 0,1 0 0,0-24 110</inkml:trace>
  <inkml:trace contextRef="#ctx0" brushRef="#br0" timeOffset="30483.303">32196 10964 0,'-24'0'93,"24"49"-93,0-24 16,0 0 0,0 0-16,0 49 15,0-49-15,0 25 16,0-26-16,0 1 16,0 25-16,0-1 15,0-24-15,0 25 16,0-1-16,0 1 15,0 0-15,0 24 16,0 0-16,0-49 16,0 50-16,0-26 15,0-24-15,0 0 16,0 0-16,0 24 16,0 1-16,0-25 15,0 24-15,0-24 16,24 50-16,-24-51 15,0 1-15,25 0 16,25 0 0,-50 0-16,0-1 15,0 1 1,0 0 0,0 0-1,0 0 1,0-1 15,-25 1-31</inkml:trace>
  <inkml:trace contextRef="#ctx0" brushRef="#br0" timeOffset="31539.7214">31874 12402 0,'25'25'16,"-50"-50"-16,75 50 0,-1 25 16,1-25-16,-25 24 15,-1-24-15,-24 0 16,50-25-16,-50 25 16,25-1-16,0 1 31,-1-25-31,1 0 31,0 0 0,25 25-15,-50 0 0,0 0-1,25-25-15,-25 49 16,24-74 46,-24 1-46,0-1-16,25-25 16,-25 25-16,25-24 15,-25-1-15,0 25 16,50-24-1,-50 24 1,24-25 0,1 50-1,-25-24-15,25 24 16,-25-25-16,0 0 16,0 0-1</inkml:trace>
  <inkml:trace contextRef="#ctx0" brushRef="#br0" timeOffset="36324.586">8781 17165 0,'0'25'16,"0"-1"-1,0 1 1,-25 0-16,25 0 31,0 0-15,0-1-16,0 1 31,0 25-15,0-1-1,50 1 1,-1-25-16,1 0 16,-50 0-1,25-25-15,-1 24 16,1 1-1,0-25 1,0 25-16,0-25 16,49 0-16,-49 0 15,25 0-15,24 0 16,-49 0-16,24 0 16,1 0-16,0 0 15,-26-25-15,26 25 16,-50-49-1,74 24-15,-74 0 0,25-74 16,-25 49-16,0 0 16,0 26-1,0-51-15,0 50 0,0-24 16,0 24 0,0-25 15,-25 50 16,25 25 0,0 0-32,0 49-15,0-49 16,0 25-16,0-25 15,0 24-15,0 26 16,0-1-16,0-24 16,25-1-16,25 26 15,-25-26-15,-1 1 16,-24 0-16,0-26 16,25 26-16,-25 0 15,0-1-15,0-24 16,0 25-16,0-1 15,0 1-15,0-25 16,0-1 0,-25 26-16,25-25 15,-24-25-15,-1 25 32,25-1-32,-25-24 15,-25 0-15,-24 25 16,49-25-1,-24 0 1,-1 0-16,0 0 16,1 0-16,24 0 15,-74-25-15,74 25 16,0-24 0,0 24-16,25-25 31,0 0-16,0 0 1,0 0 0,0 1 15,0-1-31</inkml:trace>
  <inkml:trace contextRef="#ctx0" brushRef="#br0" timeOffset="37164.7116">9947 18182 0,'0'0'0,"0"25"16,0 24 0,0 1-16,49 24 15,-24-24 1,-25-25 0,0-1-16,0 1 15,0 0-15,0 0 16,25-25-16,0 0 62,0 0-15,-1 0-31,1-50-16,-25 25 15,25-24-15,-25-1 16,25 1-16,0-1 16,-1 0-16,1 1 15,-25 24 1,25 0-16,0-49 16,0 74-1</inkml:trace>
  <inkml:trace contextRef="#ctx0" brushRef="#br0" timeOffset="37787.5003">11212 17413 0,'0'0'0,"74"0"16,1 0-16,-1 0 0,25 0 16,-74 0-1,49 0-15,1 0 0,-26 0 16,-49 25-16,25-25 16,0 0-1,-25 24 63</inkml:trace>
  <inkml:trace contextRef="#ctx0" brushRef="#br0" timeOffset="38404.5234">11286 17884 0,'0'0'0,"25"0"15,0 0-15,24 0 16,-24 0-1,25 0-15,-1 0 16,26 0-16,-26 0 16,1 0-16,0 0 15,-1 0-15,-24 0 16</inkml:trace>
  <inkml:trace contextRef="#ctx0" brushRef="#br0" timeOffset="39431.3771">12849 17537 0,'49'0'31,"-24"0"-15,50 0-16,-1 0 16,-24 0-16,24 0 15,1 0-15,-1 0 16,25 0-16,-49 0 16,24 0-1,-24 0-15,-25 0 0,-1 0 31</inkml:trace>
  <inkml:trace contextRef="#ctx0" brushRef="#br0" timeOffset="40515.6682">13965 17214 0,'0'0'0,"25"0"47,24-49-32,1-26-15,0 51 16,-1-26-16,-24 0 16,0 26-16,0-26 15,24 0 1,-49 26 0,0-1-16,0 0 15,0-25 1,0 26-1,0-1-15,0 0 16,-25 25 47,25 25-63,-24-25 15,24 25-15,0 24 16,0-24-16,0 0 15,0 24-15,0 1 16,0 0-16,0-26 16,0 51-16,0 24 15,0-74 1,-25 49-16,0-24 16,0-25-16,25-1 15,0 26 1,0-25-1,0 0 17,0 24-1,25-49-15,0 0-16,0 25 15,-25 0-15,24-25 16,-24 25-1,25-25-15</inkml:trace>
  <inkml:trace contextRef="#ctx0" brushRef="#br0" timeOffset="41246.0568">13891 17810 0,'0'0'0,"74"49"15,-24-49-15,49 0 16,-25 0-16,25 0 16,-49 0-16,25 0 15,-1 0 1,-24 0-16,-1 0 16,-24 0-16,25-24 15,24-1-15,-49 25 16,24-25-16,-24 25 15,0 0 1</inkml:trace>
  <inkml:trace contextRef="#ctx0" brushRef="#br0" timeOffset="43099.3478">14163 18182 0,'0'0'0,"50"0"16,-25 0 0,24-25-16,-24 25 15,50 0-15,-26 0 16,1 0-16,0-25 16,-26 25-1,26 0-15,-25 0 16,0 0-1,-1 0-15,26 25 16,-25-25 0,0 25-1,-25 0 17,0-1-32,0 1 15,0 0-15,-25 25 16,25-26-16,-25-24 15,0 25-15,0 0 16,-24-25 0,-1 25-16,1 24 15,-1-49 1,0 0 0,1 25-16,24 0 15,0-25-15,0 0 16,0 25-1,25 0 1,0 24 0,-24-49-16,24 25 78,49 0-63,1-25 1,-25 0 0,0 0 281,-1 0-282,1 0-15,25 0 16,-25 0-1,-1 0-15,1-25 0,0 25 16,0-25 0,0 25-1,-1 0-15,-24-24 0,25 24 16,25-25 0,-25 25 15,24 0-16,-24 0 1,0-25 47,0 0 155,-1 25-186</inkml:trace>
  <inkml:trace contextRef="#ctx0" brushRef="#br0" timeOffset="45299.0726">15850 16421 0,'0'25'15,"-25"-1"1,25 26-16,-24-25 16,-1 74-16,0-49 15,0 24-15,-24 0 16,49-24-16,-25 0 15,25 24-15,0-49 16,-25-25 797,25 25-798,0-1-15,-50 26 16,26-25-1,24 0-15,-50-1 16,25 1-16,0 25 16,1-1-16,-1-24 15,25 0 1,0 25-16,0-1 16,0-24-16,0 0 15,0 25-15,0-1 31,0-24-31,0 0 32,0 24-32,0 1 15,0 0 1,0-26-16,0 1 16,0 0-16,25 0 15,-25 0 1,0-1-16,24 1 15,1 25 1,0-50-16,-25 49 16,25-49-16,24 50 31,-24-50-15,0 25-1,0-25 16,0 0-15,-1 25 0</inkml:trace>
  <inkml:trace contextRef="#ctx0" brushRef="#br0" timeOffset="46482.1344">16197 17338 0,'25'0'47,"50"0"-47,-51 0 15,51 0 1,-1 0-16,-49 25 15,0-25-15,0 0 16,0 0-16,-1 0 16,1 0-1,0 0 1,0 0 15</inkml:trace>
  <inkml:trace contextRef="#ctx0" brushRef="#br0" timeOffset="47293.6212">16867 17314 0,'25'0'63,"-25"-25"-63,50-25 15,-26-24-15,-24 24 16,0 1-16,25-26 15,-25 50 1,0 50 109,0 50-109,0-26-1,0-24-15,0 49 16,0-24 0,0 0-16,0-26 15,0 26-15,0-25 16,0 24-16,0 1 15,25-25-15,-25 0 16,0 49-16,0-49 16,0 25-1,0-1-15,25-24 16,0 0-16</inkml:trace>
  <inkml:trace contextRef="#ctx0" brushRef="#br0" timeOffset="48067.5662">17562 17413 0,'0'25'0,"0"24"15,0-24-15,0 0 16,0 25-16,0-1 16,0-24-1,0 25 1,0-26 0,0 1-1,0 0-15,0 0 31,0 0 1</inkml:trace>
  <inkml:trace contextRef="#ctx0" brushRef="#br0" timeOffset="49179.6017">17487 17611 0,'-25'0'31,"25"25"-15,50-25-1,25 0 1,-75 25-1,49-25-15,-24 0 16,25 0-16,-26 0 63</inkml:trace>
  <inkml:trace contextRef="#ctx0" brushRef="#br0" timeOffset="51478.649">18182 17115 0,'25'0'16,"49"0"0,0 0-16,26 0 15,-26 0-15,1 0 16,-26 0-16,1 0 16,-1 0-1,-24 0-15,0 0 16,0 25-1,-25 0-15,25-25 16,-1 25 0,-24-1-16,0 1 15,25 25-15,-25-25 16,0 24 0,0-24-1,0 0 1,-25 0-16,1-1 15,-1-24 1,0 0-16,0 25 16,-49 25-1,24-50 1,1 0 0,-1 0-1,50 25-15,-25-25 16,0 0-16,50 0 94,0 0-79,0 0-15,0 0 16,-1 0-1,1 0 1,0 0-16,25 0 16,-26 25-1,1-1-15,0 1 16,-25 0-16,25-25 0,-25 25 16,0 24-1,0 1-15,0 0 16,0-26-1,-50 1 282,25-25-281,-24 0 0,24 0-1,0 25-15,0 0 16,-24-25-16,24 25 15,0-25-15,0 0 16,0 0 0,1 0 46,-1 0-31,50 0 204</inkml:trace>
  <inkml:trace contextRef="#ctx0" brushRef="#br0" timeOffset="53236.0026">19323 16644 0,'0'25'15,"0"-50"-15,49 99 16,1-49 0,0 0-16,-26 0 15,1-25-15,0 0 16,0 49-16,0-49 15,-25 25-15,25-25 16,-1 50-16,-24-25 16,25 49-1,0 25 1,0-49 0,-25-25-16,0 24 15,0 26-15,25-26 16,-25 26-16,0-51 15,0 51-15,0-25 16,0-1-16,0 26 16,-25-1-16,25-49 15,-50 0 235,25-25 78,1 24-312,24 1 15,0 0-31,0 0 16,-25 24 15,25 1-31,-25-25 16,0 0-1,25-1 1,0 1 15,0 0-15,-25 0-16,0-25 31,1 25-15,24-1 15,-25 1-31,0-25 31,25 25-31,-25 0 0,-49-25 32,49 25-17,0-25-15,0 0 16,75 0 109</inkml:trace>
  <inkml:trace contextRef="#ctx0" brushRef="#br0" timeOffset="54924.167">20637 16892 0,'-24'0'31,"-1"50"-15,0-50-16,0 74 15,-49 0-15,74-24 16,-75 49-16,26-24 16,-1 49-16,25-75 15,1 51-15,24-26 16,-25-24-16,25-26 16,0 26-16,0-25 15,0 24-15,0-24 16,0 25-1,0-25 1,0 24 0,0-24-16,0 25 15,0-1-15,0-24 16,25 25-16,-1-1 16,1-24-16,-25 25 15,50-50-15,-50 24 16,25 1-16,-1 0 31,1-25-31,0 25 16,0-25-16,0 0 15,-1 25-15,1-25 16</inkml:trace>
  <inkml:trace contextRef="#ctx0" brushRef="#br0" timeOffset="57095.1331">20786 17611 0,'25'0'16,"0"0"-1,25 0-15,-26 0 16,26 0-16,0 0 16,24 0-16,-24 0 15,-1 0-15,-24 0 16,0 0-16,0 0 31,-1 0-31,1 0 16</inkml:trace>
  <inkml:trace contextRef="#ctx0" brushRef="#br0" timeOffset="58203.8871">21853 17413 0,'25'-50'78,"0"25"-78,24-49 16,-24 24 0,25 1-16,-1 24 15,-49 0-15,50 0 16,-50 1-16,25 24 16,-1 0 93,-24 49-109,0 26 16,25-26-16,0 1 15,0-1-15,-25 1 16,25-25-16,-25 24 15,24 1-15,1-25 16,-25 25 0,0-26 15,0 26-15,0-25-1,0 24 1,0-24-16,0 0 15,0 25-15,0-1 16,0-24 0,0 0-1,0 0 1,25-1 15,0-24 63,0 0-78</inkml:trace>
  <inkml:trace contextRef="#ctx0" brushRef="#br0" timeOffset="58995.8809">23044 17711 0,'0'0'0,"0"24"0,24-24 16,1 25-1,0-25-15,25 0 16,-1 0-1,-24 0-15,0 0 16,0 0 0,-1 0-16,1 0 15,0 0 142,25 50-157,-1-50 15,-24 0 1,0 0 15,0 0-15,-1 0-1,1 0 1,0 0-16,0 0 47</inkml:trace>
  <inkml:trace contextRef="#ctx0" brushRef="#br0" timeOffset="59915.9187">23887 17512 0,'25'0'47,"0"0"-31,24 0 0,1-50-16,-25 26 31,-25-1-16,24 0-15,1 0 16,-25 0-16,0 1 16,25 24-16,-25 24 78,0 1-63,-25 99-15,25-74 16,0-25 0,0 24-1,0 1-15,0 24 16,0-24-16,0 24 16,0-49-1,0 0-15,0 25 0,-25-26 16,25 26-1,0-25 1,0 0 0,0-1-16,0 1 31,0 25-31,0-25 16,0 24-1</inkml:trace>
  <inkml:trace contextRef="#ctx0" brushRef="#br0" timeOffset="61619.4006">24333 16842 0,'50'25'16,"-25"-25"-16,24 25 15,-24 0-15,0-25 0,25 25 16,-26-25-1,1 24 1,0-24 0,-25 50-16,25-50 15,0 25-15,-1 24 16,-24 1-16,50 24 16,-25-49-16,0 74 15,-1 1-15,26-76 16,-50 26-16,25 0 15,25-1-15,-50 1 16,0-25-16,24 0 16,1 24-16,-25-24 15,0 0-15,0 24 16,0-24 0,0 0 46,0 25-62,0-1 16,-25-24-1,25 0-15,-24 24 16,-1-49-16,25 50 0,0-25 16,-25 0-1,0-1 1,0 1-16,25 0 15,0 25-15,-49-26 16,49 1-16</inkml:trace>
  <inkml:trace contextRef="#ctx0" brushRef="#br0" timeOffset="62562.972">25673 17785 0,'0'0'0,"25"0"16,49 0 0,-24 0-1,-26 25-15,1-25 16,25 0-16,-25 0 16,24 0-1,-24 0 1,25 0 15</inkml:trace>
  <inkml:trace contextRef="#ctx0" brushRef="#br0" timeOffset="63215.4445">25772 18058 0,'25'0'31,"24"0"-15,-24 0-16,50 0 15,-26 0 1,-24 0 0,0 0 15,0 0-16,0 0 17</inkml:trace>
  <inkml:trace contextRef="#ctx0" brushRef="#br0" timeOffset="90819.0756">26715 17636 0,'24'0'47,"1"0"-16,25 0 172,-50-25-187,25 1 0,-1-1 15,1 25 0,25 0-15,-50-25-1,25 25 1,-1-25 0,1 25-1,0 0 17,0 0-17,0 0-15,0-25 16,24 25-1,-24 0 17,0 0-17,0 0 1,-1 0 0,1 0 15,25 0 0,-25 0-15,-1 25-1,-24 0 17,25 0-17,-25 0 1,0-1-1,0 26 32,-49-25-31,24-25 0,25 25-1,-50-1 1,50 1-16,-25 0 15,25 0 1,-24 24 0,-1-49-1,0 25 1,0 0 0,0 0-1,25 0 1,-24-1-1,-1-24-15,25 25 32,-25 0-17,0-25 1,0 25 0,0 0-16,1-1 31,-1-24-31,25 25 15,-25-25 1,0 0 0,0 0-1,1 25 17,-1-25-17,-25 25 1,25 0-16,1-25 31,-26 24-15,0-24-1,26 25-15,-1-25 16,0 0 0,0 25-1,75-25 79,24 0-78,-49 0-1,25 0 1,-26 0-16,1 0 15,0 0 1,0 0 0,0 0-1,-1 0 1,1 0-16,0 0 16,0 0-1,0 0-15,24 0 31,-24 0-15,0 0 0,0 0-16,0 0 15,-1 0 1,1 0 0,0 0-1</inkml:trace>
  <inkml:trace contextRef="#ctx0" brushRef="#br0" timeOffset="131596.0637">20811 6573 0,'25'25'16,"0"25"-16,24 24 15,-24-49-15,50 49 16,-51 26-16,51-51 16,-50 26-16,24-1 15,-24-49-15,0 49 16,24-24-16,-24-25 31,0 24-31,0-24 0,-25 0 16,25 0-16,-1 49 15,1-49 1,0 0 0,-25-1-16,25 1 15,0-25-15,-1 25 16,26 25-1,-25-26 1,-25 1-16,25 0 16,-25 25-16,24-50 140,26-25-140,-25 0 16,0-74-16,0 49 16,-1-24-16,-24-1 15,0 26-15,0-26 16,50 26-16,-25-1 15,-25-24 1,0 24-16,0 1 16,49-26-16,-24 50 15,-25-24-15,0-26 16,0 1-16,25-1 16,0 26-16,0-26 15,-25 26-15,24-1 16,1 1-16</inkml:trace>
  <inkml:trace contextRef="#ctx0" brushRef="#br0" timeOffset="132979.5899">22647 7243 0,'49'0'15,"1"0"1,24 0-16,1 0 15,-26 0-15,51 0 16,-26 0-16,-49 0 16,24 0-16,-24 0 15</inkml:trace>
  <inkml:trace contextRef="#ctx0" brushRef="#br0" timeOffset="133443.8682">22895 7491 0,'0'0'0,"74"0"15,-49 0 1,49 0 0,1 0-16,-1 0 15,1 0-15,-1 0 16,0 0-16,-49 0 15,25 0 1,-25 0-16,-1 0 16</inkml:trace>
  <inkml:trace contextRef="#ctx0" brushRef="#br0" timeOffset="135683.2661">24160 6672 0,'0'0'0,"-25"25"15,25 25 1,-25-50-1,0 25 1,1 24-16,-26-24 16,50 0-16,-25-25 15,25 50-15,-25-1 16,25-24 0,0 25-16,0-1 15,0 1-15,0-25 16,0 49-16,0-49 15,0 24-15,0-24 16,0 25-16,-24-25 16,-1-1-1,25 1-15,0 0 16,0 25-16,0-26 16,25 26 624,24 24-640,-49 1 16,0-26-16,0 1 47,25-25-47,0 0 15,0 24-15,-1-49 16,-24 25-16,50 0 16,-25 25-16,0-50 15,-1 24 1,1-24-1,0 0-15,0 0 16,0 50 0,-1-50 46,26-25 1,-50 0-48,0 1 1</inkml:trace>
  <inkml:trace contextRef="#ctx0" brushRef="#br0" timeOffset="136107.0411">24606 7441 0,'25'0'15,"0"0"1,0 0-1,24 0-15,50 50 16,-49-50-16,49 0 16,-24 0-16,-26 0 0,26 0 15,-50 0-15,-1 0 32,1 0-32</inkml:trace>
  <inkml:trace contextRef="#ctx0" brushRef="#br0" timeOffset="137132.0177">25400 7541 0,'25'0'15,"-25"-25"1,49 0-16,-24 0 16,0 0-16,74-49 15,-24 24-15,-51 1 16,76-26-16,-51 26 15,-24-26-15,0 26 16,25 24-16,-50 0 16,0 50 93,0 0-93,0 0-16,0 24 15,0 1-15,0-1 47,0 1-31,0-25-16,0 24 15,0 1-15,0 0 16,0-26 0,-25 1-16,25 0 15,0 25-15,0-1 16,0 1 0,-50 24-16,50-49 31,0 0-31,0 0 31,0-1 0,0 1-15</inkml:trace>
  <inkml:trace contextRef="#ctx0" brushRef="#br0" timeOffset="138588.3628">26764 8086 0,'0'0'0,"0"-24"109,0-26-93,0 25-16,0 0 15</inkml:trace>
  <inkml:trace contextRef="#ctx0" brushRef="#br0" timeOffset="139099.5118">26715 7665 0,'0'0'0,"0"49"16,0-24-16,0 25 15,0-26-15,0 26 16,0-25-1,-25 24-15,25-24 16,0 0-16,0 25 16,0-25-1,0-1-15,0 1 16,0 0 0,0 0-1,0 0 1,0-1 46</inkml:trace>
  <inkml:trace contextRef="#ctx0" brushRef="#br0" timeOffset="140963.7568">27236 7045 0,'0'0'0,"24"0"0,1 0 15,25 0 1,24 0-16,-49 0 16,49 0-16,-24 0 15,24 0-15,-24 0 0,-25 0 32,49 0-32,25 49 15,-74-24 1,0-25-16,0 50 15,0-26 1,-25 26 0,0-25-1,0 0 1,-25 24-16,0-24 16,0-25-1,-24 50-15,-1-26 16,25-24-1,-24 25-15,-1 0 16,25 0-16,0 0 0,25-1 16,-24 26-1,24-25-15,0 0 16,0-1 0,-25 26-16,25-25 15,-25 0 1,25-1-1,-25 1 1,25 0 0,0 0-1,50-25 173,-25 0-188,-1 0 15,1 0-15,25 0 16,-25 0 0,-1 0-16,1 0 15,25 0 1,-1 0-16,1 0 0,0 0 16,24 0-16,-24 0 15,-1 25 1,26-25-1,-50 0-15,-1 0 47,1 0-47</inkml:trace>
  <inkml:trace contextRef="#ctx0" brushRef="#br0" timeOffset="142355.8717">28203 6821 0,'25'25'141,"0"0"-125,-25 0-1,24 24 1,1 26-16,0-50 15,0-1-15,0 51 16,24-26-16,-24 26 16,49-1-16,-74-24 15,50-1-15,24 1 16,-24 0-16,0-26 16,-26 26-16,26-25 15,-50 0-15,25 24 16,0-24-1,-1 25 1,-24-26 0,0 1-1,50 50-15,-50-51 16,0 26 0,0-25-1,0 0 16,0 0-15,0-1 0,0 1-16,0 0 15,0 0 1,0 0 0,0-1-16,0 1 15,0 0 1,0 0-1,0 0-15,0-1 16,0 1 0,0 0-1,0 0 1,-25-25 0,0 49-1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4-05-09T13:12:29.32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2803 1563 0,'0'24'15,"0"1"-15,0 25 32,0-25-17,0 24 1,0 1-16,0-25 15,0 0-15,0 49 16,25-24-16,24 24 16,1 0-16,0-24 15,-1 0-15,1-26 16,-1-24-16,1 25 16,-25-25-1,0 0 1,-1 0-1,1-49 1,-25-26-16,25 26 16,-25-1-16,25-49 15,-25 74-15,0-25 16,0 26-16,0-26 16,0 25-16,0 0 15,0-24 1,0-1-16,0 25 15,0 0 1,0 1 0,0 73 62,0 51-63,0-26-15,0-24 16,25 49-16,-1 74 16,76-24-16,-76-50 15,1 25-15,25-49 16,-50-1-16,0-24 16,0 49-16,0-24 15,25-1-15,-25-24 16,24 49-16,-24 0 15,0 25-15,0 0 16,0 50-16,0-100 16,0 50-1,0-25-15,0-24 16,-24-100 93,-26-25-93,-24-24-16,49 24 16,25-49-16,0 25 15,0-26-15,0 26 16,0 0-16,0 49 15,0 0-15,0 0 16,0 0-16,0-24 16,0-1-1</inkml:trace>
  <inkml:trace contextRef="#ctx0" brushRef="#br0" timeOffset="627.4231">4018 1786 0,'0'0'0,"25"0"16,0 0-16,25 0 16,24 0-16,0 0 15,1 0-15,-26 0 16,1 0-16,0 0 16,-26 0-16,1 0 15</inkml:trace>
  <inkml:trace contextRef="#ctx0" brushRef="#br0" timeOffset="1096.5325">4093 2208 0,'25'0'0,"49"0"16,-49 0-16,49 0 15,-49 0-15,49 0 16,-24 0-16,0 0 16,-1 0-16,26 0 15,-51 0-15,1 0 32,0 0-32</inkml:trace>
  <inkml:trace contextRef="#ctx0" brushRef="#br0" timeOffset="2025.7772">5259 1488 0,'0'25'15,"0"0"1,0 0-16,49 24 15,-24-24-15,74 25 16,-24 49-16,24-25 16,-25-49-16,25 74 15,-49-49-15,0 0 16,-1-26-16,-24 26 16,0-50-16,-25 25 15,25-25-15,-25 25 16,0-1-1,0 1 1,0 0 0</inkml:trace>
  <inkml:trace contextRef="#ctx0" brushRef="#br0" timeOffset="2577.3356">5904 1637 0,'0'0'0,"0"25"16,-25 25-1,-25-26 1,-24 76 0,49-76-16,-25 26 15,1 0 1,24-1-16,-50 1 15,75-1-15,-74 1 16,74-25-16,-50 49 16,1-49-16,49 25 15,-25-50 1,25 24-16,-25-24 16</inkml:trace>
  <inkml:trace contextRef="#ctx0" brushRef="#br0" timeOffset="3873.528">6176 1067 0,'0'24'0,"25"1"31,25-25-15,-1 0-16,1 0 15,-25 0-15,49 0 16,-24 0-16,-1 0 16,1 0-16,-25 0 15,24 0 48,-49 25-48,25-25 1,-25 50 0,0-26-1,0 26 1,-25-25-16,1 0 31,-1-25-31,-25 49 0,25-49 16,1 0-1,-1 25-15,-25 0 16,25 0-16,-49-1 16,49-24-1,-24 25 1,49 0 0,0 0 46,24-25-46,1 0-1,25 0-15,-25 0 16,24 0-16,1 0 16,-25 0-16,24 0 15,-24 0 1,0 0-1,24 0-15,-24 0 16,0 0 0,0 0-1</inkml:trace>
  <inkml:trace contextRef="#ctx0" brushRef="#br0" timeOffset="5248.255">7218 2059 0,'25'0'63,"0"0"-48,24 0 1,26 0-16,-50 0 16,49 0-16,-24 0 15,-26 0-15,51 0 16,-50 0-16,-1 0 16,26 0-16,-25 0 31,0 0 0</inkml:trace>
  <inkml:trace contextRef="#ctx0" brushRef="#br0" timeOffset="6464.2598">8483 1364 0,'0'0'0,"25"25"0,-25 0 15,25-25-15,0 49 16,24-24-16,-49 0 16,50 25-16,-25-1 15,24-24-15,-24 25 16,25 24-16,-50-49 16,24 0-16,26 24 15,0 26-15,-26-26 16,26-24-16,-25 74 15,25-74-15,-26 25 16,1-50-16,0 49 16,0-49-16,-25 25 15</inkml:trace>
  <inkml:trace contextRef="#ctx0" brushRef="#br0" timeOffset="7120.2463">9252 1563 0,'0'24'62,"-25"-24"-62,1 50 16,-1-25-16,25 0 16,-50 24-16,-24 26 15,74-50 1,-25 49-16,-25-49 16,25 0-16,25 24 15,-24 1-15,-1-25 16,0-1-16,25 1 15,-25 25-15,-24-1 16,49-24 15,-25-25-31</inkml:trace>
  <inkml:trace contextRef="#ctx0" brushRef="#br0" timeOffset="8178.0693">10046 1885 0,'0'0'0,"25"0"0,0 0 16,-1 0-16,1 0 15,25 0-15,-25 0 16,-1 0 0,1 0-16,0 0 47,0 0-32,0 0 1,-1 0-1,1 0 1,0 0-16,0 0 63,-25 25-48</inkml:trace>
  <inkml:trace contextRef="#ctx0" brushRef="#br0" timeOffset="9847.9363">10939 1414 0,'0'0'0,"49"0"0,-49-25 16,25 25-16,25 0 16,-25 0 15,-1 0-15,1 0-16,0 0 15,0 0 1,0 0 15,0 0-15,-1 0 15,-24 25-15,0 0-1,0-1 1,0 1-1,0 0 1,-24 25 0,-1-26-1,-25 26 1,25-25-16,0 0 16,-49 0-1,74-1-15,-25 1 0,0-25 16,1 25-1,-1-25-15,0 50 16,0-50 0,75 0 62,-1 0-63,-24-25-15,25 25 16,-25 0-16,24 0 16,-24 0-1,25 0-15,-25 0 16,24 0-16,-24 0 16,0 0-1,0 25 1,-1-25-1,-24 24 1,25-24-16,-25 25 16,25 25-16,0-50 15,-25 25-15,0-1 16,0 1 0,0 0-1,0 0-15,0 0 16,-25-1-1,25 1 1,-25 25 0,-24-25-1,49-1 1,-25-24-16,0 0 16,0 0-1,0 25-15,1 0 16,-1 0-1,0-25 17,0 0-1,0 0 0,0 0-15,1 0-16,-1 0 109,25-25-62</inkml:trace>
  <inkml:trace contextRef="#ctx0" brushRef="#br0" timeOffset="14042.469">10145 1587 0,'0'25'219,"0"0"-204,0 25-15,0-25 16,0 24 0,0-24-1,0 0 1,0 0-16,0 24 15,0-24 1,0 0 15,0 0-15,0-1 0,0 1-1,25 25-15,0-50 16,-25 25-1,0-1-15,0 1 16,0 0 0,0 0-1,0 0 1,0-1 0</inkml:trace>
  <inkml:trace contextRef="#ctx0" brushRef="#br0" timeOffset="15144.6292">9947 1910 0,'24'0'62,"1"0"-15,0 0-47,0 0 16,0 0 0,0 0-1,-1 0-15,1 0 16,0 0-1,0 0-15,0 0 32,24 0-1,-24 0 0,0 0-15,0 0-1,24 0 17,-24 0-17,0 0 17,0 0-1,-1 0-16,-24 25 157,-24-25-156</inkml:trace>
  <inkml:trace contextRef="#ctx0" brushRef="#br0" timeOffset="18816.5648">1811 4390 0,'25'0'0,"-25"25"15,24 0-15,-24 0 16,0 24-16,0 1 16,0 24-16,50 1 15,-50-26-15,0 26 16,0-1-16,25-24 16,-25 49-16,0-49 15,0 24-15,0-24 16,0-1-1,0-24-15,0 25 0,0-25 16,0-1 0,0 1-16,0 0 0,25 0 31,-1-25-15</inkml:trace>
  <inkml:trace contextRef="#ctx0" brushRef="#br0" timeOffset="21360.8249">1315 4192 0,'0'0'0,"24"0"16,26 0-1,24-25-15,-49 0 16,25 25-16,-1-24 16,51-1-16,-26 0 15,-49 25-15,0 0 16,0 0-16,-1 0 16,1 0-16,0 0 15,0 0 1,0 0-16,24 0 15,1 0-15,24 0 16,1 25-16,-26 0 16,1-1-1,-50 26 17,25-50-32,-25 25 15,0 24 1,24-24-16,-24 50 15,25-51-15,-25 51 16,0-50-16,0 24 16,-25-24-16,25 25 15,0-1-15,-24 1 16,-26-1-16,25-49 16,25 25-16,0 0 15,-49 0 548,24-25-501,-25-25-46,25 25 78,1 0-79,-1 0-15,0 0 31,0 0-31,0 0 16,1 0-16,-1 0 16,0 0 31,-25 25-1,26 0-30,-1 0 0,74-25 171,26 0-187,-1 0 16,1 0-16,-51 0 15,51 0-15,24 0 16,-25-25-16,-24 25 16,24 0-16,1 0 15,-50 0-15,24 0 16,-24 0 0,25 0 15,-50 25-16,25-25-15,-25 24 16,49 1 0,-49 0-16,25-25 15,-25 50 17,0-26-32,0 26 15,0-25-15,0 24 16,0 1-1,0 0-15,25-50 94,-25 24-78,0 1-1,0 0-15,0 0 32,0 0-32,0-1 15,0 1-15,0 25 16,0-25 0,0-1-1,0 1 1,0 0-1,0 0 17,25 24-17,-1-49 48,1 0-48,25-24 1,-25 24-16</inkml:trace>
  <inkml:trace contextRef="#ctx0" brushRef="#br0" timeOffset="22335.6309">3746 5159 0,'24'0'31,"26"0"-15,24 0-16,-24 0 16,49 0-16,75 0 15,-75 0-15,50 0 16,-50 0-16,0 0 15,0 0-15,1 0 16,-26 0-16,-24 0 16,-1 0-16,-24 0 15</inkml:trace>
  <inkml:trace contextRef="#ctx0" brushRef="#br0" timeOffset="22928.3812">5581 5110 0,'0'0'0,"-25"0"140</inkml:trace>
  <inkml:trace contextRef="#ctx0" brushRef="#br0" timeOffset="24864.7279">5110 4812 0,'0'50'15,"25"-50"1,-25 25-16,49-1 16,-24 26-16,0-50 15,24 50-15,1-26 16,0 1-16,24 0 16,-24 0-16,-1-25 15,-49 25-15,25-25 16,25 24-1,-26-24-15,-24 25 16,0 0 15,25 0-31,0 0 16,-25 24 15,0 1-15,-25-25-1,-24-1-15,-1 1 16,25-25-16,-24 50 16,-1-25-16,0-25 15,1 24-15,-1-24 16,-24 50-16,49-50 16,0 0-1,-24 0-15,-1 0 16,0 0-1,50-50 64,0 26-64,0-26 1,0 25-16,0-24 15,0-1 1,0 25-16,0-24 16,0-1-16,0 25 15,0-49-15,0 49 16,0-25-16,0 26 16,0-1-16,0 0 15,0 0-15,0 0 16,0 1-1,0-1 32</inkml:trace>
  <inkml:trace contextRef="#ctx0" brushRef="#br0" timeOffset="28651.3396">9451 4688 0,'24'25'125,"1"0"-125,-25 24 16,25 26-16,0-50 15,0-1 1,-1 26 0,-24-25 30,0 0-46,0-1 16,0 26-16,0-25 16,0 24-1,0-24 1,0 50 0,0-51-1,25 1-15,-25 0 16,0 0-1,0 24-15,0-24 32,0 0-32,25 25 15,0-50 1,-25 49 0,25-24-1,-1-25 157,-24-50-156,0 1-1,0-26-15,25-24 16,0 25-16,-25 24 16,0-49-16,50 0 15,-26 24-15,1 51 16,0-76-16,0 26 15,-25 49-15,0-25 16,0 1-16,0-1 16,0 25-16,0-24 15,25 24-15,-25-25 16,24 26 15,-24-1-31,25 0 16,0 0-16,-25-24 15,0 24 1,0 0 0,0 0-16,0 0 15,0 1 1,0-1-16,0 0 16,25 25 77,25 0-93,24 0 16,25 0-16,0 0 16,50 0-16,-50 0 15,100 0-15,-26 0 16,-49 0-16,50 0 15,25 0-15,-1 0 16,75 0-16,-25 0 16,25 0-1,-149 0-15,-99 0 0,123 0 32,-123 25-17,0-25 1,99 0-1,25 0-15,-75 0 16,1 0-16,-50 0 16,24 0-16,-24 0 15</inkml:trace>
  <inkml:trace contextRef="#ctx0" brushRef="#br0" timeOffset="30824.3736">10269 4911 0,'0'25'47,"0"0"-47,0 0 32,0 0-32,0-1 15,-25 1 1,25 0-1,0 0-15,0 0 16,-24-1-16,24 1 16,-25 0-16,25 0 15,0 24-15,-25-24 16,25 0 0,0 0-1,0 0 1,0-1-1,0 1 1,0 0-16,0 0 16,0 0-1,0-1-15,0 1 16,0 0 0,0 0-1,25 0 1,0-1-16,-1-24 15,1 25-15,0-25 16,0 25-16,0 0 16,-1-25 62</inkml:trace>
  <inkml:trace contextRef="#ctx0" brushRef="#br0" timeOffset="31799.7903">10517 5457 0,'25'-25'31,"-25"0"-31,25 25 16,0 0 0,-1 0-1,1 0-15,25-24 0,-25 24 16,24 0-1,-24 0-15,0 0 16,0 0 0,-1-25-1,-24 0 1,0 0 15</inkml:trace>
  <inkml:trace contextRef="#ctx0" brushRef="#br0" timeOffset="32352.4763">11038 4961 0,'0'25'15,"25"24"-15,-25-24 16,0 25 0,25 24-1,-25 1 1,0-51-16,0 26 15,0-25-15,0 49 16,24-74-16,-24 50 16,0-1-16,0-24 15,0 0-15,0 0 16,0 0-16,25-1 16</inkml:trace>
  <inkml:trace contextRef="#ctx0" brushRef="#br0" timeOffset="33098.1032">11336 5035 0,'0'0'0,"49"0"15,-24 0 1,-25 25 0,50 0-16,-25 0 15,24 0 1,-49-1-16,25 1 16,-25 0-16,0 25 15,0-26-15,25 51 16,-25-50-16,0 24 15,25-24-15,-25 25 16,0-26-16,24 1 16,-24 0-16,0 0 15,0 0 1,0-1-16,0 1 16,0 0-16,0 25 15,0-26 1,0 1-16,0 0 15,-24 0 1,24 0 0,-25-25-1,25-25 63,0 0-62,0-25-16</inkml:trace>
  <inkml:trace contextRef="#ctx0" brushRef="#br0" timeOffset="34707.6247">11633 4490 0,'25'0'62,"0"0"-46,0 0 15,0 0-31,-1 0 32,26 49 14,-25-49-46,-25 25 32,0 25-32,0-26 15,0 1 1,0 0 0,0 0-1,-25 0-15,0-25 16,0 24-1,1 1-15,-1-25 16,0 0-16,75 0 188,-26 0-188,1 0 15,25 0-15,-1 0 16,1 0-1,-25 0 1,0 0-16,-1 0 31,1 0 126,0 0-64,-50 0-15</inkml:trace>
  <inkml:trace contextRef="#ctx0" brushRef="#br0" timeOffset="35841.858">12502 5383 0,'0'0'16,"-25"0"78</inkml:trace>
  <inkml:trace contextRef="#ctx0" brushRef="#br0" timeOffset="36525.2903">12378 5358 0,'24'0'31,"1"0"-15,25 0-16,-1 0 15,26 0-15,-50 0 16,49 0-16,-49 0 15,24 0 1,-24-25-16,0 25 31</inkml:trace>
  <inkml:trace contextRef="#ctx0" brushRef="#br0" timeOffset="38560.2157">13841 4812 0,'0'50'47,"0"-25"-31,0-1-16,0 1 16,0 0-16,0 0 15,0 24 1,0-24-16,0 0 15,-25 25-15,25-1 16,0-24 15,0 25 1,-25-26-17,25 26 1,-24-50-16,24 25 15,-25 0 1,25-1 0,0-48 46,0-1-46,0 0-1,0-25 1,0 26-16,0-26 16,0 25-16,0-24 15,0 24-15,25 25 16,-25-50-16,0 25 16,0 1-1,-25 24 63,0 0-78,-25 0 16,26 0 0,-26 0-16,0 0 15,26 0 1,-1 0-16,-25 0 15,25 0-15,1 0 16,-1 0 0,0-25 31,25 0-32,0 0 1,0 0-1,0 1 1,0-26-16,0 25 0,0-25 16,0 26-1,0-1-15,0-25 16,25 50-16,-25-25 16,0 1-16,0-1 15,0 0 1</inkml:trace>
  <inkml:trace contextRef="#ctx0" brushRef="#br0" timeOffset="39108.3727">13965 5234 0,'0'25'16</inkml:trace>
  <inkml:trace contextRef="#ctx0" brushRef="#br0" timeOffset="40432.5663">14436 4862 0,'-24'25'16,"24"-1"-1,0 1-15,-50 0 16,50 0-16,0 0 16,-25-25-16,25 49 15,-25 1-15,0-25 16,25-1-16,-24 26 15,24-25-15,0 24 16,0 1-16,0-25 16,0 24-1,0-24-15,0 0 16,0 0-16,0 0 16,24-1-16,1-24 171,0-24-139,-25-26-17,25 25-15,-25-24 32,25 24-17,-25 0 16,25 25-31,-25-25 16,24 25 0,-24-25-16,25 25 31,0 0-31,0 0 31,0 0 0</inkml:trace>
  <inkml:trace contextRef="#ctx0" brushRef="#br0" timeOffset="43832.3344">14263 4614 0,'24'0'15,"26"0"48,-50-25-48,25 25 1,0-25 0,0 0-1,-25 0 1,49 1-16,-49-1 31,0 0-15,0 0-1,-25 25 95,-24 25-95,49 0-15,-25 49 16,25-49 0,0 0 15,0 24-31,0-24 16,0 25-1,0-1 1,0-24-16,0 25 15,0-25 1,0 24 0,0-24-16,0 25 15,25-1 17,0 1-17,-25-25 1,24 24-1,-24-24 1,0 0-16,0 0 16,0 24-1,0-24-15,-24 25 16,24-25 0,0-1 202</inkml:trace>
  <inkml:trace contextRef="#ctx0" brushRef="#br0" timeOffset="44575.4932">14287 5407 0,'25'0'15,"25"50"17,-25-50-32,0 0 15,-1 0 1,1 0-16,0 0 0,25 0 15,-26 0-15,26 0 16,0 0 0,-26 0-16,1 0 15,0 0 32,0 0-16,0 0 32</inkml:trace>
  <inkml:trace contextRef="#ctx0" brushRef="#br0" timeOffset="44944.1629">14883 5432 0</inkml:trace>
  <inkml:trace contextRef="#ctx0" brushRef="#br0" timeOffset="46575.5385">15627 4638 0,'25'0'63,"0"0"-63,-1 0 31,26 0-31,-25 0 15,0 0-15,24 0 16,-24 25-16,0-25 16,-25 25-16,25 0 15,-25 0 1,0-1-16,0 26 16,0-25-16,0 0 15,0 49-15,0-49 16,0 25-16,0-26 15,0 1 1,0 0 0,0 0-1,-25 0-15,-50-25 16,51 24-16,-26-24 16,50 50 218,0-25-218,0 49-1,0-49-15,0 0 16,0 0 31,0-1-32,0 26 1,0-25 0,0 0-16,-25-1 15,0 26 16,1-50-15,-1 0 15,0 0-31,0 0 16,0 0-16,-24 0 16,24 0-16,0 0 15,0 0-15,1 0 16,-26 0-1,25-25 1,-49 25-16,49 0 31,0 0-15</inkml:trace>
  <inkml:trace contextRef="#ctx0" brushRef="#br0" timeOffset="48063.4854">13395 4093 0,'0'0'0,"24"0"15,51 0-15,-1 0 16,50 0-16,75 0 16,-51 0-16,-48 0 15,24 0 1,25 0-16,-1 0 15,1 0-15,-50 0 16,1 0-16,-1 0 16,-25 0-16,-24 0 15,49 0-15,25 0 16,-49 0-16,-26 0 16,26 0-16,-1 0 15,-24 0-15,24 0 16,-49 0-16,24 0 15,1-25-15,24 0 16,1 25-16,-26 0 16,51-25-16,-51 25 15,-24 0-15,25 0 16,-26 0 0,26 0 46,-25 0-46,0 0-1,0 0 1,-25 25-16,24 0 16,1 0-1,-25 0-15,0-1 16,0 26-16,0 0 15,0 24 1,0-24-16,0-26 16,0 51-16,0-50 15,0 49-15,0-24 16,0-1-16,0 1 16,0-25-16,0 24 15,0 1-15,0 24 16,25-49-16,-25 0 15,0 25-15,0-1 16,25-49-16,-25 25 16,0 0-1,25-25 17</inkml:trace>
  <inkml:trace contextRef="#ctx0" brushRef="#br0" timeOffset="58767.4748">4266 5879 0,'0'25'141,"0"-1"-141,25 1 15,25 0-15,-25-25 16,24 50-1,1-26-15,-25-24 16,24 50-16,-24-25 16,0 24-16,49 26 15,-49-1-15,49-24 0,26 74 16,-51-75-16,100 51 16,-25-26-16,0-24 15,-25 24 1,-24-49 62,-50 0-62,24 0-1,-49-1 1,0 1-1,25-25 1,-25 25 0,25-25 109</inkml:trace>
  <inkml:trace contextRef="#ctx0" brushRef="#br0" timeOffset="60600.6657">5705 6796 0,'25'0'16,"24"0"-1,-24 25 16,0 0-31,25 0 16,-25 25-16,-1-50 16,1 24-16,0 1 15,-25 0-15,0 25 16,50-1 0,-50 1-1,0-1 1,0-24-16,0 25 15,0-25 1,24-25-16,-24 49 16,0-24-16,0 0 15,25 0 1,-25-1 62,-25-24-62,1 0-16,-26-24 15,25 24 1,-49-75-16,-26 50 16,1-24-16,50 24 15,-51 0-15,1 0 16,0-24-16,49 49 15,26-25-15,-1 25 16,0-50-16,0 50 16,25-24 15,0-1-31,0 0 62,25 25-30,-25-25-17,25 25-15,0 0 16,24 0-16,1-49 16,-1 49-1,-24 0-15,0 0 16,0 0-16,0 0 15,-1-25 1,1 25 15,0 0 32,0-25-16,-25 0-32,25 25-15,-25-25 0,24 25 16,51-25 0,-75 1-1,25 24 1,-1 0-1</inkml:trace>
  <inkml:trace contextRef="#ctx0" brushRef="#br0" timeOffset="62816.675">7169 7937 0,'0'0'0,"0"-24"15,0-100-15,0 24 16,0 1-16,-25-25 16,25 25-16,-25 0 15,25 24-15,0 26 16,0-1-16,0 1 15,0 24-15,0 0 16,0 0-16,0 0 31,0 1-15,0-1-16,0 0 31,0 0-31,25 25 63,0 0-63,-25 25 15,74 49-15,-74-24 16,0 24 0,50 75-16,-26-74 0,26 24 15,24 25 1,-49-50-16,0-49 15,25 49-15,-1-49 16,-24 0 0,0-25 15,0 25 0,24-50 0,-49-25-15,25-24-16,25 24 16,-50-24-16,24 0 15,1-1-15,-25 26 16,25-51-16,0 1 16,-25 50-16,0-1 15,0-24-15,0-1 16,0 50-16,0-24 15,0-1-15,0 25 16</inkml:trace>
  <inkml:trace contextRef="#ctx0" brushRef="#br0" timeOffset="64322.4864">8582 7317 0,'0'25'32,"-24"0"-32,-1 0 15,0 0 1,25-1-16,-25 1 16,0 25-16,25-25 15,-24-1-15,-1 26 16,25 24-1,-25 1-15,25-50 16,0 24-16,0 1 16,0 24-16,25 1 0,-25-50 15,74 24-15,-74 1 16,50-1-16,-1-24 62,-24-25-30,0 0-32,25 0 15,-26 0-15,1-25 16,-25 1 171,0-1-171,0 0-16,0 0 31,-25 0 1,25 1-17,0-1 1,0 0-1,0 0 1,0 0 15,50 25 1,-25 0-17,0-25-15,-1 25 16,-24-24-1,0-26 1,0 25 0,0-24-1,0 24-15,-24 0 16,24 0-16,-50 0 16,50 1-1,-25-1-15,0 0 16,1 0 15,-26-49-15,50 49-1,-25 25-15,25-50 16,-25 50 0,1-24-1,-1 24 95,25 24-95,25 1 1,-1-25-1</inkml:trace>
  <inkml:trace contextRef="#ctx0" brushRef="#br0" timeOffset="65137.5106">10517 7119 0,'0'0'16,"0"50"-16,0-1 0,0 26 15,0-1-15,0 25 16,0-24-16,0 24 16,0 0-16,0 0 15,25 25-15,0-49 16,0-1-16,-1-24 16,-24-25-1,25 24-15,-25 1 16,25-25-16,-25-1 15,0 1 1</inkml:trace>
  <inkml:trace contextRef="#ctx0" brushRef="#br0" timeOffset="65722.0921">10096 7739 0,'24'0'0,"1"0"16,0 0-16,0 0 16,49 0-16,-49 0 15,25 0-15,-26 0 16,26 0 0,-25 0-16,24 0 15,26 0 1,-26-25-16,1 25 15,49 0-15,-74-25 16,25 25-16,-26 0 16,51 0-16,-26 0 15,1 0-15,-25 0 16,0 0-16,-1 0 31</inkml:trace>
  <inkml:trace contextRef="#ctx0" brushRef="#br0" timeOffset="67370.6433">11931 8359 0,'0'0'0,"-25"0"0,0-25 94,1 25-94,-1-24 16,-25-1-16,-24 0 15,-1 25-15,26-50 16,24 50-16,0-24 15,0 24-15,1 0 16,24-25 47,0-25-48,0 1 1,0 24-1,0-25 1,0 25-16,0-49 16,0 49-1,0 0 1,24 25-16,-24-25 16,50 1-16,-25-26 31,0 50-31,-1 0 15,26-25 1,-25 25 0,0 0-1,-1 0 1,1 0 15,-25 25 0,0 25 1,0-26-17,0 1 1,0 0-16,0 0 16,-49 0-16,24-25 15,-25 0-15,1 49 16,-26-49-1,26 25-15,24-25 16,0 25-16,-25-25 16,26 0-16,-1 25 15,0 0 1,75-50 78</inkml:trace>
  <inkml:trace contextRef="#ctx0" brushRef="#br0" timeOffset="68359.6475">12005 7813 0,'0'0'0,"0"25"15,0 25-15,0-1 16,0 26-16,0-1 16,0 1-16,25-1 0,0-49 15,0 49 1,-25-49-16,25 25 16,-1-50-1,-24-50 48,0 1-63,0 24 15,50-25-15,-25-24 16,-25-1-16,0 26 16,25-1-1,0 25-15,-25 0 16,24 1-1,1-26-15,-25 25 16,25 25 15,0 0-15,24 0 0,-24 0-1,0 25 1,-25 0-1,25 49 1,0-24-16,-1-25 16,1 24-16,0-24 15,0 0-15,0 25 16,-1-50-16,-24 24 16,25 1-1,-25 0-15,50-25 125</inkml:trace>
  <inkml:trace contextRef="#ctx0" brushRef="#br0" timeOffset="69888.9964">13320 7813 0,'0'0'15,"-25"0"1,1 0 0,-1 0 15,0 0-16,0 25 17,25 0-32,-25-25 15,25 50-15,0-26 16,-25-24-16,25 50 16,0-25-1,0 0-15,0 0 16,0 24-1,0-24-15,0 25 16,0-26 0,0 1-16,0 25 15,25-25 1,0-25 0,0 0-16,25-25 156,-50-25-141,0 25 1,0 1 0,0-1-16,0 0 31,0 0-31,24 0 16,-24 1-1,0-1 1,0 0-1,0 0 1,0 0 0,0 0-16,0 1 31,0-1-31,0 0 16,0 0 15,0 0-31,0 1 15,-24 24 17,-1 0-17,0-25 1</inkml:trace>
  <inkml:trace contextRef="#ctx0" brushRef="#br0" timeOffset="72232.7847">13444 7962 0,'0'25'0,"0"0"31,0 0-31,0 0 31,0-1-15,25 1 0,-25 0-16,0 0 15,0 24-15,0 1 16,0-25-16,50 49 16,-50-49-16,24 25 15,-24-1-15,25 26 16,25-26-1,-50-24-15,25 49 16,-1-24 0,-24-25-16,25 49 15,0-49-15,-25 0 16,0-50 265,0 0-281,-25 25 328,0 0-312,25 25 0,0 25-1,0-26 1,0 51-1,0-25 1,0-26 0,0 1-16,0 25 15,0-25-15,0-1 16,0 1 0,0 0-1,0 25-15,0-26 16,0 1-1,0 0 1,-24-25 125,-26-50-141,-24 26 15,24 24-15,25 0 16,-24-25-16,24 0 16,-25 25-1,50-25-15,-25 0 16,1 25-16,-26-24 15,25-1-15,0 0 16,25 0-16,-25 25 16,1-25-1,24 1 1,0-26 0,0 25-1,0-25 1,0 26-1,0-26 1,24 50 0,26-25-16,25 0 15,-51-24 1,51 49-16,-75-25 16,25 25-1,-1-50 1,1 50-1,-25-24-15,0-26 32,25 0-17,-25 26 17,0-1-1,50-25 0,-26 25 0,-24 1-15,25-1 46,0 25-46,0-25 0</inkml:trace>
  <inkml:trace contextRef="#ctx0" brushRef="#br0" timeOffset="73743.4018">14139 7441 0,'-25'0'31,"25"25"-15,0 0 0,-25 0-16,25 24 31,-25-24-31,25 25 16,0-25-1,0-1 1,0 1-16,0 0 15,0 0 1,0 0-16,0-1 16,0 1-16,0 0 15,0 0-15,0 49 16,0-49 0,0 25-1,0-25 1,25-1 31,0-24-47,24 0 31,-24 0-15,0 0-1,0 0-15,24 0 16,-24 0-1,0 0-15,25 0 16,-1-24 0,-24-1-1,0 25 17,0 0-17,0-25 1,-1 25 15,-24-25-31,25 0 0,0 0 31,-25-24-15,0 24 0,0 0-16,0 0 31,0 1-31,0-1 15,0 0-15,0 0 16,0 0-16,0-24 16,-74-1-1,24 25 1,0-24 0,26 49-16,-1 0 15,0 0 1,0 0 15,0 0-15,0 0-1,1 0 1,-1 25 46</inkml:trace>
  <inkml:trace contextRef="#ctx0" brushRef="#br0" timeOffset="75105.1409">8508 9178 0,'0'25'15,"25"-25"1,-25 49-16,0 1 15,0-1-15,0-24 16,0 25-16,0 24 16,0-24-16,0 24 15,0-49-15,0 25 16,0-26-16,0 1 16,0 25-16,0-1 15,0-24 1,0 25-16,0-25 15,-25-25 79,-25-50-94,50-24 16,-24 24-16,-1 0 15,0 1 17,25-1-32,0 25 15,0 1 1,25-1-16,0-25 16,-1 25-16,26-24 15,-25 24-15,0-49 16,-1 74-16,-24-25 15,50 25 1,-25-25-16,24 25 31,-24 0-31,0 0 16,49 0-16,-24 0 16,-25 0-16,49 0 15,-24 0-15,0 0 16,24 0-16,-24 0 15,-26 0 1,1 0 47,-25 25-32,25 0-31,25-1 15</inkml:trace>
  <inkml:trace contextRef="#ctx0" brushRef="#br0" timeOffset="76048.055">9401 9699 0,'0'0'15,"-25"49"-15,25 1 16,0-25-1,0-1-15,0 1 16,0 0-16,0 25 16,0-26-1,25-24-15,-25 25 16,25-25-16,24 25 16,-49 0-16,50-25 15,-25 0-15,24 0 16,-24 25-16,0-25 15,49 25-15,-24-25 16,-25 0 0,0 0-16,24 0 15,-24 0 1,25 0-16,-1 0 16,-24 0-1,-25-25-15,25 0 16,0 25-16,-25-50 15,25 25-15,-25-49 16,0 49-16,0-24 16,0-1-16,0 0 15,0-24 1,-25 24-16,-25 26 16,0-26-16,50 25 15,-49-24 1,-1 24-1,25 25 1,1 0 0,-1 0-16,-50 0 15,51 0 1,-1 0 0,0 0-16,-25 0 15,50 25 1,-24-25-16,-1 24 15,0 1 1,25 0 15,0 0-15,0 24-16,0 1 16</inkml:trace>
  <inkml:trace contextRef="#ctx0" brushRef="#br0" timeOffset="77408.1906">10145 9699 0,'0'0'0,"0"24"31,0 1-31,0 0 31,25-25-15,0 74 0,24-49-16,-49 0 15,25-25-15,0 25 16,0 24-16,24-24 15,-49 0 1,50 0-16,-50 0 31,25 0-15,0-25-16,-1 0 31,1 0-15,0 0-1,0 0 17</inkml:trace>
  <inkml:trace contextRef="#ctx0" brushRef="#br0" timeOffset="78264.3518">10740 9500 0,'0'0'0,"0"25"16,0 25 0,0-26-16,0 26 15,50 0 1,-50-26-16,25 51 15,-25-26-15,0-24 16,0 0-16,0 49 16,0-24-16,0-25 15,0 25-15,0-26 16,0 26-16,0-25 16,0 24-1,0-24 1</inkml:trace>
  <inkml:trace contextRef="#ctx0" brushRef="#br0" timeOffset="78955.0386">10716 8979 0,'24'0'94</inkml:trace>
  <inkml:trace contextRef="#ctx0" brushRef="#br0" timeOffset="79754.8451">11857 9376 0,'0'25'0,"-50"-25"32,0 0-32,-24 0 15,24 0-15,26 0 16,-51 25-16,50-25 15,-24 49 1,24-49-16,-25 25 0,26 0 16,-1 0-1,0 0 1,0 24-16,25-24 16,-25 49-16,1-49 15,24 0 1,0 0-16,0 0 15,0 24-15,0-24 16,0 0 0,49 0-16,-24 24 15,25-49-15,-1 50 16,1-25 15,-1-25-31,26 0 16,-26 0-16,1 0 15,49 0-15,-74 0 16,25 0-16,-1 0 16,1 0-16</inkml:trace>
  <inkml:trace contextRef="#ctx0" brushRef="#br0" timeOffset="81144.281">13122 10120 0,'0'0'0,"-25"0"31,0 0-15,0 0-16,-24 0 15,-26 0 1,26 0-16,-51 0 16,51 0-16,-26 0 15,-24-24-15,74 24 16,-24 0-16,24 0 15,0-25-15,0 25 16,1 0 0,24-25-1,0 0 1,0 0-16,0 0 16,0 1-16,0-1 15,0-25-15,24 25 16,1-24-16,-25 24 15,0-25 1,50 26 0,-50-1-1,25 25 1,-1-25-16,1 0 16,0 25-16,25-25 15,-26 25-15,26 0 16,-25 0 46,-25 25-46,0 50 0,0-26-1,0-24-15,0 0 16,-25-25-1,-25 25-15,26-25 16,-26 0 0,25 0-16,0 24 15,1-24-15,-1 0 16,0 0-16,0 0 16,0 0 30,1 0 1</inkml:trace>
  <inkml:trace contextRef="#ctx0" brushRef="#br0" timeOffset="82122.5962">13494 9500 0,'-50'0'15,"-24"0"1,24 25-16,1 0 15,24-25 1,0 0-16,25 25 16,-25 24 15,25-24-15,0 0-1,25-25 32,0 0-47,49 0 16,-24 0-16,-1 0 15,-24 25 1,0-25-16,0 0 31,0 0-15,-1 24-1,1 26 1,0 24-16,0-24 16,-25-25-1,25 99-15,-1-124 16,-24 50-16,0-26 16,0 26-16,0-25 15,0 0 16,0-1-15,-74 1-16,24-25 16,1 0-16,-1 0 15,-24 0-15,24 0 16,-24 25 0,49-25-16,-25 0 0,25 0 15,-49 0-15,49 0 16,0 0-1,-24 25-15,24-25 32,0 0-17</inkml:trace>
  <inkml:trace contextRef="#ctx0" brushRef="#br1" timeOffset="87088.2763">13444 1513 0,'0'25'31,"75"0"-15,-1-1 0,-24-24-1,49 0-15,-25 0 16,25 0-16,50 0 15,0 0-15,0 0 16,-25 0-16,-25 0 16,0 0-16,25 0 15,-24 0-15,-1 0 16,-25 0-16,25 0 16,1 0-16,-26 50 15,-24-50-15,49 0 16,25 50-16,-99-50 15,0 0-15,-1 25 16,51-25-16,-1 0 16,-49 24-1,25-24-15,-1 0 16,-24 0-16,0 25 16,0-25-1</inkml:trace>
  <inkml:trace contextRef="#ctx0" brushRef="#br1" timeOffset="88079.439">16173 1240 0,'0'50'16,"24"-50"-1,-24 25-15,25-25 16,-25 49-16,25-49 16,0 25-16,24 49 15,-24-24-15,25-25 16,0 49-16,-26-49 15,51 25-15,-26 24 16,1-24-16,0-25 16,49 74-16,-74-99 15,24 25-15,1 24 16,-50-24-16,25 0 16,-1 0-1,-24-1 1,0 1-1,0 0-15,0 0 47,0 0 0,-24-25-31,-26 0-16,-49 0 15,49 0-15,1 0 16,-1-25-16,25 25 16,0 0-16,1 0 15,-1 0 1</inkml:trace>
  <inkml:trace contextRef="#ctx0" brushRef="#br1" timeOffset="88936.3567">16619 2183 0,'-49'0'79,"24"0"-79,-50 0 15,1 0-15,-25 0 16,24 0-16,-24 0 15,49 0-15,-49 0 16,50 0-16,-51 0 16</inkml:trace>
  <inkml:trace contextRef="#ctx0" brushRef="#br1" timeOffset="90744.0192">17884 1860 0,'0'25'15,"0"25"1,0-1-1,0 1-15,0 24 16,0 26-16,0-26 16,0-24-16,25 49 15,25 0-15,-26 0 16,26 1-16,0-1 16,-1-25-16,-49-49 15,50 74-15,-25-74 16,-25 49-1,0-24-15,0 0 16,0-26 0,0 1-1,24 0 17,1-25 30,0 0-46,-25-25-16,0 0 15,0-24-15,25-1 16,-25 1-16,25-26 16,-1 50-16,1-24 15,-25-1-15,25-24 16,0 49-16,0-25 15,-1-24 1,-24 24-16,0-24 0,0 49 16,0-49-1,0 24-15,0 0 16,0 26-16,0-26 16,0 0-1,0 26-15,0-26 31,0 25-15,0 0-16,0 1 16,0-1-1,0 0 17,0 0-32,0 0 31,0 1 16</inkml:trace>
  <inkml:trace contextRef="#ctx0" brushRef="#br1" timeOffset="91409.4369">19174 3076 0,'25'0'16,"0"0"-1,-1 0 1,26 0-16,0 0 16,-1 0-1,-24 0-15,0 0 16,0 0 0,-1 0-16,1 0 15,0 0 1,0 0-1,0 0 1,0 0 0,-25-25-16</inkml:trace>
  <inkml:trace contextRef="#ctx0" brushRef="#br1" timeOffset="92587.7601">19174 3398 0,'25'0'16,"0"0"-16,-1 0 15,26 0-15,-25 0 16,24 0 0,-24 0-16,0 0 15,25 0-15,-26 0 16,1-25-16,25 25 16,-25 0-1,24 0-15,-24 0 16,50-24-16,-51 24 31,1-25-15,-50 25 77</inkml:trace>
  <inkml:trace contextRef="#ctx0" brushRef="#br1" timeOffset="94543.643">13791 1885 0,'0'0'0,"25"0"0,0 50 16,0-25-16,49 24 15,-74 1-15,99 24 16,-49 1-16,49 24 16,-49-50 15,74 26-31,-74 24 16,24-74-16,50 49 15,0 26-15,0-1 16,-25-25-16,50 1 15,0-1 1,0 25-16,49 0 16,-74-24-16,0 24 15,50-25-15,-25 26 16,-25-51-16,99 75 16,-49-24-16,-1-26 15,1 0-15,-25 26 16,-1-1-16,-24 0 15,1 75-15,-26-100 16,0 25-16,0-49 16,0 49-16,-24-49 15,24 74-15,-49-25 16,49 25-16,50 0 16,-25 0-16,0 0 15,-50-25-15,50 25 16,-25-24-16,-24-26 15,-26-24-15,-24 24 16,25-49-16,-50 24 16,25-24-16,-1 0 31,1 0 16</inkml:trace>
  <inkml:trace contextRef="#ctx0" brushRef="#br1" timeOffset="95591.8908">19372 5904 0,'0'24'31,"25"-24"-31,0 0 16,-25 50-16,50-25 16,-26 24-16,-24-24 15,25 0 1,0 25-16,0-50 16,-25 49-16,25 1 15,24-1-15,-49-24 16,0 0-1,0 0 1,0 0 0,0-1 31,-24 26-32,-1-50 1,0 0-1,0 0 17,0 0-17,0 0-15,1 0 16,-26 0-16,25 0 16,25 25-1,-49-25-15,24 0 16,0 25-16,0-1 15,0-24-15,1 0 16,-51 25-16,50 25 16,1-50-1,-1 0-15,0 0 32,0 0-1,0 0-16,50 0 110,50 0-109</inkml:trace>
  <inkml:trace contextRef="#ctx0" brushRef="#br1" timeOffset="96753.5246">20489 6400 0,'0'0'0,"49"0"16,1 0-1,-1 0-15,1 0 16,25 0-16,-51 0 16,26 0-16,0 0 15,-1 0-15,-24 0 32,0 0-1</inkml:trace>
  <inkml:trace contextRef="#ctx0" brushRef="#br1" timeOffset="97712.3676">20389 6648 0,'0'0'0,"0"24"16,0 26-1,0 0-15,0-26 16,0 26 0,0-25-16,0 0 15,0 0 1,0-1-16,-24-24 16,24 25-16,0 0 15,0 0-15,-25 24 16,25-24-1,0 0 1,0 0 0,0 0-16,0-1 31,0 1-15,49-25-16,26 0 15,-1 0 1,25 0-16,-49 0 15,0 0-15,-25 0 125,24 0-125,1 0 16</inkml:trace>
  <inkml:trace contextRef="#ctx0" brushRef="#br1" timeOffset="98337.294">20439 6970 0,'0'0'0,"25"0"15,24 0 1,1 0-16,0 0 16,-1 0-16,-24-25 15,25 25-15,-25 0 16,-1 0-16,26 0 16,-25 0 15,-25-24-16,25 24 1,24 0-16,-49-25 16,50 25-1,-50-25 1</inkml:trace>
  <inkml:trace contextRef="#ctx0" brushRef="#br1" timeOffset="99554.2559">21233 7193 0,'0'0'0,"0"25"47,0 25-32,25-50-15,-25 49 31,0-24-31,0 25 16,0-25-16,0 24 16,0-24-16,0 49 15,0-49-15,0 25 16,0-25 0,0-1-16,0 1 15,0 25-15,0-25 16,0-1-16,0 1 15,0 25 1,-25-50-16,25 49 16,-25-24-1,0-25-15,25 25 16,-25 0-16,-24-25 16,49 25-1,-25-25-15,0 0 16,0 0-16,1 0 15,-1 0 1,0 0 15,0 0-15,25-50 0,-25 25-1,1 0-15,24 1 16,0-1 46,0 0-15</inkml:trace>
  <inkml:trace contextRef="#ctx0" brushRef="#br1" timeOffset="100331.3967">21183 7193 0</inkml:trace>
  <inkml:trace contextRef="#ctx0" brushRef="#br1" timeOffset="100952.4126">21258 6945 0</inkml:trace>
  <inkml:trace contextRef="#ctx0" brushRef="#br1" timeOffset="103928.3294">22275 7144 0,'0'0'0,"24"0"15,-73 0 95,24 0-95,-49 0-15,-1 0 16,1 0-16,-1-25 16,1 25-16,-25-25 15,49 0 1,25 1-1,0-1 1,1 0-16,-26 0 16,50 0-16,-25 25 15,25-24 1,0-1-16,0 0 16,0-25-16,0 25 15,0 1-15,0-1 16,0-25-16,0 1 15,0 24-15,25-25 16,-25 25-16,25 1 16,0 24-16,-25-25 15,24 0 1,1 25 15,25 0 0,-25 0-15,0 0 0,24 25-1,-49 0-15,0-1 32,0 26-17,0-25 1,-25 0-16,-24-25 15,24 49 1,0-49-16,0 25 16,-24 25-1,24-50 1,0 0 0,25 24-16,-25-24 15,0 0-15,1 50 31</inkml:trace>
  <inkml:trace contextRef="#ctx0" brushRef="#br1" timeOffset="106096.0953">23788 6623 0,'-50'25'78,"-24"-25"-78,49 0 16,0 24-16,0-24 15,-49 0-15,49 0 16,0 25 0,0 0-16,1 0 15,-1-25 1,25 25 0,-25-1-16,25 1 31,-50 0-16,50 0 1,25 0 31,0-25-31,0 0-16,24 0 15,26 25-15,-26-25 16,1 0-1,0 0 1,24 0-16,-49 0 0,24 49 16,-24-49-1,25 0-15,-25 0 16,0 25 0,-1-25-16,-24 25 15,25-25-15,0 25 16,-25-1-1,0 1 1,0 0 0,0 25-1,-25-1 1,0-49-16,-24 0 109,24 0-93,-25 0 0,25 0-1,1 0 63,-26 25-46,25-25-17,0 0-15,1 25 16,-1 0-1,0-25-15,25 24 16,-25-24-16,-24 0 31,24 0 1,-25 0-17,100 0 141,-25 0-140</inkml:trace>
  <inkml:trace contextRef="#ctx0" brushRef="#br1" timeOffset="106736.6678">24705 6945 0,'0'0'0,"0"50"16,0-25-16,0 49 15,0-49-15,0 49 16,0-49-16,0 0 16,0 0-1,0 0-15,0-1 16,0 1-16,0 0 31,0 25-15,25-50 31</inkml:trace>
  <inkml:trace contextRef="#ctx0" brushRef="#br1" timeOffset="107480.181">24606 6648 0,'0'24'94,"25"1"-79,-25 25 1,25-50-16</inkml:trace>
  <inkml:trace contextRef="#ctx0" brushRef="#br1" timeOffset="108804.4299">24854 7317 0,'0'0'0,"0"25"63,25-25-48,0 0 48,-25-25-32,0 1-31,0-26 16,0 25-16,0 0 15,0-49-15,0 24 16,0 1-16,0-1 16,0 1-16,0 24 15,0 0-15,0 0 16,0 0-1,25 0 1,-25 1 15,49 24 1,-24 0-17,50 24 1,-51 1-1,1 25 1,0 0-16,0 24 16,0 0-1,-1-24 1,-24-25-16,0 24 16,0-24 15,25-25 47,0-74-62,25 49-1,-26-49-15,26-26 16,-25 76-1,0-26 1,-1 25 15,1 25 16,0 0-31,0 0-16,-25 25 15,49 0 1,-49 0-16,0-1 16,25 26-16,0-25 15,-25 0 1,0 24-16,0-24 16,0 0-1,0 0 1,0 24-1,0-24 1,25-25-16</inkml:trace>
  <inkml:trace contextRef="#ctx0" brushRef="#br1" timeOffset="110720.2149">12898 2356 0,'0'0'16,"50"75"-16,-25-50 16,24 49-16,26-24 15,-50-26-15,24 51 16,75 49-1,-49-74-15,49 49 16,25 0-16,-1 25 16,-24-25-16,50 75 15,-25-75-15,0 100 16,-25 24-16,74 50 16,-49-25-16,49-25 15,-24-49-15,25 74 16,-26-100-16,-24 76 15,-25-76-15,0 1 16,-25 0-16,50 0 16,-75-25-16,26 0 15,-1 0-15,-25 0 16,75 25-16,-74-75 16,-1 50-16,25-24 15,25 24-15,-25-25 16,25 25-16,0 25 15,-24-1-15,24-24 16,-25 0-16,25 1 16,-99-76-16,74 100 15,-74-75 1,24-24-16,-24 24 16,50 26-16,-51-76 15,1 26-15,50 49 16,-51-24-1,1-51-15,25 51 16,-50-50-16,49 49 16,-24-49-16,25 0 15,-25 24-15,0-49 16,24 25-16,-49 0 16,25 0-16,0-25 15,24 49 1,-24-49 46,0 0 16</inkml:trace>
  <inkml:trace contextRef="#ctx0" brushRef="#br1" timeOffset="113224.0373">19050 8756 0,'0'0'15,"0"25"-15,50 0 16,-26-25-1,-24 24 1,25 26 0,0-25-16,-25 0 15,25 24-15,0 1 16,-25-25 0,0 49-16,49 1 15,-49-51-15,0 1 16,0 25-16,0-1 15,0 1-15,25 0 16,-25-26-16,0 1 16,0 0 624,-25-25-577,0 0-32,1 0 63,-1 0-16,0 0-62,0 0-1,0 0 16,1 0-15,-1 0 0,25 25-1,0 0 1,0-1 15,-25 1-31,25 0 31,-25-25 94,0-25-109,1 25-16,-26 0 16,25 0 15,25-25 47,0 1-62,-49 24 187,24 0-203,-25 0 15,1 0-15,-26 0 16,26 0-16,24 0 16,-25 0-16,25 0 15,-49-25-15,49 25 16,0 0 15,0 0-31,1 0 16,-26 25 15,75-25 172,0 0-203,-1 0 16,51 0-16</inkml:trace>
  <inkml:trace contextRef="#ctx0" brushRef="#br1" timeOffset="118920.7663">19968 9103 0,'-25'0'31,"0"25"-16,0-25-15,25 50 32,-24-25-32,24-1 15,-25 26-15,25 24 16,-25-24-16,25 0 16,0 24-16,0-49 15,0 24-15,0 1 16,0 24-16,50 1 15,-50-50 1,49-1-16,-24 26 16,25-25-1,24 49 1,-49-74 0,24 0-16,-24 25 15,25 0-15,-1-25 16,1 25-16,0 0 15,-26-25 1,1 0-16,0 0 16,25-25 77,-50 0-77,0-25-16,0 25 16,0 1-16,0-26 15,0-24-15,0 24 16,0 25 0,0-24-16,0 24 15,0 0-15,0-25 16,0 26-1,0-26 1,0 25-16,0 0 16,0 1-16,0-1 15,0-25 1,0 25 0,0 1-1,0-1-15,0 0 16,0 0-1,0 0 1,-25 1 0,0 24 15,0 0 0,0 0 110,1 0-141,-1 0 15,0 0 17,0 0-17,0 0 17,1 0-17,-1 0-15,0 0 16,0 0-1,0 0-15,-24 0 16,24 0 0,0-25-1,0 0-15,1 25 32,-1-25-32,0 25 46,0 0 64,25 25-48,50-25-30,24 74-32,-49-74 15</inkml:trace>
  <inkml:trace contextRef="#ctx0" brushRef="#br1" timeOffset="120200.3314">20786 9748 0,'0'50'0,"25"-1"15,0-24-15,0 25 16,0-25 0,-25-1-16,0 1 15,24-25 32,1 25-16,-25-50 79,0 0-110,0-24 15,0 24-15,0 0 16,0-24-16,0-1 16,0 25-1,0 0 1,0 1-16,0-1 62,0 0-62,25 25 16,0-50-16,0 50 16,24-24-16,-24 24 15,0 0-15,0-25 32,-1 25-32,1 0 15,0 0 1,25 0-1,-26 0 17</inkml:trace>
  <inkml:trace contextRef="#ctx0" brushRef="#br1" timeOffset="122249.6713">21605 9599 0,'0'0'0,"-25"0"0,0 0 16,0 0-1,1 0 1,-1 0-16,25 25 16,-25-25-1,25 50 1,0-1-1,0-24-15,0 25 16,0-1-16,25 1 16,0-25-1,-25 0 1,24-1-16,1 1 16,0-25-16,49 25 15,-98-25 282,-1 0-250,0 0-16,50 0 94,0 0-109,-25 25-16,24-25 15,1 25 1,0 0 0,0-1-1,25-24 1,-26 0 0,1 0 15,0 0-31,0 0 15,0 0 1,-1 0 0,1 0 31,0-24 15,0-1-46,-25 0-16,25 25 15,-25-50-15,0 25 16,0 1 15,0-1-31,0 0 16,0-25-1,0 26 1,0-1 15,0 0-15,0 0 0,0 0 15,0 1-16,0-1 1,-50 25 0,25 0-1,25-25 1,-25 25-16,-24 0 31,24-25-15,0 0-1,0 25 17,1 0-17,-1 0 1,0 0 0,0 0-1,0 0 1,0 0 15,1 0 16,24 25 47</inkml:trace>
  <inkml:trace contextRef="#ctx0" brushRef="#br1" timeOffset="123735.6715">22002 8905 0,'0'0'0,"0"49"0,0-24 15,0 50 1,0-26 0,0-24-16,0 25 15,0-25 1,0 24 0,0-24-1,0 0-15,0 0 16,0-1-16,25 51 15,-25-50 1,49 24 0,-49-24-16,0 49 15,0-49-15,0 0 16,0 25-16,0-1 16,0-24-16,0 25 15,0-26-15,0 1 16,0 25-16,0-25 15,0-1 1,0 1-16,0 25 31,50-50 329,-50 25-345,49 0 1,-24-25 31,25 0-32</inkml:trace>
  <inkml:trace contextRef="#ctx0" brushRef="#br1" timeOffset="129313.2261">21307 1786 0,'0'0'0,"-49"0"31,24 25 16,0 0-31,0-25 0,0 49-16,1-49 15,-26 25-15,25 0 16,25 0-16,-25 24 15,1-49-15,-1 50 16,25-1 0,0-24-16,0 50 15,0-26-15,-25 1 16,0-25 0,25-1-1,0 1-15,0 0 0,0 0 16,0 24-16,-25 1 15,25-25 1,-24 49 0,24-49-16,0 25 0,0-1 15,0 1-15,0 0 16,0-1 0,0 1-16,0-25 15,0 49-15,0-49 16,0 24-16,0-24 15,0 25-15,0-25 16,0-1-16,0 51 16,0-50-16,24 24 15,-24 1-15,25-25 16,0-1 750,-25 1-735,0 0-31,0 0 0,50 0 31,-50-1-31,0 1 16,24-25-1,-24 25 1,50-25-16,-50 25 16,25-25-1,-25 25-15,49 0 16,-49-1-16,25 1 15,25 0-15,-1 0 16,-49 0 0,25-25-16,0 49 31,0-49-15,-25 25-16,49 49 15,26-49 1,-26 0-1,-24-25-15,0 25 16,0-25-16,-25 25 63,25-25-48,24 24 1,-24-24-1,0 0 1,0 25 0,24-25-1,-24 25-15,25-25 16</inkml:trace>
  <inkml:trace contextRef="#ctx0" brushRef="#br1" timeOffset="134192.1343">23267 3150 0,'0'25'15,"0"25"1,0-26 0,0 26-1,0-25 1,0 24-1,0-24-15,0 25 16,49-25-16,-49-1 16,0 1-16,0 0 15,0 0-15,0 24 16,0-24-16,0 0 16,0 0-1,0 0-15,0 24 16,25-24-1,-25 0 32</inkml:trace>
  <inkml:trace contextRef="#ctx0" brushRef="#br1" timeOffset="135527.6756">25425 1463 0,'0'25'15,"25"0"-15,-1-25 32,26 25-32,24 0 15,1-1-15,-26 26 16,1-25-16,-25 0 15,24 24 1,-24-24-16,25 0 16,-25 25-16,0-26 15,-1 51-15,1-26 16,25 26-16,-25-1 16,-1 1-16,26 24 15,-25-25-15,0 25 16,-25-24-16,24-26 15,1 51-15,-25-26 16,0 1-16,0 24 16,0-25-16,0-24 15,0 24-15,0-49 16,0 25-16,0-26 16,0 51-16,0-50 15,0-1-15,-25 26 16,25 0-16,-24-26 15,-1 1-15,25 50 16,-25-75-16,25 49 16,-25 26-1,25-50-15,0 24 16,0-24 15</inkml:trace>
  <inkml:trace contextRef="#ctx0" brushRef="#br1" timeOffset="136834.7811">21406 2902 0,'50'0'31,"0"0"-15,-1 0-1,-24 0-15,25 0 0,-1 0 16,-24 0 0,0 0-16,0 0 62,-25-25-31</inkml:trace>
  <inkml:trace contextRef="#ctx0" brushRef="#br1" timeOffset="137568.5792">21977 2629 0,'25'-25'32,"-25"-24"-17,49-1-15,-49 25 16,25-49-16,0 24 15,0-24-15,-25 24 16,25 1-16,-25 24 16,0 50 187,0 24-172</inkml:trace>
  <inkml:trace contextRef="#ctx0" brushRef="#br1" timeOffset="138418.1349">21555 2778 0,'0'25'15,"25"0"1,-25 0-16,0 24 15,0-24-15,0 25 16,0-26 0,0 26-16,0-25 15,0 24 1,0-24 0,-25 50-1</inkml:trace>
  <inkml:trace contextRef="#ctx0" brushRef="#br1" timeOffset="139327.3835">22225 2208 0,'0'0'0,"0"24"0,0 1 16,0 25-16,0-25 15,0 24 1,0-24-16,0 25 0,0-26 16,0 51-1,0-50-15,0 24 16,0-24-16,0 25 16,0-1-16,0 1 15,0-25-15,0 24 16,0-24-16,0 0 15,0 0-15,0 0 16,-25-25 0</inkml:trace>
  <inkml:trace contextRef="#ctx0" brushRef="#br1" timeOffset="139991.7172">21977 3150 0,'0'0'0,"25"0"16,0 0-16,24 0 15,-24 0-15,25 0 16,-26 0 0,26 0-16,-25 0 15,0 0 1,-1 0-1,1 0 1,0 0-16,25 0 16,-26 0-1,26 0-15,-25 0 16,0 0-16,-1 0 16,1 0-16,0 0 62</inkml:trace>
  <inkml:trace contextRef="#ctx0" brushRef="#br1" timeOffset="141351.7262">22200 3473 0,'25'0'47,"0"0"-47,0 0 15,24 0 1,-24 0 0,49 0-1,-74-25-15,25 25 31,0 0-15,0 0 0,-25 25 62,0 24-63,0 1 1,-25-25 0,25-1-16,-25 26 15,0-25 1,1 0-16,-1 0 31,0-1-31,0 1 16,0 25-1,-24-25-15,24-25 16,0 24 0,-24 26-16,49-25 15,-25-25 17,25 25-32,-25-25 15,25 24-15,0 1 31,0 0 1,-25-25-32,25 25 62,25-25-31,0 0-31,0 0 16,-1 0 0,26 0-16,-25 0 15,24 0 1,-24 0 0,25 0-16,-25 0 15,24 0 1,-24 0-16,25 0 15,-26 0-15,26 0 32,0 0-17,-1 0 1,-24 0 0,0 0-1,25 0 1</inkml:trace>
  <inkml:trace contextRef="#ctx0" brushRef="#br1" timeOffset="154368.3928">24036 2778 0,'0'-25'47,"0"1"-47,0-1 15,25 0-15,-25-25 16,0 25-16,0-24 16,0 24-16,0-25 15,0 26-15,0-26 16,24 25 0,-24-24-1,0 24-15,0 0 16,0 0-1,0 0 1,0 50 93,0 25-93,25-1 0,-25 1-16,0 0 15,25-26-15,-25 1 16,0 50-16,25-1 16,-25-49 15,0 0-31,0 0 15,0-1-15,0 1 32,0 0-32,25 0 15,-25 0 32</inkml:trace>
  <inkml:trace contextRef="#ctx0" brushRef="#br1" timeOffset="155148.5507">24631 2183 0,'0'49'32,"0"1"-17,0-25 1,0 24-16,0-24 15,0 50-15,25-26 16,-25-24-16,49 25 16,-49-26-16,0 1 15,0 0-15,0 0 16,25 0 0,-25 0 15,0-1-16,0 1 17,0 0-17,25-25-15,0 25 16</inkml:trace>
  <inkml:trace contextRef="#ctx0" brushRef="#br1" timeOffset="155839.3998">24259 3200 0,'25'0'47,"24"-25"-32,26 25-15,-1-25 16,1 25-16,-26 0 16,-24 0-16,0 0 15,49-25-15,-49 25 31,25 0-15,-1-24 0,-24 24-16,0 0 15,-25-25 32</inkml:trace>
  <inkml:trace contextRef="#ctx0" brushRef="#br1" timeOffset="157348.3924">24829 3448 0,'0'25'31,"0"-1"-15,0 26-16,0-25 15,0 0-15,0-1 16,0 1-16,0 25 15,0-25-15,0 0 16,0 24-16,0-24 16,0 0-1,0 0-15,0-1 16,0 26-16,0-25 16,0 0-1,0-1-15,0 1 16,0 0-16,0 0 15,25 0 1,0-50 93,0-25-109,-25 25 16,25-49 0,-25 49-1,25-24 1,-25 24 15,0 0-15,0 0-1,-25 25 79,0 0-78,0 0-1,0 0-15,0 0 16,-24 0 0,-1 0-1,25 0-15,1 0 16,-1 0-16,-25 0 16,25 0-1,1 0 16,-1 0 1,0-25-1,25 1 0,0-1 0,0-25 1,0 25-17,0-24 1,0 24 0,0-25 15,0 25-31</inkml:trace>
  <inkml:trace contextRef="#ctx0" brushRef="#br1" timeOffset="161007.5585">26566 6648 0,'25'0'32,"-1"24"-32,-24 1 15,50 25 1,-50-1-16,25 1 16,24 25-16,-49-51 15,25 51-15,0-1 16,0-49-1,0 0-15,-25 0 16,24-1-16,1-24 16,0 25-16,-25 0 15,25-25-15,0 0 32,-25 25-1</inkml:trace>
  <inkml:trace contextRef="#ctx0" brushRef="#br1" timeOffset="161592.196">26888 6846 0,'0'0'0,"-25"25"16,1-25-1,-1 25-15,0 0 16,-25-25-16,50 24 16,-24-24-16,-1 25 15,0 0-15,0 0 32,-24-25-17,49 25 1,-25-1-16</inkml:trace>
  <inkml:trace contextRef="#ctx0" brushRef="#br1" timeOffset="162191.3604">27310 6896 0,'0'49'16,"25"-49"0,0 25-16,-1-25 15,26 0-15,24 0 16,1 0-16,-26 0 31,-24 0-31,25 0 16,-25 0-1,-1 0 1,1 0 0</inkml:trace>
  <inkml:trace contextRef="#ctx0" brushRef="#br1" timeOffset="162880.458">27558 7119 0,'25'0'79,"0"0"-64,-1 0 16,1 0-31,0 0 16,0 0-16,0 0 16,24 0-16,-49 25 15,25-25 1,0 0 0</inkml:trace>
  <inkml:trace contextRef="#ctx0" brushRef="#br1" timeOffset="163920.2951">28550 6449 0,'0'-25'78,"0"-24"-63,0-1-15,0 1 16,0-1 0,0 0-16,0 26 15,0-1 1,0 74 78,0-24-94,0 25 15,0-1-15,0 26 16,0-26-1,0-24-15,0 50 16,0-51-16,0 51 16,0-1-1,0-24-15,0-1 16,0 1 0,0-25-1,0 25-15,0-26 63,0 51-16</inkml:trace>
  <inkml:trace contextRef="#ctx0" brushRef="#br1" timeOffset="164519.7599">28253 7268 0,'0'0'0,"24"0"16,1 0 0,0 0-16,0 0 15,24 0-15,1 0 16,0-25-1,-26 25-15,1 0 16,0 0-16,25 0 16,-26 0-16,1 0 15,0 0-15,0 0 16,0 0-16,-1 0 16,1 0-1,0 0-15,0 0 16</inkml:trace>
  <inkml:trace contextRef="#ctx0" brushRef="#br1" timeOffset="166049.0146">28426 7640 0,'25'0'32,"0"0"-17,0 0-15,24 0 16,-24 0-16,0 0 16,0 0-1,-1 0 1,1 25 46,-25-1-62,0 26 16,0 0 0,0-1-1,0-24-15,0 25 16,0-26-16,-25 1 15,-24 50-15,24-75 16,-25 49-16,1 1 31,49 0 344,25-50-312,-1 0-32,1 0 0,25 24-15,-25-24 31</inkml:trace>
  <inkml:trace contextRef="#ctx0" brushRef="#br1" timeOffset="170513.2263">23341 9624 0,'0'50'31,"0"-25"-15,0-1-16,0 1 15,25 25-15,-25-25 16,25-25-16,-25 24 16,25 1-16,-1 0 15,1-25 1,0 25-1,-25 0-15,74-1 16,-49-24 0,-25 25-16,25-25 15,25 0-15,-1 0 141,-24 0-125,0-25-16,-25-49 15,25 24-15,-1 50 16,-24-49-16,25 49 15,-25-25 1,50-25 0,-50 26 15,0-1-15,0 0-16,0 0 15,0 0 1,0 1-1,0 48 126,0 51-141,0-1 16,25-24-16,-25-1 15,25 26-15,-25-26 16,24 26-16,-24-25 16,25-1-16,0 26 15,-25-51-15,0 26 16,25 0-16,-25 49 15,25-25-15,-1-24 16,1 24 0,-25-24-1,0-1 1,0-24-16,25 25 16,-25-25-1,0 49 1,0-49 15,-25-25 235,0 0-251,1 0 1,-26-25 0,0 25-1,26 0 1,24-25-16,-25 25 15,0 0-15,0 0 32,0 0-17,0 0-15,1 0 16,-1 0-16,0 0 16,0 0-16,-24 0 15,24 0 1,0 0-1,0 0-15,0 0 16,1 0 0,-1-49-16,0 49 15,25-25 1,-25 25 0,25-25-16,0 0 15,-49 0-15,24 1 16,25-1-1,-25 0 1,25 0 0,0 0-1,0 1 1,0-1 0,0 0-1,25 0 16,0 25 1,24-49-17,-24 49-15,0 0 32,0 0-32,-1 0 15,26 0 1,-25 0 15,24 0 0,-24-25-15,25 25 0,-50-25-1,25 25 16,-1-25 16</inkml:trace>
  <inkml:trace contextRef="#ctx0" brushRef="#br1" timeOffset="171120.5754">24730 9649 0,'25'0'16,"25"0"-1,-1 0 1,-24 0-16,0 0 16,0 0-16,0 0 15,-1 0-15,1 0 16,0 0 15,0 0-15,0 0-1</inkml:trace>
  <inkml:trace contextRef="#ctx0" brushRef="#br1" timeOffset="171648.4852">24755 9996 0,'0'0'0,"25"0"16,24 0-1,-24 0-15,50 0 16,-50 0 0,24 0-16,-24 0 15,25 0-15,-26 0 16,1 0-16,0 0 15,0 0-15,0 0 16,-1 0 0,1 0-1</inkml:trace>
  <inkml:trace contextRef="#ctx0" brushRef="#br1" timeOffset="173519.3288">25896 9302 0,'75'0'47,"-51"0"-47,26 0 16,-25 0-16,49 0 16,1 0-16,-51 0 15,1 0 1,0 0-16,0 0 31,24 0-15,-24 0-1,-25 25 1,0 24 0,0 1-16,0-25 15,0 24 1,-49-24-1,24 0-15,-25 0 16,1-25-16,24 24 16,0-24-1,0 0-15,0 0 16,-24 25-16,24-25 16,-25 0-1,26 0-15,-26 0 16,50 25-1,-25-25 1,50 0 31,25 0-31,-26 0-16,26 0 15,24 0-15,1 0 16,-26 0-16,-49 25 15,50-25-15,-25 0 16,0 25 0,-1-25-16,1 0 15,25 24 1,-50 1-16,25 0 16,-1 25-1,-24-1 1,25-24-16,-25 0 15,0 24-15,0-24 16,0 25-16,0-25 16,-25 24-1,1-24-15,-1 0 16,0-25 0,0 25-16,0 0 15,1-25-15,-1 0 16,0 0-16,-25 0 15,26 0-15,-26 0 16,25 0-16,-24 0 16,24 0-1,-25 0 17,25 0 30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4-05-09T13:19:35.8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4564 11385 0,'0'0'0,"25"0"63,24 0-32,-24 0-31,0 0 16,25 25-16,-1-25 15,51 0-15,73 0 16,-74 0-1,50 0-15,50 0 0,-51 0 16,51 0 0,-50 0-16,49 25 15,-74-25-15,-25 0 16,-24 0-16,-1 0 16,-24 0-16,24 0 15,-49 0 1,25 0-16,-1 0 15,26 0 1,-1 0-16,50-25 16,-25 25-16,-24-25 15,74 25-15,-50 0 16,25 0-16,-25 0 16,0 0-16,-24 0 15,-1 0-15,1 0 16,-1 0-16,0 0 15,26 0-15,-1 0 16,25 0-16,49 0 16,1 0-16,49 0 15,-24 0-15,24 0 16,25 0-16,0 0 16,-25 0-16,-49 0 15,0 0-15,-50 0 16,-25 0-1,-25 0-15,1 0 16,-1 0-16,-24 0 16,-26 0-16,51 0 15,24 0-15,0 0 16,50 0-16,-25 0 16,50 0-16,-75 0 15,25 0-15,-25 0 16,-24 0-16,-26 0 15,-24 0 1,0 0 0,0 0-1,0 0-15,24 0 16,26-24-16,-1 24 16,-24 0-16,24 0 15,-24 0-15,-1 0 16,26-50-16,-26 50 15,-24 0 1,0 0 0,24 0-1,-24 0-15,25 0 32,-25 0-17,24 0 1,-49-25-16,25 25 15,0 0 32,0 0 16,0 0 31,-1-25-48,-24 1-30,25-1 15,0 25-15,-25-25 0,0 0-16,25 0 15,0 0 1,-25-24-1,24 49-15,-24-25 16,25 0-16,-25 0 31,25 1-31,-25-1 16,25 25-16,-25-25 31,0 0 16</inkml:trace>
  <inkml:trace contextRef="#ctx0" brushRef="#br0" timeOffset="2759.867">4291 11137 0,'50'25'31,"-25"0"0,-25 0-15,0 0-16,24-1 15,1 1 1,-25 0-16,25-25 16,0 50-1,0-26 1,-25 1 15,24-25 0</inkml:trace>
  <inkml:trace contextRef="#ctx0" brushRef="#br0" timeOffset="7991.5365">16545 10988 0,'25'25'15,"-25"0"1,0 0 0,24 0-1,-24-1 16,25 1-15,0 0 0,-25 0 15,25-25-15,0 0-1,-1 25-15,26 0 16,-25-1-1,0-24 1,24 0-16,-24 0 16,0 25-16,24-25 31,1 0-31,0 0 16,-26 0-1,1 0-15,25 0 16,-25 0-16,24 50 15,26-50-15,-1 0 16,0 0-16,26 25 16,-1-25-1,-25 0-15,26 0 16,-26 0-16,-24 0 16,24 0-16,-24 0 15,-1 0-15,26 0 16,-51 24-16,51-24 15,24 50-15,0-50 16,50 0-16,-50 0 16,149 74-16,-148-74 15,-1 25-15,74 0 16,-123-25-16,24 0 16,-49 25-16,25-25 15,-25 0-15,24 0 16,-24 0-16,25 0 15,-1 0-15,1 0 16,-25 0-16,49 0 16,-49 0 109,25 0-110,-26 0 17,1 0-1,0 0-31,0 0 15,0 0 1,-1 0-16,1 0 16,0 0-1,25 0-15,-1 0 16,1 0-16,24 0 16,-49 0 15,49 0-31,-24 0 15,24 0 1,-49-25-16,0 25 0,0 0 16,0 0-1,24 0 1,-24-25 0,0 25-16,0 0 15,24 0-15,1 0 16,-25 0-1,0-25-15,-1 1 16,1-1-16,0 0 31,0 0-31,24 25 16,-24 0 0,0-25-16,0 25 15,0 0-15,-1 0 16,1 0-16,25 0 15,-25 0-15,24-49 16,1 24-16,-25 25 16,-1 0-16,1 0 15,0-25 1,25 0-16,-26 1 47,-24-1-32,0 0 1,25 0-16,-25-25 31,0 26-15,0-1-16,0 0 16,0 0-1,0 0-15,0 1 16,0-26-16,25 50 15,-25-25 1,0-24 0,25 24-1,-25 0-15,0 0 32,0 0-17,25-24 1,-25 24-1,0 0 1,0-24 0,0 24-16,0 0 15,0 0 17,0 0-17,0 1 16,0-1-15,-25 25 0,25-25-1,-25 0-15,0 25 16,-49-49-16,49 49 16,-49-25-16,24 25 15,25-25-15,0 0 16,-24 0-16,24 1 15,0 24-15,0 0 16,-24-25-16,24 0 63,-25 25-63,1 0 15,24-25-15,-25 25 16,26 0-16,-26 0 15,25 0-15,-24 0 32,-1 0-32,0 0 15,26 0 1,-51 0-16,50 0 16,-24 0-16,-26 0 15,26 0-15,-51-49 16,51 49-16,-26 0 15,-24 0-15,25 0 16,-1 0-16,1 0 16,0 0-16,49 0 15,-25 0-15,1 0 16,24 0-16,-25 0 16,1 0-16,-1 0 15,-25-25-15,1 25 16,0 0-16,-26 0 15,1 0-15,50 0 16,-26 0-16,1 0 16,24 0-16,1 0 15,-26 0-15,50 0 16,-24 0-16,24 0 16,-25 0-16,1 0 15,-26 0-15,1 0 16,24 0-16,-24 0 15,-1 0 1,1 0-16,24 0 0,1 0 16,-26 0-1,51 0-15,-1 0 16,-25 0-16,25 0 16,1 0-16,-26 0 15,0 0 1,26 0-16,-26 0 15,-24 0 1,49 0-16,-25 0 16,0 0-16,-24 0 15,24 0-15,1 0 16,24 0 125,0 0-126,-24 25-15,-1-25 16,25 24-1,-24 1 1,24 0 0,-25-25-1,25 25-15,1 0 16,-1-1-16,-25-24 16,25 0-16,1 25 15,-1-25-15,0 25 16,0 0-1,-24 0-15,24-25 79,25 49-79,-25-49 15,25 25 1,0 0-1,0 0-15,0-1 16,0 1 0,0 0 15,-25 0-15,25 0-1,0-1 1,0 1-16,0 0 15,0 0 32,0 24-15,0-24-32,0 0 31,0 0-16,-25-25 17,1 25-17,24 24 17,-50-24-1,25 0 16,25 0-32,0-1 63,0 26-46,0-25-1,0 0 110,25-25-79</inkml:trace>
  <inkml:trace contextRef="#ctx0" brushRef="#br0" timeOffset="10502.6599">21828 10368 0,'0'0'0,"25"0"16,0 0 93,0 0-93,-1 0-16,1 0 15,25 0-15,24 0 16,-24 0-16,24 0 16,-24 0-1,49 0-15,-49 0 0,24 0 16,25 0-16,-24 0 16,24 0-16,-25 0 15,26 0-15,-1 0 16,0 0-1,0 0-15,75 0 16,24 0-16,-74 0 0,0 0 16,0 0-1,25-49-15,25 24 16,24 0-16,-24 25 16,-75-25-16,50-24 15,-50 49-15,-24 0 16,-26 0-16,26 0 15,24 0-15,0 0 16,0 0-16,-24 0 16,24 0-16,-25 0 15,-24 0-15,49 0 16,75 0-16,-75 0 16,50 0-16,-75 0 15,75 0-15,-50 0 16,0 0-16,1 0 15,24-25-15,0 0 16,-50 25-16,25-49 16,-74 49-16,50 0 15,-1 0-15,0 0 16,26 0 0,-1 0-16,-50 0 15,51 0-15,-26 0 0,25 0 16,1 0-1,-1 0-15,-25 0 16,1 0-16,-26 0 16,26 0-16,49 0 15,0-25-15,-25 25 16,-50-25 62,-49 0-62,0-25-16,0 1 15,0 24-15,25-25 16,-25 1-16,0-1 16,0 25-16,0-24 15,0 24-15,0-49 16,25 49-1,-25-25 1,0 25-16,25 1 16,0-1-16,-1 25 15,1-50-15,25 25 16,0 1-16,-50-1 16,24 25-16,1 0 15,-25-25 173</inkml:trace>
  <inkml:trace contextRef="#ctx0" brushRef="#br0" timeOffset="11932.2426">29046 9128 0,'25'0'47,"25"0"-16,-1 0-31,-24 0 16,0 0 47,25 25 30,-50 0-30,0 0-63,0-1 15,0 1 1,0 0-16,0 25 16,0-26-1,0 26 1,0-25-16,0 24 16,0-24-1,0 25 16,0-25 79,-25-25-63,0-25-32,25 0 1,0 0 0,0-49-16,-25 74 0,0-25 15,1 25-15,24-50 16,0 26-1,-25 24-15,25-50 16,0 25 0,-25 25-1,0-49 1,25 24 0,0-25-1,-25 25 16,0 1 16</inkml:trace>
  <inkml:trace contextRef="#ctx0" brushRef="#br0" timeOffset="19654.5235">29617 8161 0,'0'25'31,"0"-1"-15,0 26 0,0 0-1,0-26 1,0 1-16,0 0 16,0 25-16,0-26 15,0 26-15,0-25 16,0 0-16,0 24 15,0 1 1,0-25-16,0 24 31,0-24-31,0 25 16,0-26 15,0 26 0,0-25-15,0 24 31,0-24-31,0 25 15</inkml:trace>
  <inkml:trace contextRef="#ctx0" brushRef="#br0" timeOffset="20977.9346">29617 7813 0,'25'25'0,"-1"-25"31,1 25-16,0-25-15,0 0 16,0 0-16,-1 0 16,1 0-1,0 25 1,0 0-16,0-25 16,-1 0-16,26 24 15,-25-24 1,0 0-1,-1 25 1,-24 0-16,25-25 16,0 25-16,0-25 15,-25 25 1,0 0-16,25-1 16,-25 1-1,0 0-15,0 0 16,0 0-16,0-1 15,0 1-15,0 0 16,0 25-16,0-1 16,0-24-1,0 25-15,0-1 16,0 1 0,0-1-1,0 1-15,0 0 0,0-1 16,0-24-1,0 0 17,-25 0-32,0-25 15,25 24 1,-25-24-16,25 25 16,-25-25-16,1 50 15,-1-50-15,25 25 16,-25-25-16,0 24 15,0 1 1,1 0-16,-1-25 16,0 0-16,0 25 15,0-25-15,1 0 16,-26 0 15,25 50-31,0-50 16,1 0-1,-1 0 1,0 0 0</inkml:trace>
  <inkml:trace contextRef="#ctx0" brushRef="#br0" timeOffset="21975.0392">30262 8558 0,'0'24'15,"0"1"1,0 0-16,-25-25 16,25 25-16,0 0 15,0-1-15,0 1 16,0 0-16,0 0 15,0 24 1,0-24-16,0 0 16,0 0-1,0 0-15,25-1 16,0 1 0,24-25-1,26 25 1,-51-25-16,26 0 15,-25 0 1,0 0 0,-1 0-1,1 0-15,0 0 16,0 0 0,-25-25-16,25-24 15,24-1 1,-49 25-1,25-24-15,0 24 16,-25-25 0,0 25-16,0 1 15,0-1-15,0 0 16,-25 0 0,0-24-16,0 49 15,1 0 1,-1 0-16,0 0 15,0 0-15,0 0 16,1 0-16,-1 0 16,0 0-16,0 0 15,0 0 17,1 0-1,-1 0-31</inkml:trace>
  <inkml:trace contextRef="#ctx0" brushRef="#br0" timeOffset="23145.8558">31155 8607 0,'0'0'0,"0"50"0,0-1 15,0 1-15,0-25 16,-50 24-16,50-24 15,0 0-15,0 0 16,0 24-16,0 1 16,-25 0 15,50-75 47,0-25-62,-25 1-16,74-26 15,-49 1 1,0 24 0,0 25-16,24-24 0,-24 49 15,0-25 1,-25 0-16,25 25 47,0 25-32,-1 0-15,-24 0 16,0-1-16,0 26 16,25 0-16,-25-1 15,0-24-15,0 25 16,0-26-16,0 1 15,0 0-15,0 0 16,25-25 47,0-25-48,24-49 1,-24 24-16,0 50 15,-25-50-15,74 1 16,-49 24-16,25 25 16,-25-25-1,-1 25 32,26 25-31,-25 25-16,-25-26 15,0 26 1,0-25-16,49 49 16,-49-49-16,0 50 15,0-51-15,25 26 16</inkml:trace>
  <inkml:trace contextRef="#ctx0" brushRef="#br0" timeOffset="23599.942">32196 9128 0,'25'0'156,"-25"25"-140,-25-25-16,-24 25 15</inkml:trace>
  <inkml:trace contextRef="#ctx0" brushRef="#br0" timeOffset="38144.3748">18852 12526 0,'24'0'47,"26"0"-31,-25 0-1,0 0-15,-1 0 16,26 0-16,0 0 16,-26 0-16,76 0 15,-26 0-15,25 0 16,100 0-1,-50 0-15,-25 0 16,74 0-16,-24 0 16,-75 0-16,25 0 15,49 25-15,-48 0 16,-51 0-16,-24-25 16,24 0-16,0 49 15,-24-49-15,49 25 16,-24-25-16,24 0 15,50 0-15,-50 25 16,50 25-16,24-50 16,-73 0-16,73 24 15,1 1-15,-50-25 16,25 25-16,-50 25 16,-25-50-16,26 24 15,-26-24-15,-24 0 16,24 0-16,-24 0 15,49 0-15,-25 0 16,1 0 0,24 0-16,-25 0 0,1 0 47,24 0-32,25 0-15,25 0 16,0 0-16,-1 0 15,-24 0-15,25 0 16,0 0-16,0 0 16,0 0-16,24 0 15,26 0-15,-26 0 16,-24-24-16,-74 24 16,-26 0-16,1 0 109,24-25-93,-24 25-1,-25 0-15,0-25 0,-25 0 31,24 25 1,-24-25-17,25 25 1,25-24-16,-25 24 16,24-25-1,26 0 1,-1 25-1,50-25-15,-25 25 16,25-49-16,-25 49 16,-24-25-16,-1 25 15,-24-25 1,0 25 0,-1 0-1,26 0-15,-1-50 16,25 50-16,25 0 15,-25 0-15,-24 0 16,-1 0-16,-49 0 16,25 0-1,-26 0 1,1 0 0,25 0-16,-25 0 15,-1-24 16,-24-1 126,-24 25-157,-76 0 15</inkml:trace>
  <inkml:trace contextRef="#ctx0" brushRef="#br0" timeOffset="41039.6302">12154 13791 0,'25'0'16,"25"0"15,-25 0-15,24 0-16,-24 0 15,49 0-15,26 0 16,24 0-16,24 0 15,51 0-15,-75 0 16,50 0-16,-50 0 16,49 0-16,-24 0 15,0 0-15,-50 0 16,50 0-16,-75 0 16,50 0-16,0 0 15,75 0-15,-26 0 16,26 0-16,-1 0 15,75 0-15,-74 0 16,49 0-16,-75 0 16,100 0-16,-99 0 15,-50 0 1,-25 0 0,0 25-16,25-25 15,0 25-15,0 25 16,0-50-16,50 24 15,-124-24 1,-26 0 47,26 0-63,24 25 15,1-25-15,-50 0 78,-1 0-78,1 0 32,0 0-32,25 0 15,-26-25 1,1 25-16,25 0 15,-25 0-15,24-24 16,1 24-16,-1 0 16,26-25-1,49 25-15,-99-25 16,49 25-16,-24-25 16,-1 25-16,1-25 15,24 25-15,-24 0 16,49 0-16,-24 0 15,-1-24-15,-24 24 16,49 0-16,0 0 16,75 0-16,-150 0 15,26 0 17,-25 0-32,25-25 15,-26 0 1,1 25-1,0 0 1,0 0-16,0 0 16,-1 0-1,1 0 48,0 0-48,0 0 1,0 0 0,-1 0-1,1 0-15,25 0 16,-25 0 0,-1 0-16,26 0 15,0 0-15,24 0 16,-49 0-16,0 0 15,-1 0-15,1 0 16,0 0-16,0 0 16,49 0-16,-24 0 15,24 0-15,-74 25 266</inkml:trace>
  <inkml:trace contextRef="#ctx0" brushRef="#br0" timeOffset="44360.3716">11385 12526 0,'75'0'47,"-1"0"-31,50 0-16,75 0 15,-26 25-15,-24 0 16,25-25-16,24 0 16,1 25-1,-26-25-15,26 49 16,-26-24-16,1-25 15,-75 0-15,0 0 16,50 0-16,-50 0 0,1 0 16,-1 0-16,74 0 15,-48 0 1,23 25-16,-24-25 16,50 25-16,0 24 15,24-24-15,-24 0 16,-75-25-16,50 25 15,-25-25-15,49 0 16,-24 0-16,-25 0 16,0 0-16,-24 0 15,-26 0-15,0 0 16,26 0-16,-26 0 16,-24 0-16,49 0 15,0 0-15,25 0 16,50-25-16,-50 0 15,49 0-15,-49-24 16,50-1-16,-25 1 16,0 24-16,-50 0 15,-50 0-15,1 25 16,0 0-16,-26 0 16,26 0-16,-25 0 15,0 0 1,0 0 15,-1 0 0,1 0-31,0 0 16,0-25 0,0 25-16,-1 0 15,1 0 16,0 0 94</inkml:trace>
  <inkml:trace contextRef="#ctx0" brushRef="#br0" timeOffset="45774.3173">23664 12998 0,'0'0'16,"0"24"-16,49 1 16,-49 0-16,25-25 15,-25 25 1,25 0-16,0-1 16,24-24-16,-24 25 15,25 0-15,-1 25 16,1-25-16,0 24 15,-1-24-15,1 25 16,-1-50-16,-24 24 16,0-24-16,25 25 15,-26 0 1,1-25 0,0 25-1,0 24 1,0-24-1,-1 0 1,1 25-16,0-26 31,0 1-31,-25 0 16,0 25 15,25-50-15,-25 24-1,24 1 1,1 0 0,0-25-1,-25 25 32,25-25 16</inkml:trace>
  <inkml:trace contextRef="#ctx0" brushRef="#br0" timeOffset="47177.3124">24085 13667 0,'0'0'0,"25"0"15,50 0 1,-26 50 0,1-25-1,-1 0-15,1 24 16,-50-24-16,74 0 15,-24 49-15,-25-24 16,0-50-16,-1 25 16,1-25-1,0 0-15,0 0 32,0 24-17,-1-24 1,1 0 15,0 0 0,0 0 16,-25-24-47,0-1 16,0-25-1,0 25-15,0 1 16,0-1-16,0 0 16,25-25-16,-25 26 15,0-1 17,0 0-32,0 0 31,0 0-31,0 1 15,0-1 17,0 0-1,-25 25 16,-25 0-32,25 0 1,1 0-16,-1 25 16,0-25-16,-49 0 15,24 0 1,25 0-16,0 0 16,1 0-16,-26 0 15,25 0 1,0 0-16,1 0 0,-1 0 31,-25 0-31,1 25 16,24-25-1,-25 0 1</inkml:trace>
  <inkml:trace contextRef="#ctx0" brushRef="#br0" timeOffset="51177.0179">7838 13791 0,'50'-49'31,"-25"49"-15,24 0 0,-24 0-16,50 0 15,-51 0-15,51 0 16,24 0-1,0 0-15,25 0 0,-25 0 16,1 0 0,24 0-16,-25 0 15,25 0-15,25 0 16,0 0-16,-25 0 16,24 0-16,-73 0 15,49 0-15,-25 0 16,25 0-16,50 0 15,-75 25-15,75-25 16,-1 24-16,-24 26 16,-25-50-16,50 0 15,-1 0-15,-73 0 16,24 0-16,-50 0 16,25 0-16,-24 0 15,-1 0-15,0 0 16,1 0-16,-1 0 15,1 0-15,-51 0 16,26 0-16,-25 0 16,0 0-16,24 0 15,-24 0 1,0 0 0,0 0-1,0 0-15,24 0 16,-24 0-1</inkml:trace>
  <inkml:trace contextRef="#ctx0" brushRef="#br0" timeOffset="60210.1872">24457 14486 0,'0'0'0,"25"25"0,25 0 15,-25 24-15,-1-24 16,51 25-16,-26-1 16,75 26-16,-49-51 15,99 76-15,-50-51 16,-25 1-16,25-1 15,25 26-15,-75-50 16,-49-25 0,-25-25 62</inkml:trace>
  <inkml:trace contextRef="#ctx0" brushRef="#br0" timeOffset="60679.0982">25474 14486 0,'0'25'0,"-24"24"16,-1 1-16,0-25 16,0 24-16,-24 26 15,-1-1-15,0-24 16,1-1-16,24-24 16,-25 50-16,26-51 31,-1 1-31,25 0 0,-25 0 15,0 24 17,25-24-17,-25 0 1,25 0 0</inkml:trace>
  <inkml:trace contextRef="#ctx0" brushRef="#br0" timeOffset="61495.2411">25896 15032 0,'0'49'31,"25"-24"-16,0 25-15,-25-26 16,25 51-16,-1-50 16,1 24-16,-25-24 15,25 0-15,0 0 16,0-25-16,-25 25 31,24-25 16,1-50-31,0 25-1,0-74-15,0 99 16,-1-50-16,-24 25 16,25-74-1,0 50 1,0 24-16,0-50 15,-25 51 1,0-26 31</inkml:trace>
  <inkml:trace contextRef="#ctx0" brushRef="#br0" timeOffset="65455.8228">10914 11559 0,'-50'25'0,"50"0"16,0-1-1,-24 1-15,-1 25 32,25-25-17,0-1 16,0 1-31,0 0 16,0 0-16,0 0 16,0-1-16,0 1 15,0 0 1,0 0-16,0 0 16,0-1-1,25 26 1,-1-25-1,1 0 1,-25-1-16,50 1 16,-25 0-1,-25 0-15,49 0 16,-24 0-16,0-1 16,24-24-16,-24 50 15,25-25-15,-25-25 16,0 0-16,-1 25 15,51-25 1,-50 24 0,-25 1-16,49-25 15,-24 0-15,25 0 16,-50 25 0,49-25-16,1 25 15,-25-25-15,49 25 16,-24-1-16,-1-24 15,26 0-15,49 50 16,-50-25-16,-49-25 16,49 25-16,1-25 15,-50 0-15,-1 0 16,1 0-16,50 0 16,-26 0-16,1 0 15,-25 0-15,49 0 16,-49 0-16,49 0 15,1 0-15,-26 0 16,1 49-16,49-24 16,-74-25-16,24 0 15,-24 0-15,25 0 125,-25-25-109,24 25 0,1 0-16,-50-25 15,50 25-15,-26 0 16,26-49-16,-25 49 15,24-25 1,1 0 0,-25 0 15,0 25-15,-1 0-1,1 0 1,25 0-16,49-24 0,-74 24 15,24 0-15,26 0 16,-26-50-16,1 50 16,0 0-16,-26 0 15,26 0 1,-25-25-16,0 0 16,-1 1 15,1-26 0,-25 25-31,25 25 16,-25-49-16,25 24 15,-25 0 1,25 0-16,-1 0 16,-24 0-16,0 1 15,0-1 1,0 0-16,0 0 15,0 0-15,0 1 16,0-1 0,0 0-16,0 0 15,0 0-15,0-24 16,0-1 0,-24 25-16,24-24 31,0 24-16,-25 0 1,-25 0 0,25 1-1,-24-1 17,49 0-32,-25 25 15,25-25-15,-25 25 16,0-25-16,1 1 15,-1-1 1,0 25 0,0-25-1,-49 0 1,24 0 0,25 25-16,-24-24 15,24 24-15,-25-25 16,26 25-16,-26-25 15,-49 0-15,49 25 16,1 0-16,24 0 16,-25 0-16,25 0 15,-49-25-15,49 25 16,-49 0-16,49 0 16,-25 0-16,25 0 15,-24 0 1,-1 0-16,25 0 15,1 0-15,-26-49 16,25 49 0,0 0-1,1 0 1,-1 0-16,-25 0 16,1 0-1,-1 0 1,25 0-16,-24 0 15,24 25 1,-25-25 0,25 0-1,1 49 1,-1-49 0,0 0-1,0 0-15,-24 0 16,-26 25-16,50-25 15,-24 25-15,24-25 16,0 0-16,-49 25 16,24-25-1,25 24-15,-24-24 16,24 0 0,25 25-1,-50 0 32,25-25-31,1 25-1,-1-25-15,0 0 16,-25 0 15,26 0-31,-1 0 31,0 0-31,0 0 32,-24 0-32,24 25 15,0-25-15,0 0 16,-24 0-16,-1 0 16,25 0-16,-24 0 15,-1 0-15,25 0 16,0 0-16,0 24 15,1-24 17,-1 0-17,0 0 1,0 25-16,0-25 16,1 25 15,24 0 16,0 0 0,24-25-32</inkml:trace>
  <inkml:trace contextRef="#ctx0" brushRef="#br0" timeOffset="67903.2106">14883 11410 0,'0'25'31,"0"0"-15,0 0 15,0 24 0,-25-49-31,0 0 16,0 0-1,1 0 1,-1 0-16,-25 0 16,25 0-1,1 0 1,-26 0-16,0 0 16,26 0-16,-26 0 15,25 0-15,-49 0 16,49 0 15,0 0-31,0 0 16,0-25 15,1 1-15,24-1-1,0-25 1,0 25 15,0-24-31,0 24 16,-25-25-1,25 26 1,0-26 0,-25 50-16,25-25 31,0-25-16,0 26 1,0-26 15</inkml:trace>
  <inkml:trace contextRef="#ctx0" brushRef="#br0" timeOffset="68582.5402">14064 11311 0,'25'0'32,"0"0"-32,0 25 15,-1-25 1,1 0 0,0 0-1,0 0 1,0 0-1,-1 0 1,26 0 15,-25 0-15</inkml:trace>
  <inkml:trace contextRef="#ctx0" brushRef="#br0" timeOffset="71870.6731">13667 13915 0,'0'25'0,"25"25"16,0-25-1,25 24 1,-50-24-1,24-25 1,1 25-16,25 0 16,-25 24-16,-1-49 15,1 50-15,0-25 16,0 24-16,24 26 16,1-26-16,-25 1 15,-25-25-15,49 24 16,-49-24-16,25 25 15,-25-25-15,25 24 16,25-24 0,-50 0-1</inkml:trace>
  <inkml:trace contextRef="#ctx0" brushRef="#br0" timeOffset="73008.3185">14015 14709 0,'0'0'0,"49"25"16,-24 0-16,25-25 15,-26 25-15,26-1 16,-25 1-16,0 0 15,24-25-15,1 25 16,-25 0 0,0-1-16,24 1 15,-24-25 1,0 25 0,0-25-16,-1 0 15,1 0 1,0 0-1,25 0 17,-26-25-17,1 25 1,0-25-16,-25 1 16,0-1-1,25-25 1,-25 1-1,0 24-15,0-50 16,0 51-16,0-1 16,0 0-16,0 0 15,0 0-15,0 1 16,0-26 0,0 25 15,0 0-16,0 1 1,0-1 0,-25 25-1,0 0 17,-24 0-32,-26 0 15,50 0 1,-24 0-16,24 0 15,-25 0-15,1 0 16,-1 0-16,25 25 16,-24-25-16,24 0 15,0 24 1,25 1-16,-25-25 16,0 0-1,1 0 32,-26 25-47,25-25 16</inkml:trace>
  <inkml:trace contextRef="#ctx0" brushRef="#br0" timeOffset="76776.5613">7838 12750 0,'0'24'125,"0"26"-110,0 0-15,0-1 16,0-24-16,0 25 16,0-26-16,0 51 15,0-50-15,0 24 16,0-24-16,0 25 16,0-1-16,0-24 15,0 0-15,0 0 16,0 24-16,0 1 15,0 0 1,0-26-16,25-24 16,0 75-16,0-26 15,-1-49 1,1 75-16,25-50 0,0-1 16,-1 26-1,-24-25-15,0 0 16,0-25 734,-1 0-735,1 0 1,25 0-16,-1 0 16,26 0-16,-1 0 15,1 0-15,-1-50 16,-24 50 0,-1-25-16,-24 0 15,25 1-15,-26 24 16,1-25-16,25 25 15,-1-25 1,1 0 0,0 0-1,-1 25 1,-49-24 31,25-1-16,-25 0 0,25 0-15,0 0-16,0 1 16,-1 24-1,1-25-15,25 25 31,-25-25-15,-1 0 0,1 0-1,0 1 1,-25-1 15,0-25-15,25 50-16,-25-25 47,0 1-16,0-1-31,0 0 16,0-25-16,0 25 15,0 1 1,0-1-16,0 0 31,-25-25-15,25 26-1,-25-1-15,0 0 32,1-25-17,24 26 1,0-1-16,-25 25 15,25-25 1,0 0-16,0 0 16,-25 1-16,-25-1 15,50 0 1,-24 25 0,24-25-1,-25 25-15,25-25 16,-50 1-1,25 24-15,1-25 16,-26 25-16,0-25 16,1 25-1,24 0-15,-25 0 16,25-25 0,1 25-16,-1-25 15,-50 25-15,1-24 16,24 24-16,-24-50 15,49 50-15,-24 0 16,24 0-16,0 0 16,0 0-16,-24 0 15,-1 0-15,25 0 16,-24 0 0,24 0-1,-25 0 16,25 0-15,1 0-16,-1 0 16,0 0-16,-25 0 15,50 25-15,-25-25 16,-24 25 0,24-25-1,0 0 1,25 24-1,-25-24-15,1 0 16,-1 25 0,0-25-1,0 25 1,25 0 15,0 24 32,-25-24-32,25 25 0,0-25-15,0 24 46,25-24-30</inkml:trace>
  <inkml:trace contextRef="#ctx0" brushRef="#br0" timeOffset="79142.6454">7516 14412 0,'25'0'0,"-25"-25"15,0 0 1,0-25 0,0 25-1,0-24 1,0 24 0,-25 0-16,-25 25 15,-24-49-15,-1 24 16,-24 0-16,25 25 15,49 0-15,-49-25 16,49 0-16,0 25 16,0 0 31,0 0-47,1 0 15,-26 0 16,50 25-15,-25-25-16,25 25 16,-25-25-16,25 25 15,0 24 1,0-24 0,0 25-1,0-25 1,0-1-1,0 26-15,25 0 32,-25-25-17,25-25 1,-25 24 0,25 1-16,0 0 15,-1 0 1,1 24-1,0-24-15,0 0 16,0 0 0,24 0-16,-24-25 15,0 0 1,0 24 0,-1-24-1,26 25-15,-25-25 16,0 25-16,-1-25 15,51 25 1,-75 0-16,25-25 16,24 24-16,1 1 15,-25-25 110</inkml:trace>
  <inkml:trace contextRef="#ctx0" brushRef="#br0" timeOffset="80294.4481">8260 14287 0,'0'-24'16,"-25"24"-1,0 0-15,-24 0 16,24 24-16,-74 26 16,49-50-1,50 25-15,-50 0 16,1 24-1,-1-24 1,-24 25-16,49-25 16,-49 24-16,24 1 15,50-25-15,-50-1 16,50 26 0,0-25-16,0 0 15,0-1-15,0 1 16,0 0-1,0 0-15,0 24 16,0-24 0,0 0-16,0 0 15,0 0-15,0 24 16,50 1 0,-25-50-1,-25 25 1,25-1-1,-1-24 32</inkml:trace>
  <inkml:trace contextRef="#ctx0" brushRef="#br0" timeOffset="81742.6732">8632 15205 0,'0'0'0,"-25"0"15,0 0 1,-24 0-1,24 0 1,0 0 15,0 0-31,1 0 16,-1-25 15,0-24-31,0 49 16,25-25-16,-25 0 15,1 0-15,-1 1 32,25-1-17,0 0-15,0 0 32,0 0-32,0 1 15,0-1 1,0 0-1,0 0-15,25 0 16,-25 1-16,24-1 16,-24 0-16,50 25 15,-50-25 1,25 0-16,0 1 0,-1-26 31,-24 25 0,0 0 1,0 1-1,25-1 16</inkml:trace>
  <inkml:trace contextRef="#ctx0" brushRef="#br0" timeOffset="82366.946">8210 14610 0,'0'0'0,"0"25"16,50-25-1,-25 49 1,0-49 0,-25 25-16,49 0 15,1 0 1,24 0-1,-74-1-15,25-24 16,25 0 0,-26 50-16,1-50 31,-25 25 0</inkml:trace>
  <inkml:trace contextRef="#ctx0" brushRef="#br0" timeOffset="83046.8347">8979 14585 0,'25'25'0,"-25"0"15,0 24 1,25-24-16,-25 0 15,25 0-15,-25 0 16,0 49-16,0 0 16,0-49-1,0 25-15,0-1 16,0 1-16,0-25 16,-25 49-16,0-24 15,0-25-15,-24 24 16,24 1-16,0-25 15,25 0-15,-25 24 16,0-49-16,1 25 16,-1-25-16,-25 25 15,25 0 1,1-25-16,-1 24 16,-25-24-16,25 0 109</inkml:trace>
  <inkml:trace contextRef="#ctx0" brushRef="#br0" timeOffset="84959.65">14908 15081 0,'0'50'16,"-25"-25"-1,25 24-15,0-24 16,0 49-16,0-24 15,0 25 1,0-26-16,0-24 0,25 25 16,24-1-1,-24-49-15,25 25 0,-1-25 16,-24 0 0,25 0-16,-26 0 15,26 0 1,-25 0-16,24 0 15,-24 0 1,50-50-16,-50 26 16,-1-1-1,26 0-15,-25-49 16,-25-26-16,0 75 16,0-24-1,0 24-15,0 0 16,0 0-16,0 1 47,-25 24-16,0 0-31,0 0 16,25 49-1,0-24 1,0 49-16,0-49 15,0 75-15,0-26 16,0-49-16,0 24 16,0 51-16,0-51 15,0 26-15,25-1 16,0-24 0,-25-1-1,0-24 1,0 25-16,0 24 15,0-24 1,0-26-16,0 76 16,0-51-16,0 1 15,0 74-15,25-99 16,-25 24-16,0 1 16,0-25-16,0 24 15,0-24 16,-25-25-15,-25 0 0,-49 0-16,25 0 15,-26 0-15,1-25 16,-25-24-16,50-26 16,24 51-16,-24-51 15,49 50 1,-25-24-1,50 24 17,0-25-17,25 25-15,25-24 16,-25 24-16,24-25 16,-24 26-16,49-1 15,-49 0-15,0 0 16,0 0-16,0 25 15,-1-49-15,26 49 16,-25-25 0,0 0-1,-1 0 1,1 25-16,50-49 16,-51 24 15,-24 0 78</inkml:trace>
  <inkml:trace contextRef="#ctx0" brushRef="#br0" timeOffset="85743.7281">15949 16123 0,'0'25'16,"0"-50"-16,25 75 0,-25-1 0,25 26 15,-25-51 1,25 1-16,-25 25 15,25 0-15,-25-26 16,0 1-16,24 0 16,-24 0-1,25-25 48,0 0-32,25-25-15,-50-25-16,0-24 15,0-1-15,0 26 16,0 24 0,0-25-16,0 26 0,24-76 31,-24 76-16,25 24 1,-25-25-16,0 0 63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915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03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298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247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44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52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45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513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15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762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78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47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4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9362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emf"/><Relationship Id="rId4" Type="http://schemas.openxmlformats.org/officeDocument/2006/relationships/customXml" Target="../ink/ink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emf"/><Relationship Id="rId4" Type="http://schemas.openxmlformats.org/officeDocument/2006/relationships/customXml" Target="../ink/ink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1GeoGebra.%20Funciones%20cuadr&#225;tica.ggb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TEMA 1: FUNCIONES </a:t>
            </a:r>
            <a:r>
              <a:rPr lang="es-AR" dirty="0" smtClean="0"/>
              <a:t>CUADÁTICA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Matemática - Comisión </a:t>
            </a:r>
            <a:r>
              <a:rPr lang="es-AR" dirty="0" smtClean="0">
                <a:solidFill>
                  <a:schemeClr val="bg1"/>
                </a:solidFill>
              </a:rPr>
              <a:t>C y D </a:t>
            </a:r>
            <a:r>
              <a:rPr lang="es-AR" dirty="0">
                <a:solidFill>
                  <a:schemeClr val="bg1"/>
                </a:solidFill>
              </a:rPr>
              <a:t>– Farmacia - </a:t>
            </a:r>
            <a:r>
              <a:rPr lang="es-AR" dirty="0" smtClean="0">
                <a:solidFill>
                  <a:schemeClr val="bg1"/>
                </a:solidFill>
              </a:rPr>
              <a:t>UCSF</a:t>
            </a:r>
            <a:endParaRPr lang="es-A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8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Conjuntos positivo y negativo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2" y="2222287"/>
            <a:ext cx="5810688" cy="641937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dirty="0" smtClean="0"/>
              <a:t>Están determinados por las raíces. </a:t>
            </a:r>
            <a:endParaRPr lang="es-AR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Marcador de contenido 2"/>
              <p:cNvSpPr txBox="1">
                <a:spLocks/>
              </p:cNvSpPr>
              <p:nvPr/>
            </p:nvSpPr>
            <p:spPr>
              <a:xfrm>
                <a:off x="650624" y="5352475"/>
                <a:ext cx="4862671" cy="1245034"/>
              </a:xfrm>
              <a:prstGeom prst="rect">
                <a:avLst/>
              </a:prstGeom>
              <a:solidFill>
                <a:schemeClr val="bg2"/>
              </a:solidFill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=(−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∞, 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𝑅𝑎𝑖</m:t>
                      </m:r>
                      <m:sSub>
                        <m:sSubPr>
                          <m:ctrlP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)∪(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𝑅𝑎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í</m:t>
                      </m:r>
                      <m:sSub>
                        <m:sSubPr>
                          <m:ctrlP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,+∞)</m:t>
                      </m:r>
                    </m:oMath>
                  </m:oMathPara>
                </a14:m>
                <a:endParaRPr lang="es-AR" sz="2400" dirty="0" smtClean="0"/>
              </a:p>
              <a:p>
                <a:pPr marL="0" indent="0">
                  <a:buFont typeface="Wingdings 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s-AR" sz="2400" dirty="0"/>
              </a:p>
            </p:txBody>
          </p:sp>
        </mc:Choice>
        <mc:Fallback>
          <p:sp>
            <p:nvSpPr>
              <p:cNvPr id="6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24" y="5352475"/>
                <a:ext cx="4862671" cy="124503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Marcador de contenido 2"/>
              <p:cNvSpPr txBox="1">
                <a:spLocks/>
              </p:cNvSpPr>
              <p:nvPr/>
            </p:nvSpPr>
            <p:spPr>
              <a:xfrm>
                <a:off x="7329329" y="5513686"/>
                <a:ext cx="4862671" cy="1245034"/>
              </a:xfrm>
              <a:prstGeom prst="rect">
                <a:avLst/>
              </a:prstGeom>
              <a:solidFill>
                <a:schemeClr val="bg2"/>
              </a:solidFill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s-A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s-A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s-AR" sz="2400" i="1">
                          <a:latin typeface="Cambria Math" panose="02040503050406030204" pitchFamily="18" charset="0"/>
                        </a:rPr>
                        <m:t>=(−</m:t>
                      </m:r>
                      <m:r>
                        <a:rPr lang="es-A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∞, </m:t>
                      </m:r>
                      <m:r>
                        <a:rPr lang="es-A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𝑅𝑎𝑖</m:t>
                      </m:r>
                      <m:sSub>
                        <m:sSubPr>
                          <m:ctrlP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)∪(</m:t>
                      </m:r>
                      <m:r>
                        <a:rPr lang="es-A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𝑅𝑎</m:t>
                      </m:r>
                      <m:r>
                        <a:rPr lang="es-A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í</m:t>
                      </m:r>
                      <m:sSub>
                        <m:sSubPr>
                          <m:ctrlP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,+∞)</m:t>
                      </m:r>
                    </m:oMath>
                  </m:oMathPara>
                </a14:m>
                <a:endParaRPr lang="es-AR" sz="2400" dirty="0"/>
              </a:p>
            </p:txBody>
          </p:sp>
        </mc:Choice>
        <mc:Fallback>
          <p:sp>
            <p:nvSpPr>
              <p:cNvPr id="7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329" y="5513686"/>
                <a:ext cx="4862671" cy="12450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35184" t="33546" r="32500" b="36440"/>
          <a:stretch/>
        </p:blipFill>
        <p:spPr>
          <a:xfrm>
            <a:off x="1111965" y="3079649"/>
            <a:ext cx="3939988" cy="20574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44228" t="42938" r="11323" b="21751"/>
          <a:stretch/>
        </p:blipFill>
        <p:spPr>
          <a:xfrm>
            <a:off x="7127165" y="2998967"/>
            <a:ext cx="4786929" cy="213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43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Conjuntos positivo y negativo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2" y="2222287"/>
            <a:ext cx="5810688" cy="641937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dirty="0" smtClean="0"/>
              <a:t>Están determinados por las raíces. </a:t>
            </a:r>
            <a:endParaRPr lang="es-AR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Marcador de contenido 2"/>
              <p:cNvSpPr txBox="1">
                <a:spLocks/>
              </p:cNvSpPr>
              <p:nvPr/>
            </p:nvSpPr>
            <p:spPr>
              <a:xfrm>
                <a:off x="650624" y="5352475"/>
                <a:ext cx="4862671" cy="1245034"/>
              </a:xfrm>
              <a:prstGeom prst="rect">
                <a:avLst/>
              </a:prstGeom>
              <a:solidFill>
                <a:schemeClr val="bg2"/>
              </a:solidFill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s-AR" sz="2400" i="1">
                          <a:latin typeface="Cambria Math" panose="02040503050406030204" pitchFamily="18" charset="0"/>
                        </a:rPr>
                        <m:t>=(−</m:t>
                      </m:r>
                      <m:r>
                        <a:rPr lang="es-A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∞,+∞)</m:t>
                      </m:r>
                    </m:oMath>
                  </m:oMathPara>
                </a14:m>
                <a:endParaRPr lang="es-AR" sz="2400" dirty="0" smtClean="0"/>
              </a:p>
              <a:p>
                <a:pPr marL="0" indent="0">
                  <a:buFont typeface="Wingdings 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s-AR" sz="2400" dirty="0"/>
              </a:p>
            </p:txBody>
          </p:sp>
        </mc:Choice>
        <mc:Fallback>
          <p:sp>
            <p:nvSpPr>
              <p:cNvPr id="6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24" y="5352475"/>
                <a:ext cx="4862671" cy="124503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Marcador de contenido 2"/>
              <p:cNvSpPr txBox="1">
                <a:spLocks/>
              </p:cNvSpPr>
              <p:nvPr/>
            </p:nvSpPr>
            <p:spPr>
              <a:xfrm>
                <a:off x="7329329" y="5513686"/>
                <a:ext cx="4862671" cy="1245034"/>
              </a:xfrm>
              <a:prstGeom prst="rect">
                <a:avLst/>
              </a:prstGeom>
              <a:solidFill>
                <a:schemeClr val="bg2"/>
              </a:solidFill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s-A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s-A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s-AR" sz="2400" i="1">
                          <a:latin typeface="Cambria Math" panose="02040503050406030204" pitchFamily="18" charset="0"/>
                        </a:rPr>
                        <m:t>=(−</m:t>
                      </m:r>
                      <m:r>
                        <a:rPr lang="es-A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∞,+∞)</m:t>
                      </m:r>
                    </m:oMath>
                  </m:oMathPara>
                </a14:m>
                <a:endParaRPr lang="es-AR" sz="2400" dirty="0"/>
              </a:p>
            </p:txBody>
          </p:sp>
        </mc:Choice>
        <mc:Fallback>
          <p:sp>
            <p:nvSpPr>
              <p:cNvPr id="7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329" y="5513686"/>
                <a:ext cx="4862671" cy="12450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33199" t="43918" r="27095" b="11550"/>
          <a:stretch/>
        </p:blipFill>
        <p:spPr>
          <a:xfrm>
            <a:off x="7745505" y="2541748"/>
            <a:ext cx="4142377" cy="261199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33529" t="32737" r="29412" b="27832"/>
          <a:stretch/>
        </p:blipFill>
        <p:spPr>
          <a:xfrm>
            <a:off x="1062318" y="3215449"/>
            <a:ext cx="3442447" cy="205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82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Forma de expresar la función cuadrática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3074" name="Picture 2" descr="Matemática II: FORMA POLINÓMICA, CANÓNICA Y FACTORIZ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7" y="2456557"/>
            <a:ext cx="11527143" cy="316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48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Entrada de lápiz 3"/>
              <p14:cNvContentPartPr/>
              <p14:nvPr/>
            </p14:nvContentPartPr>
            <p14:xfrm>
              <a:off x="1009080" y="366120"/>
              <a:ext cx="9867600" cy="1223640"/>
            </p14:xfrm>
          </p:contentPart>
        </mc:Choice>
        <mc:Fallback>
          <p:pic>
            <p:nvPicPr>
              <p:cNvPr id="4" name="Entrada de lápiz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9720" y="356760"/>
                <a:ext cx="9886320" cy="12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Entrada de lápiz 4"/>
              <p14:cNvContentPartPr/>
              <p14:nvPr/>
            </p14:nvContentPartPr>
            <p14:xfrm>
              <a:off x="348120" y="750240"/>
              <a:ext cx="11734200" cy="5804640"/>
            </p14:xfrm>
          </p:contentPart>
        </mc:Choice>
        <mc:Fallback>
          <p:pic>
            <p:nvPicPr>
              <p:cNvPr id="5" name="Entrada de lápiz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8760" y="740880"/>
                <a:ext cx="11752920" cy="582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2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Entrada de lápiz 1"/>
              <p14:cNvContentPartPr/>
              <p14:nvPr/>
            </p14:nvContentPartPr>
            <p14:xfrm>
              <a:off x="473400" y="241200"/>
              <a:ext cx="11715840" cy="5777640"/>
            </p14:xfrm>
          </p:contentPart>
        </mc:Choice>
        <mc:Fallback>
          <p:pic>
            <p:nvPicPr>
              <p:cNvPr id="2" name="Entrada de lápiz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040" y="231840"/>
                <a:ext cx="11734560" cy="57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Entrada de lápiz 2"/>
              <p14:cNvContentPartPr/>
              <p14:nvPr/>
            </p14:nvContentPartPr>
            <p14:xfrm>
              <a:off x="3152160" y="2304000"/>
              <a:ext cx="8697960" cy="4420440"/>
            </p14:xfrm>
          </p:contentPart>
        </mc:Choice>
        <mc:Fallback>
          <p:pic>
            <p:nvPicPr>
              <p:cNvPr id="3" name="Entrada de lápiz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42800" y="2294640"/>
                <a:ext cx="8716680" cy="443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895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Forma canónica o Normal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7143" t="23056" r="11309" b="13845"/>
          <a:stretch/>
        </p:blipFill>
        <p:spPr>
          <a:xfrm>
            <a:off x="461657" y="2222287"/>
            <a:ext cx="7898572" cy="455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0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Máximos o Mínimos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1309" t="18422" r="6905" b="17632"/>
          <a:stretch/>
        </p:blipFill>
        <p:spPr>
          <a:xfrm>
            <a:off x="624113" y="2222286"/>
            <a:ext cx="7966674" cy="463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5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AR" dirty="0" smtClean="0"/>
                  <a:t>Traslaciones </a:t>
                </a:r>
                <a14:m>
                  <m:oMath xmlns:m="http://schemas.openxmlformats.org/officeDocument/2006/math">
                    <m:r>
                      <a:rPr lang="es-AR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AR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b="1" i="1" smtClean="0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s-AR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AR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A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s-AR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AR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</m:d>
                      </m:e>
                      <m:sup>
                        <m:r>
                          <a:rPr lang="es-AR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s-AR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AR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s-AR" dirty="0"/>
              </a:p>
            </p:txBody>
          </p:sp>
        </mc:Choice>
        <mc:Fallback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46005395"/>
                  </p:ext>
                </p:extLst>
              </p:nvPr>
            </p:nvGraphicFramePr>
            <p:xfrm>
              <a:off x="164539" y="2343523"/>
              <a:ext cx="11615084" cy="2407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07542"/>
                    <a:gridCol w="5807542"/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AR" sz="2800" dirty="0" smtClean="0">
                              <a:solidFill>
                                <a:schemeClr val="bg2"/>
                              </a:solidFill>
                            </a:rPr>
                            <a:t>Movimientos</a:t>
                          </a:r>
                          <a:r>
                            <a:rPr lang="es-AR" sz="2800" baseline="0" dirty="0" smtClean="0">
                              <a:solidFill>
                                <a:schemeClr val="bg2"/>
                              </a:solidFill>
                            </a:rPr>
                            <a:t> horizontales</a:t>
                          </a:r>
                          <a:endParaRPr lang="es-AR" sz="28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8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s-AR" sz="28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s-AR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s-AR" sz="2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AR" sz="2800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s-AR" sz="2800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s-AR" sz="2800" b="1" i="1" smtClean="0">
                                            <a:latin typeface="Cambria Math" panose="02040503050406030204" pitchFamily="18" charset="0"/>
                                          </a:rPr>
                                          <m:t>𝒉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s-AR" sz="2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La parábola</a:t>
                          </a:r>
                          <a:r>
                            <a:rPr lang="es-AR" sz="28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s-AR" sz="2800" b="0" i="1" baseline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AR" sz="28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s-AR" sz="2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28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AR" sz="28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s-AR" sz="2800" dirty="0" smtClean="0"/>
                            <a:t> se</a:t>
                          </a:r>
                          <a:r>
                            <a:rPr lang="es-AR" sz="2800" baseline="0" dirty="0" smtClean="0"/>
                            <a:t> mueve “h” unidades a la </a:t>
                          </a:r>
                          <a:r>
                            <a:rPr lang="es-AR" sz="2800" u="sng" baseline="0" dirty="0" smtClean="0"/>
                            <a:t>derecha</a:t>
                          </a:r>
                          <a:endParaRPr lang="es-AR" sz="2800" u="sng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8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s-AR" sz="28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s-AR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s-AR" sz="2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AR" sz="2800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s-AR" sz="2800" b="1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s-AR" sz="2800" b="1" i="1" smtClean="0">
                                            <a:latin typeface="Cambria Math" panose="02040503050406030204" pitchFamily="18" charset="0"/>
                                          </a:rPr>
                                          <m:t>𝒉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s-AR" sz="2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La parábola</a:t>
                          </a:r>
                          <a:r>
                            <a:rPr lang="es-AR" sz="28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s-AR" sz="2800" b="0" i="1" baseline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AR" sz="28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s-AR" sz="2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28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AR" sz="28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s-AR" sz="2800" dirty="0" smtClean="0"/>
                            <a:t> se</a:t>
                          </a:r>
                          <a:r>
                            <a:rPr lang="es-AR" sz="2800" baseline="0" dirty="0" smtClean="0"/>
                            <a:t> mueve “h” unidades a la </a:t>
                          </a:r>
                          <a:r>
                            <a:rPr lang="es-AR" sz="2800" u="sng" baseline="0" dirty="0" smtClean="0"/>
                            <a:t>izquierda</a:t>
                          </a:r>
                          <a:endParaRPr lang="es-AR" sz="2800" u="sng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46005395"/>
                  </p:ext>
                </p:extLst>
              </p:nvPr>
            </p:nvGraphicFramePr>
            <p:xfrm>
              <a:off x="164539" y="2343523"/>
              <a:ext cx="11615084" cy="2407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07542"/>
                    <a:gridCol w="5807542"/>
                  </a:tblGrid>
                  <a:tr h="5181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AR" sz="2800" dirty="0" smtClean="0">
                              <a:solidFill>
                                <a:schemeClr val="bg2"/>
                              </a:solidFill>
                            </a:rPr>
                            <a:t>Movimientos</a:t>
                          </a:r>
                          <a:r>
                            <a:rPr lang="es-AR" sz="2800" baseline="0" dirty="0" smtClean="0">
                              <a:solidFill>
                                <a:schemeClr val="bg2"/>
                              </a:solidFill>
                            </a:rPr>
                            <a:t> horizontales</a:t>
                          </a:r>
                          <a:endParaRPr lang="es-AR" sz="28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 dirty="0"/>
                        </a:p>
                      </a:txBody>
                      <a:tcPr/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5" t="-60897" r="-100314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210" t="-60897" r="-420" b="-116667"/>
                          </a:stretch>
                        </a:blipFill>
                      </a:tcPr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5" t="-161935" r="-100314" b="-1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210" t="-161935" r="-420" b="-1741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5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2869776"/>
              </p:ext>
            </p:extLst>
          </p:nvPr>
        </p:nvGraphicFramePr>
        <p:xfrm>
          <a:off x="164539" y="4945808"/>
          <a:ext cx="1161508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7802"/>
                <a:gridCol w="7167282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s-AR" sz="2800" dirty="0" smtClean="0">
                          <a:solidFill>
                            <a:schemeClr val="bg2"/>
                          </a:solidFill>
                        </a:rPr>
                        <a:t>Movimientos</a:t>
                      </a:r>
                      <a:r>
                        <a:rPr lang="es-AR" sz="2800" baseline="0" dirty="0" smtClean="0">
                          <a:solidFill>
                            <a:schemeClr val="bg2"/>
                          </a:solidFill>
                        </a:rPr>
                        <a:t> verticales</a:t>
                      </a:r>
                      <a:endParaRPr lang="es-AR" sz="2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AR" sz="2800" dirty="0" smtClean="0"/>
                        <a:t>El</a:t>
                      </a:r>
                      <a:r>
                        <a:rPr lang="es-AR" sz="2800" baseline="0" dirty="0" smtClean="0"/>
                        <a:t> valor de “k” indica los movimientos verticales</a:t>
                      </a:r>
                      <a:endParaRPr lang="es-A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Si k&gt;0, son “k” unidades hacia arriba</a:t>
                      </a:r>
                    </a:p>
                    <a:p>
                      <a:r>
                        <a:rPr lang="es-AR" sz="2800" u="none" dirty="0" smtClean="0"/>
                        <a:t>Si k&lt;0</a:t>
                      </a:r>
                      <a:r>
                        <a:rPr lang="es-AR" sz="2800" u="none" baseline="0" dirty="0" smtClean="0"/>
                        <a:t>, son “k” unidades hacia abajo</a:t>
                      </a:r>
                      <a:endParaRPr lang="es-AR" sz="2800" u="non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083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818712" y="476147"/>
                <a:ext cx="10571998" cy="970450"/>
              </a:xfrm>
            </p:spPr>
            <p:txBody>
              <a:bodyPr/>
              <a:lstStyle/>
              <a:p>
                <a:r>
                  <a:rPr lang="es-AR" dirty="0" smtClean="0"/>
                  <a:t>Graficar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  <m:sup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AR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s-AR" dirty="0"/>
              </a:p>
            </p:txBody>
          </p:sp>
        </mc:Choice>
        <mc:Fallback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8712" y="476147"/>
                <a:ext cx="10571998" cy="97045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27367" t="28317" r="45495" b="14182"/>
          <a:stretch/>
        </p:blipFill>
        <p:spPr>
          <a:xfrm>
            <a:off x="3432516" y="1378157"/>
            <a:ext cx="4600135" cy="547984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33530" t="27163" r="39332" b="14569"/>
          <a:stretch/>
        </p:blipFill>
        <p:spPr>
          <a:xfrm>
            <a:off x="4504903" y="1390744"/>
            <a:ext cx="4428702" cy="53462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31584" t="30818" r="39657" b="15913"/>
          <a:stretch/>
        </p:blipFill>
        <p:spPr>
          <a:xfrm>
            <a:off x="4061355" y="1446597"/>
            <a:ext cx="5209461" cy="542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3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AR" dirty="0" smtClean="0"/>
                  <a:t>Graficar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AR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540" t="-1358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7751298" y="2132884"/>
                <a:ext cx="4440702" cy="4456175"/>
              </a:xfrm>
              <a:solidFill>
                <a:schemeClr val="bg2"/>
              </a:solidFill>
            </p:spPr>
            <p:txBody>
              <a:bodyPr/>
              <a:lstStyle/>
              <a:p>
                <a:r>
                  <a:rPr lang="es-AR" dirty="0" smtClean="0"/>
                  <a:t>Raíces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AR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s-AR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s-A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s-AR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AR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s-A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1∙7</m:t>
                              </m:r>
                            </m:e>
                          </m:rad>
                        </m:num>
                        <m:den>
                          <m:r>
                            <a:rPr lang="es-AR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A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s-AR" dirty="0" smtClean="0"/>
              </a:p>
              <a:p>
                <a:pPr marL="0" indent="0">
                  <a:buNone/>
                </a:pPr>
                <a:r>
                  <a:rPr lang="es-AR" dirty="0" smtClean="0"/>
                  <a:t>No tiene solución en Reales</a:t>
                </a:r>
              </a:p>
              <a:p>
                <a:r>
                  <a:rPr lang="es-AR" dirty="0" smtClean="0"/>
                  <a:t>Vértice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s-A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s-A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A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s-AR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A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AR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A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+7</m:t>
                      </m:r>
                    </m:oMath>
                  </m:oMathPara>
                </a14:m>
                <a:endParaRPr lang="es-AR" dirty="0" smtClean="0"/>
              </a:p>
              <a:p>
                <a:r>
                  <a:rPr lang="es-AR" dirty="0" smtClean="0"/>
                  <a:t>Ordenada al origen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s-AR" dirty="0" smtClean="0"/>
              </a:p>
              <a:p>
                <a:r>
                  <a:rPr lang="es-AR" dirty="0" smtClean="0"/>
                  <a:t>Eje de simetría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s-AR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s-AR" b="0" dirty="0" smtClean="0"/>
              </a:p>
              <a:p>
                <a:pPr marL="0" indent="0">
                  <a:buNone/>
                </a:pPr>
                <a:r>
                  <a:rPr lang="es-AR" dirty="0" smtClean="0"/>
                  <a:t>Puedo usar el punto simétrico de (0,7) respecto del eje </a:t>
                </a:r>
                <a14:m>
                  <m:oMath xmlns:m="http://schemas.openxmlformats.org/officeDocument/2006/math">
                    <m:r>
                      <a:rPr lang="es-A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s-AR" dirty="0" smtClean="0"/>
                  <a:t>, que es  (-4,7)</a:t>
                </a:r>
                <a:endParaRPr lang="es-AR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51298" y="2132884"/>
                <a:ext cx="4440702" cy="4456175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6069" t="22932" r="43765" b="14952"/>
          <a:stretch/>
        </p:blipFill>
        <p:spPr>
          <a:xfrm>
            <a:off x="2841674" y="1428750"/>
            <a:ext cx="4642337" cy="53744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25637" t="22932" r="43032" b="15569"/>
          <a:stretch/>
        </p:blipFill>
        <p:spPr>
          <a:xfrm>
            <a:off x="2708030" y="1367667"/>
            <a:ext cx="4909624" cy="541806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/>
          <a:srcRect l="24664" t="23125" r="45279" b="15069"/>
          <a:stretch/>
        </p:blipFill>
        <p:spPr>
          <a:xfrm>
            <a:off x="2507151" y="1388409"/>
            <a:ext cx="4775981" cy="552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1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Función cuadrática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10499" y="2195393"/>
                <a:ext cx="5985500" cy="2249109"/>
              </a:xfrm>
              <a:solidFill>
                <a:schemeClr val="bg2"/>
              </a:solidFill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s-AR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Fórmula general (Polinómica)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s-AR" sz="2400" dirty="0" smtClean="0"/>
              </a:p>
              <a:p>
                <a:pPr marL="0" indent="0">
                  <a:buNone/>
                </a:pPr>
                <a:r>
                  <a:rPr lang="es-AR" sz="2400" dirty="0" smtClean="0"/>
                  <a:t>Las letras “a”, “b” y “c” son números reales, y</a:t>
                </a:r>
                <a:r>
                  <a:rPr lang="es-AR" sz="2400" dirty="0" smtClean="0">
                    <a:latin typeface="+mj-lt"/>
                  </a:rPr>
                  <a:t> “a</a:t>
                </a:r>
                <a:r>
                  <a:rPr lang="es-AR" sz="2400" dirty="0" smtClean="0">
                    <a:latin typeface="+mj-lt"/>
                    <a:cs typeface="Calibri" panose="020F0502020204030204" pitchFamily="34" charset="0"/>
                  </a:rPr>
                  <a:t>≠0”</a:t>
                </a:r>
                <a:endParaRPr lang="es-AR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499" y="2195393"/>
                <a:ext cx="5985500" cy="2249109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0304740"/>
                  </p:ext>
                </p:extLst>
              </p:nvPr>
            </p:nvGraphicFramePr>
            <p:xfrm>
              <a:off x="110499" y="4565525"/>
              <a:ext cx="7298830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10925"/>
                    <a:gridCol w="4087905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Ejemplos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Valores de “a”, “b” y “c” 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=−2</m:t>
                                </m:r>
                                <m:sSup>
                                  <m:sSup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+5−3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A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=3−</m:t>
                                </m:r>
                                <m:sSup>
                                  <m:sSup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A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AR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0304740"/>
                  </p:ext>
                </p:extLst>
              </p:nvPr>
            </p:nvGraphicFramePr>
            <p:xfrm>
              <a:off x="110499" y="4565525"/>
              <a:ext cx="7298830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10925"/>
                    <a:gridCol w="4087905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Ejemplos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Valores de </a:t>
                          </a:r>
                          <a:r>
                            <a:rPr lang="es-AR" sz="2400" dirty="0" smtClean="0"/>
                            <a:t>“a”, “b” y “c” 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90" t="-107895" r="-128083" b="-2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AR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90" t="-210667" r="-128083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AR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90" t="-310667" r="-128083" b="-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AR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227792"/>
                  </p:ext>
                </p:extLst>
              </p:nvPr>
            </p:nvGraphicFramePr>
            <p:xfrm>
              <a:off x="110499" y="4565525"/>
              <a:ext cx="7298830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10925"/>
                    <a:gridCol w="4087905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Ejemplos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Valores de “a”, “b” y “c” 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=−2</m:t>
                                </m:r>
                                <m:sSup>
                                  <m:sSup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+5−3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a=-2</a:t>
                          </a:r>
                          <a:r>
                            <a:rPr lang="es-AR" sz="2400" baseline="0" dirty="0" smtClean="0"/>
                            <a:t>     b=-3     c=5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=3−</m:t>
                                </m:r>
                                <m:sSup>
                                  <m:sSup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a=-1</a:t>
                          </a:r>
                          <a:r>
                            <a:rPr lang="es-AR" sz="2400" baseline="0" dirty="0" smtClean="0"/>
                            <a:t>     b=0       c=3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a=1</a:t>
                          </a:r>
                          <a:r>
                            <a:rPr lang="es-AR" sz="2400" baseline="0" dirty="0" smtClean="0"/>
                            <a:t>      b=1       c=0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227792"/>
                  </p:ext>
                </p:extLst>
              </p:nvPr>
            </p:nvGraphicFramePr>
            <p:xfrm>
              <a:off x="110499" y="4565525"/>
              <a:ext cx="7298830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10925"/>
                    <a:gridCol w="4087905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Ejemplos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Valores de </a:t>
                          </a:r>
                          <a:r>
                            <a:rPr lang="es-AR" sz="2400" dirty="0" smtClean="0"/>
                            <a:t>“a”, “b” y “c” 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90" t="-107895" r="-128083" b="-2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a=-2</a:t>
                          </a:r>
                          <a:r>
                            <a:rPr lang="es-AR" sz="2400" baseline="0" dirty="0" smtClean="0"/>
                            <a:t>     b=-3     c=5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90" t="-210667" r="-128083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a=-1</a:t>
                          </a:r>
                          <a:r>
                            <a:rPr lang="es-AR" sz="2400" baseline="0" dirty="0" smtClean="0"/>
                            <a:t>     b=0       c=3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90" t="-310667" r="-128083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a=1</a:t>
                          </a:r>
                          <a:r>
                            <a:rPr lang="es-AR" sz="2400" baseline="0" dirty="0" smtClean="0"/>
                            <a:t>      b=1       c=0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Marcador de contenido 2"/>
          <p:cNvSpPr txBox="1">
            <a:spLocks/>
          </p:cNvSpPr>
          <p:nvPr/>
        </p:nvSpPr>
        <p:spPr>
          <a:xfrm>
            <a:off x="6367864" y="2195392"/>
            <a:ext cx="5824136" cy="964667"/>
          </a:xfrm>
          <a:prstGeom prst="rect">
            <a:avLst/>
          </a:prstGeom>
          <a:solidFill>
            <a:schemeClr val="bg2"/>
          </a:solidFill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Gráfica</a:t>
            </a:r>
          </a:p>
          <a:p>
            <a:pPr marL="0" indent="0" algn="ctr">
              <a:buFont typeface="Wingdings 2" charset="2"/>
              <a:buNone/>
            </a:pPr>
            <a:r>
              <a:rPr lang="es-AR" sz="2400" dirty="0" smtClean="0"/>
              <a:t>Parábola</a:t>
            </a:r>
          </a:p>
        </p:txBody>
      </p:sp>
      <p:pic>
        <p:nvPicPr>
          <p:cNvPr id="1026" name="Picture 2" descr="función cuadrática - Diccionario de Matemáticas | Superpro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152" y="3429000"/>
            <a:ext cx="209169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1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Entrada de lápiz 3"/>
              <p14:cNvContentPartPr/>
              <p14:nvPr/>
            </p14:nvContentPartPr>
            <p14:xfrm>
              <a:off x="473400" y="384120"/>
              <a:ext cx="9912240" cy="3554280"/>
            </p14:xfrm>
          </p:contentPart>
        </mc:Choice>
        <mc:Fallback>
          <p:pic>
            <p:nvPicPr>
              <p:cNvPr id="4" name="Entrada de lápiz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040" y="374760"/>
                <a:ext cx="9930960" cy="3573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43125" t="19790" r="28750" b="13706"/>
          <a:stretch/>
        </p:blipFill>
        <p:spPr>
          <a:xfrm>
            <a:off x="242046" y="2161260"/>
            <a:ext cx="3429000" cy="455855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45781" t="19790" r="29302" b="13706"/>
          <a:stretch/>
        </p:blipFill>
        <p:spPr>
          <a:xfrm>
            <a:off x="581741" y="2245659"/>
            <a:ext cx="2981729" cy="447415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/>
          <a:srcRect l="46985" t="19201" r="29301" b="13511"/>
          <a:stretch/>
        </p:blipFill>
        <p:spPr>
          <a:xfrm>
            <a:off x="726139" y="2134366"/>
            <a:ext cx="2891119" cy="461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3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8223" y="145686"/>
            <a:ext cx="9601200" cy="1485900"/>
          </a:xfrm>
        </p:spPr>
        <p:txBody>
          <a:bodyPr/>
          <a:lstStyle/>
          <a:p>
            <a:r>
              <a:rPr lang="es-AR" dirty="0" smtClean="0"/>
              <a:t>Graficar y=2(x-3)(x+1)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arcador de contenido 3"/>
              <p:cNvSpPr>
                <a:spLocks noGrp="1"/>
              </p:cNvSpPr>
              <p:nvPr>
                <p:ph idx="1"/>
              </p:nvPr>
            </p:nvSpPr>
            <p:spPr>
              <a:xfrm>
                <a:off x="578223" y="2359519"/>
                <a:ext cx="4464424" cy="3581400"/>
              </a:xfrm>
              <a:solidFill>
                <a:schemeClr val="bg2"/>
              </a:solidFill>
            </p:spPr>
            <p:txBody>
              <a:bodyPr>
                <a:normAutofit/>
              </a:bodyPr>
              <a:lstStyle/>
              <a:p>
                <a:r>
                  <a:rPr lang="es-AR" sz="2400" dirty="0" smtClean="0"/>
                  <a:t>Raices: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=3, </m:t>
                    </m:r>
                    <m:sSub>
                      <m:sSubPr>
                        <m:ctrlPr>
                          <a:rPr lang="es-A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s-AR" sz="2400" b="0" dirty="0" smtClean="0"/>
              </a:p>
              <a:p>
                <a:r>
                  <a:rPr lang="es-AR" sz="2400" dirty="0" smtClean="0"/>
                  <a:t>Vértice: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  <m:d>
                            <m:dPr>
                              <m:ctrlP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s-A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A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s-A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s-AR" sz="2400" dirty="0"/>
              </a:p>
            </p:txBody>
          </p:sp>
        </mc:Choice>
        <mc:Fallback xmlns="">
          <p:sp>
            <p:nvSpPr>
              <p:cNvPr id="4" name="Marcador de contenid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8223" y="2359519"/>
                <a:ext cx="4464424" cy="35814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9374" t="21323" r="57579" b="11765"/>
          <a:stretch/>
        </p:blipFill>
        <p:spPr>
          <a:xfrm>
            <a:off x="7019364" y="201705"/>
            <a:ext cx="3832412" cy="625559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19994" t="32353" r="58406" b="12132"/>
          <a:stretch/>
        </p:blipFill>
        <p:spPr>
          <a:xfrm>
            <a:off x="6740338" y="113184"/>
            <a:ext cx="4390464" cy="634411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l="18065" t="19559" r="56201" b="12427"/>
          <a:stretch/>
        </p:blipFill>
        <p:spPr>
          <a:xfrm>
            <a:off x="6740338" y="0"/>
            <a:ext cx="4487956" cy="666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4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Problemas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524" t="33007" r="52262" b="46030"/>
          <a:stretch/>
        </p:blipFill>
        <p:spPr>
          <a:xfrm>
            <a:off x="810000" y="2222287"/>
            <a:ext cx="10101943" cy="275507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Entrada de lápiz 4"/>
              <p14:cNvContentPartPr/>
              <p14:nvPr/>
            </p14:nvContentPartPr>
            <p14:xfrm>
              <a:off x="1544760" y="2812680"/>
              <a:ext cx="10055160" cy="3215160"/>
            </p14:xfrm>
          </p:contentPart>
        </mc:Choice>
        <mc:Fallback>
          <p:pic>
            <p:nvPicPr>
              <p:cNvPr id="5" name="Entrada de lápiz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35400" y="2803320"/>
                <a:ext cx="10073880" cy="323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221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400" y="337670"/>
            <a:ext cx="5106706" cy="1322015"/>
          </a:xfrm>
        </p:spPr>
        <p:txBody>
          <a:bodyPr/>
          <a:lstStyle/>
          <a:p>
            <a:r>
              <a:rPr lang="es-AR" dirty="0" smtClean="0"/>
              <a:t>Elementos de una parábola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222287"/>
                <a:ext cx="5383773" cy="3636511"/>
              </a:xfrm>
              <a:solidFill>
                <a:schemeClr val="bg2"/>
              </a:solidFill>
            </p:spPr>
            <p:txBody>
              <a:bodyPr>
                <a:normAutofit/>
              </a:bodyPr>
              <a:lstStyle/>
              <a:p>
                <a:r>
                  <a:rPr lang="es-AR" sz="2400" b="1" dirty="0" smtClean="0"/>
                  <a:t>Vértice</a:t>
                </a:r>
                <a:r>
                  <a:rPr lang="es-AR" sz="2400" dirty="0" smtClean="0"/>
                  <a:t>: Es un punto </a:t>
                </a:r>
                <a14:m>
                  <m:oMath xmlns:m="http://schemas.openxmlformats.org/officeDocument/2006/math"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A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A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AR" sz="2400" dirty="0" smtClean="0"/>
                  <a:t> en donde se encuentra el máximo o mínimo de la parábola.</a:t>
                </a:r>
              </a:p>
              <a:p>
                <a:r>
                  <a:rPr lang="es-AR" sz="2400" dirty="0" smtClean="0"/>
                  <a:t>¿Cómo se calcula?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s-A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A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𝐸𝑣𝑎𝑙𝑢𝑜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𝑙𝑎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𝑓𝑢𝑛𝑐𝑖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𝑒𝑛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s-AR" sz="24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222287"/>
                <a:ext cx="5383773" cy="363651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Función cuadrática: Paráb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485" y="95623"/>
            <a:ext cx="5692399" cy="646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56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400" y="337670"/>
            <a:ext cx="5106706" cy="1322015"/>
          </a:xfrm>
        </p:spPr>
        <p:txBody>
          <a:bodyPr/>
          <a:lstStyle/>
          <a:p>
            <a:r>
              <a:rPr lang="es-AR" dirty="0" smtClean="0"/>
              <a:t>Elementos de una parábola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222288"/>
                <a:ext cx="5383773" cy="3425478"/>
              </a:xfrm>
              <a:solidFill>
                <a:schemeClr val="bg2"/>
              </a:solidFill>
            </p:spPr>
            <p:txBody>
              <a:bodyPr>
                <a:normAutofit/>
              </a:bodyPr>
              <a:lstStyle/>
              <a:p>
                <a:r>
                  <a:rPr lang="es-AR" sz="2000" b="1" dirty="0" smtClean="0"/>
                  <a:t>Raíces</a:t>
                </a:r>
                <a:r>
                  <a:rPr lang="es-AR" sz="2000" dirty="0" smtClean="0"/>
                  <a:t>: Son los valores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A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A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A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AR" sz="2000" dirty="0" smtClean="0"/>
                  <a:t> donde la parábola interseca al eje x.</a:t>
                </a:r>
              </a:p>
              <a:p>
                <a:r>
                  <a:rPr lang="es-AR" sz="2000" dirty="0" smtClean="0"/>
                  <a:t>¿Cómo se calcula?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AR" sz="20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s-A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s-AR" sz="2000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s-A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s-A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s-A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AR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s-AR" sz="2000" dirty="0" smtClean="0"/>
              </a:p>
              <a:p>
                <a:pPr marL="0" indent="0">
                  <a:buNone/>
                </a:pPr>
                <a:r>
                  <a:rPr lang="es-AR" sz="2000" dirty="0" smtClean="0"/>
                  <a:t>Lo que se encuentra adentro de la raíz </a:t>
                </a:r>
                <a14:m>
                  <m:oMath xmlns:m="http://schemas.openxmlformats.org/officeDocument/2006/math">
                    <m:r>
                      <a:rPr lang="es-A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s-A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A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s-A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A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</m:t>
                    </m:r>
                    <m:r>
                      <a:rPr lang="es-A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s-AR" sz="2000" dirty="0" smtClean="0"/>
                  <a:t> (discriminante) indica la cantidad de raíces</a:t>
                </a:r>
              </a:p>
              <a:p>
                <a:pPr marL="0" indent="0">
                  <a:buNone/>
                </a:pPr>
                <a:endParaRPr lang="es-AR" sz="20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222288"/>
                <a:ext cx="5383773" cy="342547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Función cuadrática: Paráb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485" y="95623"/>
            <a:ext cx="5692399" cy="646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482053"/>
                  </p:ext>
                </p:extLst>
              </p:nvPr>
            </p:nvGraphicFramePr>
            <p:xfrm>
              <a:off x="109070" y="5199449"/>
              <a:ext cx="8127999" cy="1010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/>
                    <a:gridCol w="2709333"/>
                    <a:gridCol w="2709333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s-AR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s-AR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s-A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s-AR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s-AR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s-A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s-AR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AR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s-A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dirty="0" smtClean="0"/>
                            <a:t>Tiene dos raíces relees distintas</a:t>
                          </a:r>
                          <a:endParaRPr lang="es-A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dirty="0" smtClean="0"/>
                            <a:t>No tiene raíces reales</a:t>
                          </a:r>
                          <a:endParaRPr lang="es-A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dirty="0" smtClean="0"/>
                            <a:t>Tiene dos raíces reales iguales</a:t>
                          </a:r>
                          <a:endParaRPr lang="es-A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482053"/>
                  </p:ext>
                </p:extLst>
              </p:nvPr>
            </p:nvGraphicFramePr>
            <p:xfrm>
              <a:off x="109070" y="5199449"/>
              <a:ext cx="8127999" cy="1010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/>
                    <a:gridCol w="2709333"/>
                    <a:gridCol w="2709333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25" t="-1639" r="-20089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225" t="-1639" r="-10089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0225" t="-1639" r="-899" b="-200000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s-AR" dirty="0" smtClean="0"/>
                            <a:t>Tiene dos raíces relees distintas</a:t>
                          </a:r>
                          <a:endParaRPr lang="es-A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dirty="0" smtClean="0"/>
                            <a:t>No tiene raíces reales</a:t>
                          </a:r>
                          <a:endParaRPr lang="es-A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dirty="0" smtClean="0"/>
                            <a:t>Tiene dos raíces reales iguales</a:t>
                          </a:r>
                          <a:endParaRPr lang="es-A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9026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400" y="337670"/>
            <a:ext cx="5106706" cy="1322015"/>
          </a:xfrm>
        </p:spPr>
        <p:txBody>
          <a:bodyPr/>
          <a:lstStyle/>
          <a:p>
            <a:r>
              <a:rPr lang="es-AR" dirty="0" smtClean="0"/>
              <a:t>Elementos de una parábola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2" y="2222287"/>
            <a:ext cx="5383773" cy="408438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s-AR" sz="2000" b="1" dirty="0" smtClean="0"/>
              <a:t>Ordenada</a:t>
            </a:r>
            <a:r>
              <a:rPr lang="es-AR" sz="2000" dirty="0" smtClean="0"/>
              <a:t>: Valor de “y” donde interseca el eje y</a:t>
            </a:r>
          </a:p>
          <a:p>
            <a:r>
              <a:rPr lang="es-AR" sz="2000" b="1" dirty="0" smtClean="0"/>
              <a:t>Máximo y mínimo: </a:t>
            </a:r>
            <a:r>
              <a:rPr lang="es-AR" sz="2000" dirty="0" smtClean="0"/>
              <a:t>El mayor o menor valor de y</a:t>
            </a:r>
          </a:p>
          <a:p>
            <a:r>
              <a:rPr lang="es-AR" sz="2000" b="1" dirty="0" smtClean="0"/>
              <a:t>Eje de simetría: </a:t>
            </a:r>
            <a:r>
              <a:rPr lang="es-AR" sz="2000" dirty="0" smtClean="0"/>
              <a:t>Recta x=m (m es un número) que divide a la parábola en dos partes iguales.</a:t>
            </a:r>
          </a:p>
          <a:p>
            <a:r>
              <a:rPr lang="es-AR" sz="2000" b="1" dirty="0" smtClean="0"/>
              <a:t>Puntos simétricos: </a:t>
            </a:r>
            <a:r>
              <a:rPr lang="es-AR" sz="2000" dirty="0" smtClean="0"/>
              <a:t>Son dos puntos con la misma ordenada, pero distintas valores de la abscisa y que están a la misma distancia del eje de simetría.</a:t>
            </a:r>
          </a:p>
        </p:txBody>
      </p:sp>
      <p:pic>
        <p:nvPicPr>
          <p:cNvPr id="4" name="Picture 4" descr="Función cuadrática: Paráb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485" y="95623"/>
            <a:ext cx="5692399" cy="646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30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Comportamiento de la función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2" y="2222288"/>
            <a:ext cx="10554574" cy="261865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s-AR" sz="2800" dirty="0" smtClean="0"/>
              <a:t>Si a&gt;0 la parábola abre hacia arriba</a:t>
            </a:r>
          </a:p>
          <a:p>
            <a:r>
              <a:rPr lang="es-AR" sz="2800" dirty="0" smtClean="0"/>
              <a:t>Si a&lt;0 la parábola abre hacia abajo</a:t>
            </a:r>
          </a:p>
          <a:p>
            <a:r>
              <a:rPr lang="es-AR" sz="2800" dirty="0" smtClean="0"/>
              <a:t>El valor de “c” indica la ordenada al origen de la parábola.</a:t>
            </a:r>
            <a:endParaRPr lang="es-AR" sz="2800" dirty="0"/>
          </a:p>
        </p:txBody>
      </p:sp>
      <p:pic>
        <p:nvPicPr>
          <p:cNvPr id="4098" name="Picture 2" descr="GeoGebra - Wikipedia, la enciclopedia libre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518" y="241641"/>
            <a:ext cx="1578322" cy="157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51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Grafica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2512573"/>
                <a:ext cx="4667686" cy="3636511"/>
              </a:xfrm>
              <a:effectLst/>
            </p:spPr>
            <p:txBody>
              <a:bodyPr/>
              <a:lstStyle/>
              <a:p>
                <a:r>
                  <a:rPr lang="es-AR" sz="2400" dirty="0" smtClean="0"/>
                  <a:t>¿Cómo grafico a partir de su expresión algebraica?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s-AR" sz="2400" b="0" dirty="0" smtClean="0"/>
              </a:p>
              <a:p>
                <a:pPr>
                  <a:buAutoNum type="arabicPeriod"/>
                </a:pPr>
                <a:r>
                  <a:rPr lang="es-AR" sz="2400" dirty="0" smtClean="0"/>
                  <a:t>Raíces (resolvente)</a:t>
                </a:r>
              </a:p>
              <a:p>
                <a:pPr>
                  <a:buAutoNum type="arabicPeriod"/>
                </a:pPr>
                <a:r>
                  <a:rPr lang="es-AR" sz="2400" dirty="0" smtClean="0"/>
                  <a:t>Ordenada al origen (y=c)</a:t>
                </a:r>
              </a:p>
              <a:p>
                <a:pPr>
                  <a:buAutoNum type="arabicPeriod"/>
                </a:pPr>
                <a:r>
                  <a:rPr lang="es-AR" sz="2400" dirty="0" smtClean="0"/>
                  <a:t>Vértice </a:t>
                </a:r>
                <a14:m>
                  <m:oMath xmlns:m="http://schemas.openxmlformats.org/officeDocument/2006/math"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A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s-A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AR" sz="2400" dirty="0" smtClean="0"/>
              </a:p>
              <a:p>
                <a:pPr>
                  <a:buAutoNum type="arabicPeriod"/>
                </a:pPr>
                <a:r>
                  <a:rPr lang="es-AR" sz="2400" dirty="0" smtClean="0"/>
                  <a:t>Eje de simetría x</a:t>
                </a:r>
                <a14:m>
                  <m:oMath xmlns:m="http://schemas.openxmlformats.org/officeDocument/2006/math"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A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s-AR" dirty="0" smtClean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2512573"/>
                <a:ext cx="4667686" cy="3636511"/>
              </a:xfrm>
              <a:blipFill rotWithShape="0">
                <a:blip r:embed="rId2"/>
                <a:stretch>
                  <a:fillRect l="-1958"/>
                </a:stretch>
              </a:blipFill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Función cuadrática: Paráb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543" y="203200"/>
            <a:ext cx="5692399" cy="646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07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Intervalos de crecimientos</a:t>
            </a:r>
            <a:endParaRPr lang="es-AR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92788143"/>
                  </p:ext>
                </p:extLst>
              </p:nvPr>
            </p:nvGraphicFramePr>
            <p:xfrm>
              <a:off x="218513" y="2408499"/>
              <a:ext cx="5877486" cy="1981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80499"/>
                    <a:gridCol w="279698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Cóncava hacia arriba</a:t>
                          </a:r>
                          <a:endParaRPr lang="es-AR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I. Crecimiento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,+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∞)</m:t>
                                </m:r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I. Decrecimiento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∞,</m:t>
                                </m:r>
                                <m:sSub>
                                  <m:sSub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92788143"/>
                  </p:ext>
                </p:extLst>
              </p:nvPr>
            </p:nvGraphicFramePr>
            <p:xfrm>
              <a:off x="218513" y="2408499"/>
              <a:ext cx="5877486" cy="1981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80499"/>
                    <a:gridCol w="2796987"/>
                  </a:tblGrid>
                  <a:tr h="944880">
                    <a:tc>
                      <a:txBody>
                        <a:bodyPr/>
                        <a:lstStyle/>
                        <a:p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Cóncava hacia arriba</a:t>
                          </a:r>
                          <a:endParaRPr lang="es-AR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I. Crecimiento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0458" t="-191860" r="-1089" b="-130233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I. Decrecimiento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0458" t="-295294" r="-1089" b="-3176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8345" t="38622" r="35037" b="13904"/>
          <a:stretch/>
        </p:blipFill>
        <p:spPr>
          <a:xfrm>
            <a:off x="6478306" y="2020792"/>
            <a:ext cx="3781800" cy="275661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Marcador de contenido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45009630"/>
                  </p:ext>
                </p:extLst>
              </p:nvPr>
            </p:nvGraphicFramePr>
            <p:xfrm>
              <a:off x="218513" y="4577958"/>
              <a:ext cx="5877486" cy="1981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80499"/>
                    <a:gridCol w="279698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Cóncava hacia abajo</a:t>
                          </a:r>
                          <a:endParaRPr lang="es-AR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I. Crecimiento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∞,</m:t>
                                </m:r>
                                <m:sSub>
                                  <m:sSub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I. Decrecimiento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,+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∞)</m:t>
                                </m:r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Marcador de contenido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45009630"/>
                  </p:ext>
                </p:extLst>
              </p:nvPr>
            </p:nvGraphicFramePr>
            <p:xfrm>
              <a:off x="218513" y="4577958"/>
              <a:ext cx="5877486" cy="1981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80499"/>
                    <a:gridCol w="2796987"/>
                  </a:tblGrid>
                  <a:tr h="944880">
                    <a:tc>
                      <a:txBody>
                        <a:bodyPr/>
                        <a:lstStyle/>
                        <a:p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Cóncava hacia abajo</a:t>
                          </a:r>
                          <a:endParaRPr lang="es-AR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I. Crecimiento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10458" t="-191860" r="-1089" b="-131395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I. Decrecimiento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10458" t="-295294" r="-1089" b="-329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42353" t="45880" r="16838" b="14297"/>
          <a:stretch/>
        </p:blipFill>
        <p:spPr>
          <a:xfrm>
            <a:off x="6602506" y="4684912"/>
            <a:ext cx="3657600" cy="200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Conjunto positivo y negativo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2" y="2222287"/>
            <a:ext cx="5810688" cy="641937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dirty="0" smtClean="0"/>
              <a:t>Están determinados por las raíces. </a:t>
            </a:r>
            <a:endParaRPr lang="es-AR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9448" t="43722" r="19485" b="17631"/>
          <a:stretch/>
        </p:blipFill>
        <p:spPr>
          <a:xfrm>
            <a:off x="645459" y="3065930"/>
            <a:ext cx="4867836" cy="207119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8971" t="39799" r="27978" b="15081"/>
          <a:stretch/>
        </p:blipFill>
        <p:spPr>
          <a:xfrm>
            <a:off x="7409329" y="3405628"/>
            <a:ext cx="4464424" cy="21347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Marcador de contenido 2"/>
              <p:cNvSpPr txBox="1">
                <a:spLocks/>
              </p:cNvSpPr>
              <p:nvPr/>
            </p:nvSpPr>
            <p:spPr>
              <a:xfrm>
                <a:off x="650624" y="5352475"/>
                <a:ext cx="4862671" cy="1245034"/>
              </a:xfrm>
              <a:prstGeom prst="rect">
                <a:avLst/>
              </a:prstGeom>
              <a:solidFill>
                <a:schemeClr val="bg2"/>
              </a:solidFill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𝑅𝑎𝑖</m:t>
                          </m:r>
                          <m:sSub>
                            <m:sSubPr>
                              <m:ctrlP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𝑅𝑎𝑖</m:t>
                          </m:r>
                          <m:sSub>
                            <m:sSubPr>
                              <m:ctrlP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AR" sz="2400" b="0" dirty="0" smtClean="0"/>
              </a:p>
              <a:p>
                <a:pPr marL="0" indent="0">
                  <a:buFont typeface="Wingdings 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=(−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∞, 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𝑅𝑎𝑖</m:t>
                      </m:r>
                      <m:sSub>
                        <m:sSubPr>
                          <m:ctrlP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)∪(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𝑅𝑎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í</m:t>
                      </m:r>
                      <m:sSub>
                        <m:sSubPr>
                          <m:ctrlP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,+∞)</m:t>
                      </m:r>
                    </m:oMath>
                  </m:oMathPara>
                </a14:m>
                <a:endParaRPr lang="es-AR" sz="2400" dirty="0"/>
              </a:p>
            </p:txBody>
          </p:sp>
        </mc:Choice>
        <mc:Fallback>
          <p:sp>
            <p:nvSpPr>
              <p:cNvPr id="6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24" y="5352475"/>
                <a:ext cx="4862671" cy="12450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Marcador de contenido 2"/>
              <p:cNvSpPr txBox="1">
                <a:spLocks/>
              </p:cNvSpPr>
              <p:nvPr/>
            </p:nvSpPr>
            <p:spPr>
              <a:xfrm>
                <a:off x="7329329" y="5513686"/>
                <a:ext cx="4862671" cy="1245034"/>
              </a:xfrm>
              <a:prstGeom prst="rect">
                <a:avLst/>
              </a:prstGeom>
              <a:solidFill>
                <a:schemeClr val="bg2"/>
              </a:solidFill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s-AR" sz="2400" i="1">
                          <a:latin typeface="Cambria Math" panose="02040503050406030204" pitchFamily="18" charset="0"/>
                        </a:rPr>
                        <m:t>=(−</m:t>
                      </m:r>
                      <m:r>
                        <a:rPr lang="es-A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∞, </m:t>
                      </m:r>
                      <m:r>
                        <a:rPr lang="es-A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𝑅𝑎𝑖</m:t>
                      </m:r>
                      <m:sSub>
                        <m:sSubPr>
                          <m:ctrlP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)∪(</m:t>
                      </m:r>
                      <m:r>
                        <a:rPr lang="es-A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𝑅𝑎</m:t>
                      </m:r>
                      <m:r>
                        <a:rPr lang="es-A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í</m:t>
                      </m:r>
                      <m:sSub>
                        <m:sSubPr>
                          <m:ctrlP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,+∞)</m:t>
                      </m:r>
                    </m:oMath>
                  </m:oMathPara>
                </a14:m>
                <a:endParaRPr lang="es-A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s-A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A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400" i="1">
                              <a:latin typeface="Cambria Math" panose="02040503050406030204" pitchFamily="18" charset="0"/>
                            </a:rPr>
                            <m:t>𝑅𝑎𝑖</m:t>
                          </m:r>
                          <m:sSub>
                            <m:sSubPr>
                              <m:ctrlPr>
                                <a:rPr lang="es-A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A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AR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AR" sz="2400" i="1">
                              <a:latin typeface="Cambria Math" panose="02040503050406030204" pitchFamily="18" charset="0"/>
                            </a:rPr>
                            <m:t>𝑅𝑎𝑖</m:t>
                          </m:r>
                          <m:sSub>
                            <m:sSubPr>
                              <m:ctrlPr>
                                <a:rPr lang="es-A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A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AR" sz="2400" dirty="0"/>
              </a:p>
            </p:txBody>
          </p:sp>
        </mc:Choice>
        <mc:Fallback>
          <p:sp>
            <p:nvSpPr>
              <p:cNvPr id="7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329" y="5513686"/>
                <a:ext cx="4862671" cy="12450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9052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Personalizado 36">
      <a:dk1>
        <a:sysClr val="windowText" lastClr="000000"/>
      </a:dk1>
      <a:lt1>
        <a:srgbClr val="000000"/>
      </a:lt1>
      <a:dk2>
        <a:srgbClr val="FFFFFF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Ci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TM03457503[[fn=Citable]]</Template>
  <TotalTime>521</TotalTime>
  <Words>420</Words>
  <Application>Microsoft Office PowerPoint</Application>
  <PresentationFormat>Panorámica</PresentationFormat>
  <Paragraphs>112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Calibri</vt:lpstr>
      <vt:lpstr>Cambria Math</vt:lpstr>
      <vt:lpstr>Century Gothic</vt:lpstr>
      <vt:lpstr>Wingdings 2</vt:lpstr>
      <vt:lpstr>Citable</vt:lpstr>
      <vt:lpstr>TEMA 1: FUNCIONES CUADÁTICA</vt:lpstr>
      <vt:lpstr>Función cuadrática</vt:lpstr>
      <vt:lpstr>Elementos de una parábola</vt:lpstr>
      <vt:lpstr>Elementos de una parábola</vt:lpstr>
      <vt:lpstr>Elementos de una parábola</vt:lpstr>
      <vt:lpstr>Comportamiento de la función</vt:lpstr>
      <vt:lpstr>Grafica</vt:lpstr>
      <vt:lpstr>Intervalos de crecimientos</vt:lpstr>
      <vt:lpstr>Conjunto positivo y negativo</vt:lpstr>
      <vt:lpstr>Conjuntos positivo y negativo</vt:lpstr>
      <vt:lpstr>Conjuntos positivo y negativo</vt:lpstr>
      <vt:lpstr>Forma de expresar la función cuadrática</vt:lpstr>
      <vt:lpstr>Presentación de PowerPoint</vt:lpstr>
      <vt:lpstr>Presentación de PowerPoint</vt:lpstr>
      <vt:lpstr>Forma canónica o Normal</vt:lpstr>
      <vt:lpstr>Máximos o Mínimos</vt:lpstr>
      <vt:lpstr>Traslaciones y=a(x-h)^2+k</vt:lpstr>
      <vt:lpstr>Graficar y=〖(x-2)〗^2-4</vt:lpstr>
      <vt:lpstr>Graficar y=x^2+4x+7</vt:lpstr>
      <vt:lpstr>Presentación de PowerPoint</vt:lpstr>
      <vt:lpstr>Graficar y=2(x-3)(x+1)</vt:lpstr>
      <vt:lpstr>Problemas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1: FUNCIONES LINEALES</dc:title>
  <dc:creator>María Alejandra Saux</dc:creator>
  <cp:lastModifiedBy>María Alejandra Saux</cp:lastModifiedBy>
  <cp:revision>28</cp:revision>
  <dcterms:created xsi:type="dcterms:W3CDTF">2023-05-10T19:54:57Z</dcterms:created>
  <dcterms:modified xsi:type="dcterms:W3CDTF">2024-05-09T14:18:00Z</dcterms:modified>
</cp:coreProperties>
</file>