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78" r:id="rId3"/>
    <p:sldId id="279" r:id="rId4"/>
    <p:sldId id="280" r:id="rId5"/>
    <p:sldId id="276" r:id="rId6"/>
    <p:sldId id="289" r:id="rId7"/>
    <p:sldId id="288" r:id="rId8"/>
    <p:sldId id="281" r:id="rId9"/>
    <p:sldId id="282" r:id="rId10"/>
    <p:sldId id="283" r:id="rId11"/>
    <p:sldId id="284" r:id="rId12"/>
    <p:sldId id="285" r:id="rId13"/>
    <p:sldId id="295" r:id="rId14"/>
    <p:sldId id="290" r:id="rId15"/>
    <p:sldId id="291" r:id="rId16"/>
    <p:sldId id="292" r:id="rId17"/>
    <p:sldId id="287" r:id="rId18"/>
    <p:sldId id="293" r:id="rId19"/>
    <p:sldId id="296" r:id="rId20"/>
    <p:sldId id="297" r:id="rId21"/>
    <p:sldId id="298" r:id="rId22"/>
    <p:sldId id="299" r:id="rId23"/>
    <p:sldId id="300" r:id="rId24"/>
    <p:sldId id="30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D9751-36C1-4E01-B50B-3C83074CAEB7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ED4B1897-16AE-4DF2-819F-C505DD5025B4}">
      <dgm:prSet phldrT="[Texto]"/>
      <dgm:spPr/>
      <dgm:t>
        <a:bodyPr/>
        <a:lstStyle/>
        <a:p>
          <a:r>
            <a:rPr lang="es-AR" dirty="0" smtClean="0"/>
            <a:t>Función constante</a:t>
          </a:r>
          <a:endParaRPr lang="es-AR" dirty="0"/>
        </a:p>
      </dgm:t>
    </dgm:pt>
    <dgm:pt modelId="{DA3F7446-0295-4901-BAD3-3ABA74C04479}" type="parTrans" cxnId="{AF306375-AAC9-43A0-B86F-F6401287A96A}">
      <dgm:prSet/>
      <dgm:spPr/>
      <dgm:t>
        <a:bodyPr/>
        <a:lstStyle/>
        <a:p>
          <a:endParaRPr lang="es-AR"/>
        </a:p>
      </dgm:t>
    </dgm:pt>
    <dgm:pt modelId="{DE88784F-88D6-462B-BDA4-37C5481D6BB3}" type="sibTrans" cxnId="{AF306375-AAC9-43A0-B86F-F6401287A96A}">
      <dgm:prSet/>
      <dgm:spPr/>
      <dgm:t>
        <a:bodyPr/>
        <a:lstStyle/>
        <a:p>
          <a:endParaRPr lang="es-AR"/>
        </a:p>
      </dgm:t>
    </dgm:pt>
    <dgm:pt modelId="{DCB983DF-32FA-44E6-848E-0FB790C75D1B}">
      <dgm:prSet phldrT="[Texto]"/>
      <dgm:spPr/>
      <dgm:t>
        <a:bodyPr/>
        <a:lstStyle/>
        <a:p>
          <a:r>
            <a:rPr lang="es-AR" dirty="0" smtClean="0"/>
            <a:t>Función polinómica</a:t>
          </a:r>
          <a:endParaRPr lang="es-AR" dirty="0"/>
        </a:p>
      </dgm:t>
    </dgm:pt>
    <dgm:pt modelId="{91179218-5639-4283-A7F2-7655A62E981B}" type="parTrans" cxnId="{D5F483A9-BC46-4ED9-9AE3-A343EA396C0E}">
      <dgm:prSet/>
      <dgm:spPr/>
      <dgm:t>
        <a:bodyPr/>
        <a:lstStyle/>
        <a:p>
          <a:endParaRPr lang="es-AR"/>
        </a:p>
      </dgm:t>
    </dgm:pt>
    <dgm:pt modelId="{F59E3BDD-A34A-49C2-BD96-C0627D7B66E9}" type="sibTrans" cxnId="{D5F483A9-BC46-4ED9-9AE3-A343EA396C0E}">
      <dgm:prSet/>
      <dgm:spPr/>
      <dgm:t>
        <a:bodyPr/>
        <a:lstStyle/>
        <a:p>
          <a:endParaRPr lang="es-AR"/>
        </a:p>
      </dgm:t>
    </dgm:pt>
    <dgm:pt modelId="{82AFBF78-3062-447C-AD7C-66627B68B603}">
      <dgm:prSet phldrT="[Texto]"/>
      <dgm:spPr/>
      <dgm:t>
        <a:bodyPr/>
        <a:lstStyle/>
        <a:p>
          <a:r>
            <a:rPr lang="es-AR" dirty="0" smtClean="0"/>
            <a:t>Función Racional</a:t>
          </a:r>
          <a:endParaRPr lang="es-AR" dirty="0"/>
        </a:p>
      </dgm:t>
    </dgm:pt>
    <dgm:pt modelId="{29775D59-16ED-4770-AFAB-6205D7BCE470}" type="parTrans" cxnId="{3EEA17ED-6EB1-46D6-A446-5E725B800579}">
      <dgm:prSet/>
      <dgm:spPr/>
      <dgm:t>
        <a:bodyPr/>
        <a:lstStyle/>
        <a:p>
          <a:endParaRPr lang="es-AR"/>
        </a:p>
      </dgm:t>
    </dgm:pt>
    <dgm:pt modelId="{F8450524-6216-4620-853B-5ED30B539F0A}" type="sibTrans" cxnId="{3EEA17ED-6EB1-46D6-A446-5E725B800579}">
      <dgm:prSet/>
      <dgm:spPr/>
      <dgm:t>
        <a:bodyPr/>
        <a:lstStyle/>
        <a:p>
          <a:endParaRPr lang="es-AR"/>
        </a:p>
      </dgm:t>
    </dgm:pt>
    <dgm:pt modelId="{382B7A82-D532-46F7-BBB2-10C67AC37684}" type="pres">
      <dgm:prSet presAssocID="{484D9751-36C1-4E01-B50B-3C83074CAEB7}" presName="Name0" presStyleCnt="0">
        <dgm:presLayoutVars>
          <dgm:dir/>
          <dgm:resizeHandles val="exact"/>
        </dgm:presLayoutVars>
      </dgm:prSet>
      <dgm:spPr/>
    </dgm:pt>
    <dgm:pt modelId="{E61E204D-2D75-45EC-8357-F330EE7DEB66}" type="pres">
      <dgm:prSet presAssocID="{484D9751-36C1-4E01-B50B-3C83074CAEB7}" presName="bkgdShp" presStyleLbl="alignAccFollowNode1" presStyleIdx="0" presStyleCnt="1" custScaleY="139056" custLinFactNeighborY="9096"/>
      <dgm:spPr/>
    </dgm:pt>
    <dgm:pt modelId="{3137F23F-6213-4EE4-98A8-086F08EDDB16}" type="pres">
      <dgm:prSet presAssocID="{484D9751-36C1-4E01-B50B-3C83074CAEB7}" presName="linComp" presStyleCnt="0"/>
      <dgm:spPr/>
    </dgm:pt>
    <dgm:pt modelId="{0A38A069-5450-4F9D-B66A-1BA705A15C4C}" type="pres">
      <dgm:prSet presAssocID="{ED4B1897-16AE-4DF2-819F-C505DD5025B4}" presName="compNode" presStyleCnt="0"/>
      <dgm:spPr/>
    </dgm:pt>
    <dgm:pt modelId="{3B61CCA8-FB2E-4445-8261-00137FD34A28}" type="pres">
      <dgm:prSet presAssocID="{ED4B1897-16AE-4DF2-819F-C505DD5025B4}" presName="node" presStyleLbl="node1" presStyleIdx="0" presStyleCnt="3" custScaleY="7127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028C8B6-A3E9-48AF-BF02-0DAFF2D7FEFE}" type="pres">
      <dgm:prSet presAssocID="{ED4B1897-16AE-4DF2-819F-C505DD5025B4}" presName="invisiNode" presStyleLbl="node1" presStyleIdx="0" presStyleCnt="3"/>
      <dgm:spPr/>
    </dgm:pt>
    <dgm:pt modelId="{767DF22C-B8E4-4D16-A74D-03C114C58981}" type="pres">
      <dgm:prSet presAssocID="{ED4B1897-16AE-4DF2-819F-C505DD5025B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80AE16C4-9387-47EC-8E93-9408E3335BAA}" type="pres">
      <dgm:prSet presAssocID="{DE88784F-88D6-462B-BDA4-37C5481D6BB3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BD58437-964D-4317-AAC5-526786461193}" type="pres">
      <dgm:prSet presAssocID="{DCB983DF-32FA-44E6-848E-0FB790C75D1B}" presName="compNode" presStyleCnt="0"/>
      <dgm:spPr/>
    </dgm:pt>
    <dgm:pt modelId="{47E15707-1D7D-405C-8783-93C88B88FFBE}" type="pres">
      <dgm:prSet presAssocID="{DCB983DF-32FA-44E6-848E-0FB790C75D1B}" presName="node" presStyleLbl="node1" presStyleIdx="1" presStyleCnt="3" custScaleY="701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D21E49-7551-412F-A652-C9F663B8FC19}" type="pres">
      <dgm:prSet presAssocID="{DCB983DF-32FA-44E6-848E-0FB790C75D1B}" presName="invisiNode" presStyleLbl="node1" presStyleIdx="1" presStyleCnt="3"/>
      <dgm:spPr/>
    </dgm:pt>
    <dgm:pt modelId="{9863AF07-835C-4B0E-8F77-33AC20672248}" type="pres">
      <dgm:prSet presAssocID="{DCB983DF-32FA-44E6-848E-0FB790C75D1B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</dgm:spPr>
    </dgm:pt>
    <dgm:pt modelId="{B6FF43C6-AEAA-4AD5-B799-AEA2E713319A}" type="pres">
      <dgm:prSet presAssocID="{F59E3BDD-A34A-49C2-BD96-C0627D7B66E9}" presName="sibTrans" presStyleLbl="sibTrans2D1" presStyleIdx="0" presStyleCnt="0"/>
      <dgm:spPr/>
      <dgm:t>
        <a:bodyPr/>
        <a:lstStyle/>
        <a:p>
          <a:endParaRPr lang="es-AR"/>
        </a:p>
      </dgm:t>
    </dgm:pt>
    <dgm:pt modelId="{002CD18B-FE56-4032-AA3B-6F77726DA31B}" type="pres">
      <dgm:prSet presAssocID="{82AFBF78-3062-447C-AD7C-66627B68B603}" presName="compNode" presStyleCnt="0"/>
      <dgm:spPr/>
    </dgm:pt>
    <dgm:pt modelId="{622D1493-7775-43B8-8C25-6F5E762A29CF}" type="pres">
      <dgm:prSet presAssocID="{82AFBF78-3062-447C-AD7C-66627B68B603}" presName="node" presStyleLbl="node1" presStyleIdx="2" presStyleCnt="3" custScaleY="7106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0A9E30-5F8E-46AD-A278-4DD9B01596A4}" type="pres">
      <dgm:prSet presAssocID="{82AFBF78-3062-447C-AD7C-66627B68B603}" presName="invisiNode" presStyleLbl="node1" presStyleIdx="2" presStyleCnt="3"/>
      <dgm:spPr/>
    </dgm:pt>
    <dgm:pt modelId="{5373B4CE-7B54-49EB-A85B-F84EE9730D25}" type="pres">
      <dgm:prSet presAssocID="{82AFBF78-3062-447C-AD7C-66627B68B60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</dgm:ptLst>
  <dgm:cxnLst>
    <dgm:cxn modelId="{AF306375-AAC9-43A0-B86F-F6401287A96A}" srcId="{484D9751-36C1-4E01-B50B-3C83074CAEB7}" destId="{ED4B1897-16AE-4DF2-819F-C505DD5025B4}" srcOrd="0" destOrd="0" parTransId="{DA3F7446-0295-4901-BAD3-3ABA74C04479}" sibTransId="{DE88784F-88D6-462B-BDA4-37C5481D6BB3}"/>
    <dgm:cxn modelId="{122CBF8B-60FF-4837-A695-A39318837225}" type="presOf" srcId="{DCB983DF-32FA-44E6-848E-0FB790C75D1B}" destId="{47E15707-1D7D-405C-8783-93C88B88FFBE}" srcOrd="0" destOrd="0" presId="urn:microsoft.com/office/officeart/2005/8/layout/pList2"/>
    <dgm:cxn modelId="{F32259BB-0887-4092-A882-C3C9712513B9}" type="presOf" srcId="{DE88784F-88D6-462B-BDA4-37C5481D6BB3}" destId="{80AE16C4-9387-47EC-8E93-9408E3335BAA}" srcOrd="0" destOrd="0" presId="urn:microsoft.com/office/officeart/2005/8/layout/pList2"/>
    <dgm:cxn modelId="{ED3A3DCB-6486-4078-AA45-F890C08D2052}" type="presOf" srcId="{484D9751-36C1-4E01-B50B-3C83074CAEB7}" destId="{382B7A82-D532-46F7-BBB2-10C67AC37684}" srcOrd="0" destOrd="0" presId="urn:microsoft.com/office/officeart/2005/8/layout/pList2"/>
    <dgm:cxn modelId="{A59654D7-8353-46C9-9A63-52EB79DA8AD4}" type="presOf" srcId="{F59E3BDD-A34A-49C2-BD96-C0627D7B66E9}" destId="{B6FF43C6-AEAA-4AD5-B799-AEA2E713319A}" srcOrd="0" destOrd="0" presId="urn:microsoft.com/office/officeart/2005/8/layout/pList2"/>
    <dgm:cxn modelId="{71A6300F-EC84-40E2-8CE4-C53E7A9A2177}" type="presOf" srcId="{82AFBF78-3062-447C-AD7C-66627B68B603}" destId="{622D1493-7775-43B8-8C25-6F5E762A29CF}" srcOrd="0" destOrd="0" presId="urn:microsoft.com/office/officeart/2005/8/layout/pList2"/>
    <dgm:cxn modelId="{3EEA17ED-6EB1-46D6-A446-5E725B800579}" srcId="{484D9751-36C1-4E01-B50B-3C83074CAEB7}" destId="{82AFBF78-3062-447C-AD7C-66627B68B603}" srcOrd="2" destOrd="0" parTransId="{29775D59-16ED-4770-AFAB-6205D7BCE470}" sibTransId="{F8450524-6216-4620-853B-5ED30B539F0A}"/>
    <dgm:cxn modelId="{D5F483A9-BC46-4ED9-9AE3-A343EA396C0E}" srcId="{484D9751-36C1-4E01-B50B-3C83074CAEB7}" destId="{DCB983DF-32FA-44E6-848E-0FB790C75D1B}" srcOrd="1" destOrd="0" parTransId="{91179218-5639-4283-A7F2-7655A62E981B}" sibTransId="{F59E3BDD-A34A-49C2-BD96-C0627D7B66E9}"/>
    <dgm:cxn modelId="{5432AF2D-FC2C-4B13-956D-643EE3F63773}" type="presOf" srcId="{ED4B1897-16AE-4DF2-819F-C505DD5025B4}" destId="{3B61CCA8-FB2E-4445-8261-00137FD34A28}" srcOrd="0" destOrd="0" presId="urn:microsoft.com/office/officeart/2005/8/layout/pList2"/>
    <dgm:cxn modelId="{7A4D0977-89CB-43C1-8B9E-D69A79122ED3}" type="presParOf" srcId="{382B7A82-D532-46F7-BBB2-10C67AC37684}" destId="{E61E204D-2D75-45EC-8357-F330EE7DEB66}" srcOrd="0" destOrd="0" presId="urn:microsoft.com/office/officeart/2005/8/layout/pList2"/>
    <dgm:cxn modelId="{221A6198-B2E7-4CF8-BEA7-E65BBFCF5707}" type="presParOf" srcId="{382B7A82-D532-46F7-BBB2-10C67AC37684}" destId="{3137F23F-6213-4EE4-98A8-086F08EDDB16}" srcOrd="1" destOrd="0" presId="urn:microsoft.com/office/officeart/2005/8/layout/pList2"/>
    <dgm:cxn modelId="{12F8C9DD-2E31-4D64-89E3-0AE4FDD4654E}" type="presParOf" srcId="{3137F23F-6213-4EE4-98A8-086F08EDDB16}" destId="{0A38A069-5450-4F9D-B66A-1BA705A15C4C}" srcOrd="0" destOrd="0" presId="urn:microsoft.com/office/officeart/2005/8/layout/pList2"/>
    <dgm:cxn modelId="{3A4A2E9E-1FFE-49B3-932F-EABE8598A97C}" type="presParOf" srcId="{0A38A069-5450-4F9D-B66A-1BA705A15C4C}" destId="{3B61CCA8-FB2E-4445-8261-00137FD34A28}" srcOrd="0" destOrd="0" presId="urn:microsoft.com/office/officeart/2005/8/layout/pList2"/>
    <dgm:cxn modelId="{206E5003-82A1-43B2-AC5E-AA3EB098033A}" type="presParOf" srcId="{0A38A069-5450-4F9D-B66A-1BA705A15C4C}" destId="{5028C8B6-A3E9-48AF-BF02-0DAFF2D7FEFE}" srcOrd="1" destOrd="0" presId="urn:microsoft.com/office/officeart/2005/8/layout/pList2"/>
    <dgm:cxn modelId="{F769C720-CD9E-4176-8CD0-D7AC4E126A15}" type="presParOf" srcId="{0A38A069-5450-4F9D-B66A-1BA705A15C4C}" destId="{767DF22C-B8E4-4D16-A74D-03C114C58981}" srcOrd="2" destOrd="0" presId="urn:microsoft.com/office/officeart/2005/8/layout/pList2"/>
    <dgm:cxn modelId="{8702D796-D095-4EA9-96A0-AB4E7DAE7222}" type="presParOf" srcId="{3137F23F-6213-4EE4-98A8-086F08EDDB16}" destId="{80AE16C4-9387-47EC-8E93-9408E3335BAA}" srcOrd="1" destOrd="0" presId="urn:microsoft.com/office/officeart/2005/8/layout/pList2"/>
    <dgm:cxn modelId="{63AF8E04-4930-4D9D-BA74-07F3BE20297B}" type="presParOf" srcId="{3137F23F-6213-4EE4-98A8-086F08EDDB16}" destId="{6BD58437-964D-4317-AAC5-526786461193}" srcOrd="2" destOrd="0" presId="urn:microsoft.com/office/officeart/2005/8/layout/pList2"/>
    <dgm:cxn modelId="{501737AB-2FED-4443-AD24-899025F1766C}" type="presParOf" srcId="{6BD58437-964D-4317-AAC5-526786461193}" destId="{47E15707-1D7D-405C-8783-93C88B88FFBE}" srcOrd="0" destOrd="0" presId="urn:microsoft.com/office/officeart/2005/8/layout/pList2"/>
    <dgm:cxn modelId="{82A01FF8-C4AD-4298-A289-0708034352A5}" type="presParOf" srcId="{6BD58437-964D-4317-AAC5-526786461193}" destId="{B4D21E49-7551-412F-A652-C9F663B8FC19}" srcOrd="1" destOrd="0" presId="urn:microsoft.com/office/officeart/2005/8/layout/pList2"/>
    <dgm:cxn modelId="{4A3A263C-2E5F-4F56-801A-977643220621}" type="presParOf" srcId="{6BD58437-964D-4317-AAC5-526786461193}" destId="{9863AF07-835C-4B0E-8F77-33AC20672248}" srcOrd="2" destOrd="0" presId="urn:microsoft.com/office/officeart/2005/8/layout/pList2"/>
    <dgm:cxn modelId="{C7297BE8-0F4A-4A79-ABA4-C37FB7D27B13}" type="presParOf" srcId="{3137F23F-6213-4EE4-98A8-086F08EDDB16}" destId="{B6FF43C6-AEAA-4AD5-B799-AEA2E713319A}" srcOrd="3" destOrd="0" presId="urn:microsoft.com/office/officeart/2005/8/layout/pList2"/>
    <dgm:cxn modelId="{5D9293E9-24AC-4AB8-8B63-081E1A359260}" type="presParOf" srcId="{3137F23F-6213-4EE4-98A8-086F08EDDB16}" destId="{002CD18B-FE56-4032-AA3B-6F77726DA31B}" srcOrd="4" destOrd="0" presId="urn:microsoft.com/office/officeart/2005/8/layout/pList2"/>
    <dgm:cxn modelId="{363BFC43-A412-445B-A5D0-385442B9B01F}" type="presParOf" srcId="{002CD18B-FE56-4032-AA3B-6F77726DA31B}" destId="{622D1493-7775-43B8-8C25-6F5E762A29CF}" srcOrd="0" destOrd="0" presId="urn:microsoft.com/office/officeart/2005/8/layout/pList2"/>
    <dgm:cxn modelId="{FE8CED3E-2A6B-4799-90E0-FC6B5BE6DA3F}" type="presParOf" srcId="{002CD18B-FE56-4032-AA3B-6F77726DA31B}" destId="{200A9E30-5F8E-46AD-A278-4DD9B01596A4}" srcOrd="1" destOrd="0" presId="urn:microsoft.com/office/officeart/2005/8/layout/pList2"/>
    <dgm:cxn modelId="{E4BE9DC2-C8F9-47FA-BA56-31734706DE8A}" type="presParOf" srcId="{002CD18B-FE56-4032-AA3B-6F77726DA31B}" destId="{5373B4CE-7B54-49EB-A85B-F84EE9730D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D9751-36C1-4E01-B50B-3C83074CAEB7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ED4B1897-16AE-4DF2-819F-C505DD5025B4}">
      <dgm:prSet phldrT="[Texto]"/>
      <dgm:spPr/>
      <dgm:t>
        <a:bodyPr/>
        <a:lstStyle/>
        <a:p>
          <a:r>
            <a:rPr lang="es-AR" dirty="0" smtClean="0"/>
            <a:t>Función por tramo</a:t>
          </a:r>
          <a:endParaRPr lang="es-AR" dirty="0"/>
        </a:p>
      </dgm:t>
    </dgm:pt>
    <dgm:pt modelId="{DA3F7446-0295-4901-BAD3-3ABA74C04479}" type="parTrans" cxnId="{AF306375-AAC9-43A0-B86F-F6401287A96A}">
      <dgm:prSet/>
      <dgm:spPr/>
      <dgm:t>
        <a:bodyPr/>
        <a:lstStyle/>
        <a:p>
          <a:endParaRPr lang="es-AR"/>
        </a:p>
      </dgm:t>
    </dgm:pt>
    <dgm:pt modelId="{DE88784F-88D6-462B-BDA4-37C5481D6BB3}" type="sibTrans" cxnId="{AF306375-AAC9-43A0-B86F-F6401287A96A}">
      <dgm:prSet/>
      <dgm:spPr/>
      <dgm:t>
        <a:bodyPr/>
        <a:lstStyle/>
        <a:p>
          <a:endParaRPr lang="es-AR"/>
        </a:p>
      </dgm:t>
    </dgm:pt>
    <dgm:pt modelId="{DCB983DF-32FA-44E6-848E-0FB790C75D1B}">
      <dgm:prSet phldrT="[Texto]"/>
      <dgm:spPr/>
      <dgm:t>
        <a:bodyPr/>
        <a:lstStyle/>
        <a:p>
          <a:r>
            <a:rPr lang="es-AR" dirty="0" smtClean="0"/>
            <a:t>Función valor absoluto.</a:t>
          </a:r>
          <a:endParaRPr lang="es-AR" dirty="0"/>
        </a:p>
      </dgm:t>
    </dgm:pt>
    <dgm:pt modelId="{91179218-5639-4283-A7F2-7655A62E981B}" type="parTrans" cxnId="{D5F483A9-BC46-4ED9-9AE3-A343EA396C0E}">
      <dgm:prSet/>
      <dgm:spPr/>
      <dgm:t>
        <a:bodyPr/>
        <a:lstStyle/>
        <a:p>
          <a:endParaRPr lang="es-AR"/>
        </a:p>
      </dgm:t>
    </dgm:pt>
    <dgm:pt modelId="{F59E3BDD-A34A-49C2-BD96-C0627D7B66E9}" type="sibTrans" cxnId="{D5F483A9-BC46-4ED9-9AE3-A343EA396C0E}">
      <dgm:prSet/>
      <dgm:spPr/>
      <dgm:t>
        <a:bodyPr/>
        <a:lstStyle/>
        <a:p>
          <a:endParaRPr lang="es-AR"/>
        </a:p>
      </dgm:t>
    </dgm:pt>
    <dgm:pt modelId="{82AFBF78-3062-447C-AD7C-66627B68B603}">
      <dgm:prSet phldrT="[Texto]"/>
      <dgm:spPr/>
      <dgm:t>
        <a:bodyPr/>
        <a:lstStyle/>
        <a:p>
          <a:r>
            <a:rPr lang="es-AR" dirty="0" smtClean="0"/>
            <a:t>Funciones radical</a:t>
          </a:r>
          <a:endParaRPr lang="es-AR" dirty="0"/>
        </a:p>
      </dgm:t>
    </dgm:pt>
    <dgm:pt modelId="{29775D59-16ED-4770-AFAB-6205D7BCE470}" type="parTrans" cxnId="{3EEA17ED-6EB1-46D6-A446-5E725B800579}">
      <dgm:prSet/>
      <dgm:spPr/>
      <dgm:t>
        <a:bodyPr/>
        <a:lstStyle/>
        <a:p>
          <a:endParaRPr lang="es-AR"/>
        </a:p>
      </dgm:t>
    </dgm:pt>
    <dgm:pt modelId="{F8450524-6216-4620-853B-5ED30B539F0A}" type="sibTrans" cxnId="{3EEA17ED-6EB1-46D6-A446-5E725B800579}">
      <dgm:prSet/>
      <dgm:spPr/>
      <dgm:t>
        <a:bodyPr/>
        <a:lstStyle/>
        <a:p>
          <a:endParaRPr lang="es-AR"/>
        </a:p>
      </dgm:t>
    </dgm:pt>
    <dgm:pt modelId="{382B7A82-D532-46F7-BBB2-10C67AC37684}" type="pres">
      <dgm:prSet presAssocID="{484D9751-36C1-4E01-B50B-3C83074CAEB7}" presName="Name0" presStyleCnt="0">
        <dgm:presLayoutVars>
          <dgm:dir/>
          <dgm:resizeHandles val="exact"/>
        </dgm:presLayoutVars>
      </dgm:prSet>
      <dgm:spPr/>
    </dgm:pt>
    <dgm:pt modelId="{E61E204D-2D75-45EC-8357-F330EE7DEB66}" type="pres">
      <dgm:prSet presAssocID="{484D9751-36C1-4E01-B50B-3C83074CAEB7}" presName="bkgdShp" presStyleLbl="alignAccFollowNode1" presStyleIdx="0" presStyleCnt="1" custScaleY="139056" custLinFactNeighborY="9096"/>
      <dgm:spPr/>
    </dgm:pt>
    <dgm:pt modelId="{3137F23F-6213-4EE4-98A8-086F08EDDB16}" type="pres">
      <dgm:prSet presAssocID="{484D9751-36C1-4E01-B50B-3C83074CAEB7}" presName="linComp" presStyleCnt="0"/>
      <dgm:spPr/>
    </dgm:pt>
    <dgm:pt modelId="{0A38A069-5450-4F9D-B66A-1BA705A15C4C}" type="pres">
      <dgm:prSet presAssocID="{ED4B1897-16AE-4DF2-819F-C505DD5025B4}" presName="compNode" presStyleCnt="0"/>
      <dgm:spPr/>
    </dgm:pt>
    <dgm:pt modelId="{3B61CCA8-FB2E-4445-8261-00137FD34A28}" type="pres">
      <dgm:prSet presAssocID="{ED4B1897-16AE-4DF2-819F-C505DD5025B4}" presName="node" presStyleLbl="node1" presStyleIdx="0" presStyleCnt="3" custScaleY="7127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028C8B6-A3E9-48AF-BF02-0DAFF2D7FEFE}" type="pres">
      <dgm:prSet presAssocID="{ED4B1897-16AE-4DF2-819F-C505DD5025B4}" presName="invisiNode" presStyleLbl="node1" presStyleIdx="0" presStyleCnt="3"/>
      <dgm:spPr/>
    </dgm:pt>
    <dgm:pt modelId="{767DF22C-B8E4-4D16-A74D-03C114C58981}" type="pres">
      <dgm:prSet presAssocID="{ED4B1897-16AE-4DF2-819F-C505DD5025B4}" presName="imagNode" presStyleLbl="fgImgPlace1" presStyleIdx="0" presStyleCnt="3" custScaleY="1484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0AE16C4-9387-47EC-8E93-9408E3335BAA}" type="pres">
      <dgm:prSet presAssocID="{DE88784F-88D6-462B-BDA4-37C5481D6BB3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BD58437-964D-4317-AAC5-526786461193}" type="pres">
      <dgm:prSet presAssocID="{DCB983DF-32FA-44E6-848E-0FB790C75D1B}" presName="compNode" presStyleCnt="0"/>
      <dgm:spPr/>
    </dgm:pt>
    <dgm:pt modelId="{47E15707-1D7D-405C-8783-93C88B88FFBE}" type="pres">
      <dgm:prSet presAssocID="{DCB983DF-32FA-44E6-848E-0FB790C75D1B}" presName="node" presStyleLbl="node1" presStyleIdx="1" presStyleCnt="3" custScaleY="701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D21E49-7551-412F-A652-C9F663B8FC19}" type="pres">
      <dgm:prSet presAssocID="{DCB983DF-32FA-44E6-848E-0FB790C75D1B}" presName="invisiNode" presStyleLbl="node1" presStyleIdx="1" presStyleCnt="3"/>
      <dgm:spPr/>
    </dgm:pt>
    <dgm:pt modelId="{9863AF07-835C-4B0E-8F77-33AC20672248}" type="pres">
      <dgm:prSet presAssocID="{DCB983DF-32FA-44E6-848E-0FB790C75D1B}" presName="imagNode" presStyleLbl="fgImgPlace1" presStyleIdx="1" presStyleCnt="3" custScaleY="1458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6FF43C6-AEAA-4AD5-B799-AEA2E713319A}" type="pres">
      <dgm:prSet presAssocID="{F59E3BDD-A34A-49C2-BD96-C0627D7B66E9}" presName="sibTrans" presStyleLbl="sibTrans2D1" presStyleIdx="0" presStyleCnt="0"/>
      <dgm:spPr/>
      <dgm:t>
        <a:bodyPr/>
        <a:lstStyle/>
        <a:p>
          <a:endParaRPr lang="es-AR"/>
        </a:p>
      </dgm:t>
    </dgm:pt>
    <dgm:pt modelId="{002CD18B-FE56-4032-AA3B-6F77726DA31B}" type="pres">
      <dgm:prSet presAssocID="{82AFBF78-3062-447C-AD7C-66627B68B603}" presName="compNode" presStyleCnt="0"/>
      <dgm:spPr/>
    </dgm:pt>
    <dgm:pt modelId="{622D1493-7775-43B8-8C25-6F5E762A29CF}" type="pres">
      <dgm:prSet presAssocID="{82AFBF78-3062-447C-AD7C-66627B68B603}" presName="node" presStyleLbl="node1" presStyleIdx="2" presStyleCnt="3" custScaleY="7106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0A9E30-5F8E-46AD-A278-4DD9B01596A4}" type="pres">
      <dgm:prSet presAssocID="{82AFBF78-3062-447C-AD7C-66627B68B603}" presName="invisiNode" presStyleLbl="node1" presStyleIdx="2" presStyleCnt="3"/>
      <dgm:spPr/>
    </dgm:pt>
    <dgm:pt modelId="{5373B4CE-7B54-49EB-A85B-F84EE9730D25}" type="pres">
      <dgm:prSet presAssocID="{82AFBF78-3062-447C-AD7C-66627B68B603}" presName="imagNode" presStyleLbl="fgImgPlace1" presStyleIdx="2" presStyleCnt="3" custScaleY="14650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</dgm:spPr>
      <dgm:t>
        <a:bodyPr/>
        <a:lstStyle/>
        <a:p>
          <a:endParaRPr lang="es-AR"/>
        </a:p>
      </dgm:t>
    </dgm:pt>
  </dgm:ptLst>
  <dgm:cxnLst>
    <dgm:cxn modelId="{AF306375-AAC9-43A0-B86F-F6401287A96A}" srcId="{484D9751-36C1-4E01-B50B-3C83074CAEB7}" destId="{ED4B1897-16AE-4DF2-819F-C505DD5025B4}" srcOrd="0" destOrd="0" parTransId="{DA3F7446-0295-4901-BAD3-3ABA74C04479}" sibTransId="{DE88784F-88D6-462B-BDA4-37C5481D6BB3}"/>
    <dgm:cxn modelId="{A1646642-9D80-4F37-894D-C49ACBC72F44}" type="presOf" srcId="{DE88784F-88D6-462B-BDA4-37C5481D6BB3}" destId="{80AE16C4-9387-47EC-8E93-9408E3335BAA}" srcOrd="0" destOrd="0" presId="urn:microsoft.com/office/officeart/2005/8/layout/pList2"/>
    <dgm:cxn modelId="{66A04314-6AB7-4723-A310-859893606967}" type="presOf" srcId="{82AFBF78-3062-447C-AD7C-66627B68B603}" destId="{622D1493-7775-43B8-8C25-6F5E762A29CF}" srcOrd="0" destOrd="0" presId="urn:microsoft.com/office/officeart/2005/8/layout/pList2"/>
    <dgm:cxn modelId="{C35AE933-BC08-4CD3-B2B0-43661BB53D89}" type="presOf" srcId="{ED4B1897-16AE-4DF2-819F-C505DD5025B4}" destId="{3B61CCA8-FB2E-4445-8261-00137FD34A28}" srcOrd="0" destOrd="0" presId="urn:microsoft.com/office/officeart/2005/8/layout/pList2"/>
    <dgm:cxn modelId="{4FF651DA-6CD6-449E-BA68-2B4D8ABC52D4}" type="presOf" srcId="{DCB983DF-32FA-44E6-848E-0FB790C75D1B}" destId="{47E15707-1D7D-405C-8783-93C88B88FFBE}" srcOrd="0" destOrd="0" presId="urn:microsoft.com/office/officeart/2005/8/layout/pList2"/>
    <dgm:cxn modelId="{062455E3-CA30-4E1D-BCB1-FE0BF449455E}" type="presOf" srcId="{F59E3BDD-A34A-49C2-BD96-C0627D7B66E9}" destId="{B6FF43C6-AEAA-4AD5-B799-AEA2E713319A}" srcOrd="0" destOrd="0" presId="urn:microsoft.com/office/officeart/2005/8/layout/pList2"/>
    <dgm:cxn modelId="{3EEA17ED-6EB1-46D6-A446-5E725B800579}" srcId="{484D9751-36C1-4E01-B50B-3C83074CAEB7}" destId="{82AFBF78-3062-447C-AD7C-66627B68B603}" srcOrd="2" destOrd="0" parTransId="{29775D59-16ED-4770-AFAB-6205D7BCE470}" sibTransId="{F8450524-6216-4620-853B-5ED30B539F0A}"/>
    <dgm:cxn modelId="{D5F483A9-BC46-4ED9-9AE3-A343EA396C0E}" srcId="{484D9751-36C1-4E01-B50B-3C83074CAEB7}" destId="{DCB983DF-32FA-44E6-848E-0FB790C75D1B}" srcOrd="1" destOrd="0" parTransId="{91179218-5639-4283-A7F2-7655A62E981B}" sibTransId="{F59E3BDD-A34A-49C2-BD96-C0627D7B66E9}"/>
    <dgm:cxn modelId="{1D434130-CEEA-4899-92AB-7811CD9C5E6A}" type="presOf" srcId="{484D9751-36C1-4E01-B50B-3C83074CAEB7}" destId="{382B7A82-D532-46F7-BBB2-10C67AC37684}" srcOrd="0" destOrd="0" presId="urn:microsoft.com/office/officeart/2005/8/layout/pList2"/>
    <dgm:cxn modelId="{5073C6C1-1BF8-4AED-9133-945195E5687E}" type="presParOf" srcId="{382B7A82-D532-46F7-BBB2-10C67AC37684}" destId="{E61E204D-2D75-45EC-8357-F330EE7DEB66}" srcOrd="0" destOrd="0" presId="urn:microsoft.com/office/officeart/2005/8/layout/pList2"/>
    <dgm:cxn modelId="{E4060701-79D2-47B5-9A16-84A9805EC90A}" type="presParOf" srcId="{382B7A82-D532-46F7-BBB2-10C67AC37684}" destId="{3137F23F-6213-4EE4-98A8-086F08EDDB16}" srcOrd="1" destOrd="0" presId="urn:microsoft.com/office/officeart/2005/8/layout/pList2"/>
    <dgm:cxn modelId="{C9D66EB8-BB94-4DD3-BCA6-A19A525D696B}" type="presParOf" srcId="{3137F23F-6213-4EE4-98A8-086F08EDDB16}" destId="{0A38A069-5450-4F9D-B66A-1BA705A15C4C}" srcOrd="0" destOrd="0" presId="urn:microsoft.com/office/officeart/2005/8/layout/pList2"/>
    <dgm:cxn modelId="{75879A58-5D20-4367-869B-C333D5F34CD3}" type="presParOf" srcId="{0A38A069-5450-4F9D-B66A-1BA705A15C4C}" destId="{3B61CCA8-FB2E-4445-8261-00137FD34A28}" srcOrd="0" destOrd="0" presId="urn:microsoft.com/office/officeart/2005/8/layout/pList2"/>
    <dgm:cxn modelId="{3E0FB262-35CA-49A0-9028-2AB4FDFE2376}" type="presParOf" srcId="{0A38A069-5450-4F9D-B66A-1BA705A15C4C}" destId="{5028C8B6-A3E9-48AF-BF02-0DAFF2D7FEFE}" srcOrd="1" destOrd="0" presId="urn:microsoft.com/office/officeart/2005/8/layout/pList2"/>
    <dgm:cxn modelId="{CAB79401-4B7D-4CF5-94B1-13FAEABD5068}" type="presParOf" srcId="{0A38A069-5450-4F9D-B66A-1BA705A15C4C}" destId="{767DF22C-B8E4-4D16-A74D-03C114C58981}" srcOrd="2" destOrd="0" presId="urn:microsoft.com/office/officeart/2005/8/layout/pList2"/>
    <dgm:cxn modelId="{0E45D479-5E55-4BE5-A0E2-67910ED07053}" type="presParOf" srcId="{3137F23F-6213-4EE4-98A8-086F08EDDB16}" destId="{80AE16C4-9387-47EC-8E93-9408E3335BAA}" srcOrd="1" destOrd="0" presId="urn:microsoft.com/office/officeart/2005/8/layout/pList2"/>
    <dgm:cxn modelId="{4F2B17DD-C917-4FDF-9C8F-EF3C50343FFF}" type="presParOf" srcId="{3137F23F-6213-4EE4-98A8-086F08EDDB16}" destId="{6BD58437-964D-4317-AAC5-526786461193}" srcOrd="2" destOrd="0" presId="urn:microsoft.com/office/officeart/2005/8/layout/pList2"/>
    <dgm:cxn modelId="{45F0A8EF-DFFB-4D2A-8D61-43DEDE5DCDE1}" type="presParOf" srcId="{6BD58437-964D-4317-AAC5-526786461193}" destId="{47E15707-1D7D-405C-8783-93C88B88FFBE}" srcOrd="0" destOrd="0" presId="urn:microsoft.com/office/officeart/2005/8/layout/pList2"/>
    <dgm:cxn modelId="{2465FCCC-6D50-4D1F-833D-18E4CD53EFC6}" type="presParOf" srcId="{6BD58437-964D-4317-AAC5-526786461193}" destId="{B4D21E49-7551-412F-A652-C9F663B8FC19}" srcOrd="1" destOrd="0" presId="urn:microsoft.com/office/officeart/2005/8/layout/pList2"/>
    <dgm:cxn modelId="{16A1D0AB-8644-4929-8214-4755342CA8F7}" type="presParOf" srcId="{6BD58437-964D-4317-AAC5-526786461193}" destId="{9863AF07-835C-4B0E-8F77-33AC20672248}" srcOrd="2" destOrd="0" presId="urn:microsoft.com/office/officeart/2005/8/layout/pList2"/>
    <dgm:cxn modelId="{F5B61135-5879-4A0D-9C12-BFC4ED181170}" type="presParOf" srcId="{3137F23F-6213-4EE4-98A8-086F08EDDB16}" destId="{B6FF43C6-AEAA-4AD5-B799-AEA2E713319A}" srcOrd="3" destOrd="0" presId="urn:microsoft.com/office/officeart/2005/8/layout/pList2"/>
    <dgm:cxn modelId="{0D728BB1-4C44-48FF-B945-ABFF68B84E07}" type="presParOf" srcId="{3137F23F-6213-4EE4-98A8-086F08EDDB16}" destId="{002CD18B-FE56-4032-AA3B-6F77726DA31B}" srcOrd="4" destOrd="0" presId="urn:microsoft.com/office/officeart/2005/8/layout/pList2"/>
    <dgm:cxn modelId="{4CD6E2C6-AEE9-4508-BBA0-53826D960C7E}" type="presParOf" srcId="{002CD18B-FE56-4032-AA3B-6F77726DA31B}" destId="{622D1493-7775-43B8-8C25-6F5E762A29CF}" srcOrd="0" destOrd="0" presId="urn:microsoft.com/office/officeart/2005/8/layout/pList2"/>
    <dgm:cxn modelId="{40FE2107-0D49-4790-B8CA-73EF7F58234A}" type="presParOf" srcId="{002CD18B-FE56-4032-AA3B-6F77726DA31B}" destId="{200A9E30-5F8E-46AD-A278-4DD9B01596A4}" srcOrd="1" destOrd="0" presId="urn:microsoft.com/office/officeart/2005/8/layout/pList2"/>
    <dgm:cxn modelId="{1CB5E1C0-E99A-45B1-8FD3-902C9D7047AB}" type="presParOf" srcId="{002CD18B-FE56-4032-AA3B-6F77726DA31B}" destId="{5373B4CE-7B54-49EB-A85B-F84EE9730D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D9751-36C1-4E01-B50B-3C83074CAEB7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ED4B1897-16AE-4DF2-819F-C505DD5025B4}">
      <dgm:prSet phldrT="[Texto]"/>
      <dgm:spPr/>
      <dgm:t>
        <a:bodyPr/>
        <a:lstStyle/>
        <a:p>
          <a:r>
            <a:rPr lang="es-AR" dirty="0" smtClean="0"/>
            <a:t>Función exponencial</a:t>
          </a:r>
          <a:endParaRPr lang="es-AR" dirty="0"/>
        </a:p>
      </dgm:t>
    </dgm:pt>
    <dgm:pt modelId="{DA3F7446-0295-4901-BAD3-3ABA74C04479}" type="parTrans" cxnId="{AF306375-AAC9-43A0-B86F-F6401287A96A}">
      <dgm:prSet/>
      <dgm:spPr/>
      <dgm:t>
        <a:bodyPr/>
        <a:lstStyle/>
        <a:p>
          <a:endParaRPr lang="es-AR"/>
        </a:p>
      </dgm:t>
    </dgm:pt>
    <dgm:pt modelId="{DE88784F-88D6-462B-BDA4-37C5481D6BB3}" type="sibTrans" cxnId="{AF306375-AAC9-43A0-B86F-F6401287A96A}">
      <dgm:prSet/>
      <dgm:spPr/>
      <dgm:t>
        <a:bodyPr/>
        <a:lstStyle/>
        <a:p>
          <a:endParaRPr lang="es-AR"/>
        </a:p>
      </dgm:t>
    </dgm:pt>
    <dgm:pt modelId="{DCB983DF-32FA-44E6-848E-0FB790C75D1B}">
      <dgm:prSet phldrT="[Texto]"/>
      <dgm:spPr/>
      <dgm:t>
        <a:bodyPr/>
        <a:lstStyle/>
        <a:p>
          <a:r>
            <a:rPr lang="es-AR" dirty="0" smtClean="0"/>
            <a:t>Función logaritmo</a:t>
          </a:r>
          <a:endParaRPr lang="es-AR" dirty="0"/>
        </a:p>
      </dgm:t>
    </dgm:pt>
    <dgm:pt modelId="{91179218-5639-4283-A7F2-7655A62E981B}" type="parTrans" cxnId="{D5F483A9-BC46-4ED9-9AE3-A343EA396C0E}">
      <dgm:prSet/>
      <dgm:spPr/>
      <dgm:t>
        <a:bodyPr/>
        <a:lstStyle/>
        <a:p>
          <a:endParaRPr lang="es-AR"/>
        </a:p>
      </dgm:t>
    </dgm:pt>
    <dgm:pt modelId="{F59E3BDD-A34A-49C2-BD96-C0627D7B66E9}" type="sibTrans" cxnId="{D5F483A9-BC46-4ED9-9AE3-A343EA396C0E}">
      <dgm:prSet/>
      <dgm:spPr/>
      <dgm:t>
        <a:bodyPr/>
        <a:lstStyle/>
        <a:p>
          <a:endParaRPr lang="es-AR"/>
        </a:p>
      </dgm:t>
    </dgm:pt>
    <dgm:pt modelId="{0D36F362-5ADA-4603-A2B0-C01ED5B59134}">
      <dgm:prSet phldrT="[Texto]"/>
      <dgm:spPr/>
      <dgm:t>
        <a:bodyPr/>
        <a:lstStyle/>
        <a:p>
          <a:r>
            <a:rPr lang="es-AR" dirty="0" smtClean="0"/>
            <a:t>Función trigonométrica</a:t>
          </a:r>
          <a:endParaRPr lang="es-AR" dirty="0"/>
        </a:p>
      </dgm:t>
    </dgm:pt>
    <dgm:pt modelId="{99806DD4-4E6A-489E-8B60-3099016A9AF8}" type="parTrans" cxnId="{BB920D8D-3C84-4A85-8976-7472F3FFC8DD}">
      <dgm:prSet/>
      <dgm:spPr/>
      <dgm:t>
        <a:bodyPr/>
        <a:lstStyle/>
        <a:p>
          <a:endParaRPr lang="es-AR"/>
        </a:p>
      </dgm:t>
    </dgm:pt>
    <dgm:pt modelId="{97D6B723-B0A9-421C-80BC-D3EE965B4AF6}" type="sibTrans" cxnId="{BB920D8D-3C84-4A85-8976-7472F3FFC8DD}">
      <dgm:prSet/>
      <dgm:spPr/>
      <dgm:t>
        <a:bodyPr/>
        <a:lstStyle/>
        <a:p>
          <a:endParaRPr lang="es-AR"/>
        </a:p>
      </dgm:t>
    </dgm:pt>
    <dgm:pt modelId="{382B7A82-D532-46F7-BBB2-10C67AC37684}" type="pres">
      <dgm:prSet presAssocID="{484D9751-36C1-4E01-B50B-3C83074CAE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61E204D-2D75-45EC-8357-F330EE7DEB66}" type="pres">
      <dgm:prSet presAssocID="{484D9751-36C1-4E01-B50B-3C83074CAEB7}" presName="bkgdShp" presStyleLbl="alignAccFollowNode1" presStyleIdx="0" presStyleCnt="1" custScaleY="139056" custLinFactNeighborY="9096"/>
      <dgm:spPr/>
    </dgm:pt>
    <dgm:pt modelId="{3137F23F-6213-4EE4-98A8-086F08EDDB16}" type="pres">
      <dgm:prSet presAssocID="{484D9751-36C1-4E01-B50B-3C83074CAEB7}" presName="linComp" presStyleCnt="0"/>
      <dgm:spPr/>
    </dgm:pt>
    <dgm:pt modelId="{0A38A069-5450-4F9D-B66A-1BA705A15C4C}" type="pres">
      <dgm:prSet presAssocID="{ED4B1897-16AE-4DF2-819F-C505DD5025B4}" presName="compNode" presStyleCnt="0"/>
      <dgm:spPr/>
    </dgm:pt>
    <dgm:pt modelId="{3B61CCA8-FB2E-4445-8261-00137FD34A28}" type="pres">
      <dgm:prSet presAssocID="{ED4B1897-16AE-4DF2-819F-C505DD5025B4}" presName="node" presStyleLbl="node1" presStyleIdx="0" presStyleCnt="3" custScaleY="7127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028C8B6-A3E9-48AF-BF02-0DAFF2D7FEFE}" type="pres">
      <dgm:prSet presAssocID="{ED4B1897-16AE-4DF2-819F-C505DD5025B4}" presName="invisiNode" presStyleLbl="node1" presStyleIdx="0" presStyleCnt="3"/>
      <dgm:spPr/>
    </dgm:pt>
    <dgm:pt modelId="{767DF22C-B8E4-4D16-A74D-03C114C58981}" type="pres">
      <dgm:prSet presAssocID="{ED4B1897-16AE-4DF2-819F-C505DD5025B4}" presName="imagNode" presStyleLbl="fgImgPlace1" presStyleIdx="0" presStyleCnt="3" custScaleY="1484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80AE16C4-9387-47EC-8E93-9408E3335BAA}" type="pres">
      <dgm:prSet presAssocID="{DE88784F-88D6-462B-BDA4-37C5481D6BB3}" presName="sibTrans" presStyleLbl="sibTrans2D1" presStyleIdx="0" presStyleCnt="0"/>
      <dgm:spPr/>
      <dgm:t>
        <a:bodyPr/>
        <a:lstStyle/>
        <a:p>
          <a:endParaRPr lang="es-AR"/>
        </a:p>
      </dgm:t>
    </dgm:pt>
    <dgm:pt modelId="{6BD58437-964D-4317-AAC5-526786461193}" type="pres">
      <dgm:prSet presAssocID="{DCB983DF-32FA-44E6-848E-0FB790C75D1B}" presName="compNode" presStyleCnt="0"/>
      <dgm:spPr/>
    </dgm:pt>
    <dgm:pt modelId="{47E15707-1D7D-405C-8783-93C88B88FFBE}" type="pres">
      <dgm:prSet presAssocID="{DCB983DF-32FA-44E6-848E-0FB790C75D1B}" presName="node" presStyleLbl="node1" presStyleIdx="1" presStyleCnt="3" custScaleY="701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D21E49-7551-412F-A652-C9F663B8FC19}" type="pres">
      <dgm:prSet presAssocID="{DCB983DF-32FA-44E6-848E-0FB790C75D1B}" presName="invisiNode" presStyleLbl="node1" presStyleIdx="1" presStyleCnt="3"/>
      <dgm:spPr/>
    </dgm:pt>
    <dgm:pt modelId="{9863AF07-835C-4B0E-8F77-33AC20672248}" type="pres">
      <dgm:prSet presAssocID="{DCB983DF-32FA-44E6-848E-0FB790C75D1B}" presName="imagNode" presStyleLbl="fgImgPlace1" presStyleIdx="1" presStyleCnt="3" custScaleY="1458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2CE5ECE4-A3EC-4767-8D46-3433395785A8}" type="pres">
      <dgm:prSet presAssocID="{F59E3BDD-A34A-49C2-BD96-C0627D7B66E9}" presName="sibTrans" presStyleLbl="sibTrans2D1" presStyleIdx="0" presStyleCnt="0"/>
      <dgm:spPr/>
      <dgm:t>
        <a:bodyPr/>
        <a:lstStyle/>
        <a:p>
          <a:endParaRPr lang="es-AR"/>
        </a:p>
      </dgm:t>
    </dgm:pt>
    <dgm:pt modelId="{54B98F71-DA83-4A15-848F-7FFC977AE2BD}" type="pres">
      <dgm:prSet presAssocID="{0D36F362-5ADA-4603-A2B0-C01ED5B59134}" presName="compNode" presStyleCnt="0"/>
      <dgm:spPr/>
    </dgm:pt>
    <dgm:pt modelId="{E293A06F-7864-4EAB-A599-4DCEF8886DD0}" type="pres">
      <dgm:prSet presAssocID="{0D36F362-5ADA-4603-A2B0-C01ED5B59134}" presName="node" presStyleLbl="node1" presStyleIdx="2" presStyleCnt="3" custScaleY="7013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4D8D646-534D-42ED-A934-F7791FD126C0}" type="pres">
      <dgm:prSet presAssocID="{0D36F362-5ADA-4603-A2B0-C01ED5B59134}" presName="invisiNode" presStyleLbl="node1" presStyleIdx="2" presStyleCnt="3"/>
      <dgm:spPr/>
    </dgm:pt>
    <dgm:pt modelId="{3674882F-7B07-46E6-9DB4-203FDE79B4D1}" type="pres">
      <dgm:prSet presAssocID="{0D36F362-5ADA-4603-A2B0-C01ED5B59134}" presName="imagNode" presStyleLbl="fgImgPlace1" presStyleIdx="2" presStyleCnt="3" custScaleY="1451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AF306375-AAC9-43A0-B86F-F6401287A96A}" srcId="{484D9751-36C1-4E01-B50B-3C83074CAEB7}" destId="{ED4B1897-16AE-4DF2-819F-C505DD5025B4}" srcOrd="0" destOrd="0" parTransId="{DA3F7446-0295-4901-BAD3-3ABA74C04479}" sibTransId="{DE88784F-88D6-462B-BDA4-37C5481D6BB3}"/>
    <dgm:cxn modelId="{84ECE104-2CE5-4532-A8AF-550D25FC1970}" type="presOf" srcId="{0D36F362-5ADA-4603-A2B0-C01ED5B59134}" destId="{E293A06F-7864-4EAB-A599-4DCEF8886DD0}" srcOrd="0" destOrd="0" presId="urn:microsoft.com/office/officeart/2005/8/layout/pList2"/>
    <dgm:cxn modelId="{6676FC29-6BE1-4521-A60B-69DAEA541EE8}" type="presOf" srcId="{ED4B1897-16AE-4DF2-819F-C505DD5025B4}" destId="{3B61CCA8-FB2E-4445-8261-00137FD34A28}" srcOrd="0" destOrd="0" presId="urn:microsoft.com/office/officeart/2005/8/layout/pList2"/>
    <dgm:cxn modelId="{FA94DCBE-9A68-4AD7-9219-CE8EBEDA6C81}" type="presOf" srcId="{F59E3BDD-A34A-49C2-BD96-C0627D7B66E9}" destId="{2CE5ECE4-A3EC-4767-8D46-3433395785A8}" srcOrd="0" destOrd="0" presId="urn:microsoft.com/office/officeart/2005/8/layout/pList2"/>
    <dgm:cxn modelId="{BB920D8D-3C84-4A85-8976-7472F3FFC8DD}" srcId="{484D9751-36C1-4E01-B50B-3C83074CAEB7}" destId="{0D36F362-5ADA-4603-A2B0-C01ED5B59134}" srcOrd="2" destOrd="0" parTransId="{99806DD4-4E6A-489E-8B60-3099016A9AF8}" sibTransId="{97D6B723-B0A9-421C-80BC-D3EE965B4AF6}"/>
    <dgm:cxn modelId="{DC4EDDEB-A019-4E59-83D2-D93FA3C89962}" type="presOf" srcId="{DCB983DF-32FA-44E6-848E-0FB790C75D1B}" destId="{47E15707-1D7D-405C-8783-93C88B88FFBE}" srcOrd="0" destOrd="0" presId="urn:microsoft.com/office/officeart/2005/8/layout/pList2"/>
    <dgm:cxn modelId="{01D6D017-5F23-4685-8E60-77AF9FB07560}" type="presOf" srcId="{DE88784F-88D6-462B-BDA4-37C5481D6BB3}" destId="{80AE16C4-9387-47EC-8E93-9408E3335BAA}" srcOrd="0" destOrd="0" presId="urn:microsoft.com/office/officeart/2005/8/layout/pList2"/>
    <dgm:cxn modelId="{D5F483A9-BC46-4ED9-9AE3-A343EA396C0E}" srcId="{484D9751-36C1-4E01-B50B-3C83074CAEB7}" destId="{DCB983DF-32FA-44E6-848E-0FB790C75D1B}" srcOrd="1" destOrd="0" parTransId="{91179218-5639-4283-A7F2-7655A62E981B}" sibTransId="{F59E3BDD-A34A-49C2-BD96-C0627D7B66E9}"/>
    <dgm:cxn modelId="{C43D2AF4-E0BF-44E3-811E-74BF40E6E1A4}" type="presOf" srcId="{484D9751-36C1-4E01-B50B-3C83074CAEB7}" destId="{382B7A82-D532-46F7-BBB2-10C67AC37684}" srcOrd="0" destOrd="0" presId="urn:microsoft.com/office/officeart/2005/8/layout/pList2"/>
    <dgm:cxn modelId="{C6849367-F345-4799-A50B-2884B269CA27}" type="presParOf" srcId="{382B7A82-D532-46F7-BBB2-10C67AC37684}" destId="{E61E204D-2D75-45EC-8357-F330EE7DEB66}" srcOrd="0" destOrd="0" presId="urn:microsoft.com/office/officeart/2005/8/layout/pList2"/>
    <dgm:cxn modelId="{32325B7B-548E-4C20-A36A-BA9513132F0B}" type="presParOf" srcId="{382B7A82-D532-46F7-BBB2-10C67AC37684}" destId="{3137F23F-6213-4EE4-98A8-086F08EDDB16}" srcOrd="1" destOrd="0" presId="urn:microsoft.com/office/officeart/2005/8/layout/pList2"/>
    <dgm:cxn modelId="{C9A99319-49E9-4832-AA8A-137BDCECA022}" type="presParOf" srcId="{3137F23F-6213-4EE4-98A8-086F08EDDB16}" destId="{0A38A069-5450-4F9D-B66A-1BA705A15C4C}" srcOrd="0" destOrd="0" presId="urn:microsoft.com/office/officeart/2005/8/layout/pList2"/>
    <dgm:cxn modelId="{329EE032-3D08-4FDB-936E-0F782C345F8A}" type="presParOf" srcId="{0A38A069-5450-4F9D-B66A-1BA705A15C4C}" destId="{3B61CCA8-FB2E-4445-8261-00137FD34A28}" srcOrd="0" destOrd="0" presId="urn:microsoft.com/office/officeart/2005/8/layout/pList2"/>
    <dgm:cxn modelId="{9BF8F5AA-4548-4628-9D84-3F588DD962E3}" type="presParOf" srcId="{0A38A069-5450-4F9D-B66A-1BA705A15C4C}" destId="{5028C8B6-A3E9-48AF-BF02-0DAFF2D7FEFE}" srcOrd="1" destOrd="0" presId="urn:microsoft.com/office/officeart/2005/8/layout/pList2"/>
    <dgm:cxn modelId="{C969F468-F51B-495C-BC06-2BF4EA2742F1}" type="presParOf" srcId="{0A38A069-5450-4F9D-B66A-1BA705A15C4C}" destId="{767DF22C-B8E4-4D16-A74D-03C114C58981}" srcOrd="2" destOrd="0" presId="urn:microsoft.com/office/officeart/2005/8/layout/pList2"/>
    <dgm:cxn modelId="{1A447C20-9721-470B-8F66-2E2249E54F9C}" type="presParOf" srcId="{3137F23F-6213-4EE4-98A8-086F08EDDB16}" destId="{80AE16C4-9387-47EC-8E93-9408E3335BAA}" srcOrd="1" destOrd="0" presId="urn:microsoft.com/office/officeart/2005/8/layout/pList2"/>
    <dgm:cxn modelId="{CA2940EE-677B-4404-9F2A-CDEA84B7CE44}" type="presParOf" srcId="{3137F23F-6213-4EE4-98A8-086F08EDDB16}" destId="{6BD58437-964D-4317-AAC5-526786461193}" srcOrd="2" destOrd="0" presId="urn:microsoft.com/office/officeart/2005/8/layout/pList2"/>
    <dgm:cxn modelId="{A268B651-136E-4145-AC86-145888F8E604}" type="presParOf" srcId="{6BD58437-964D-4317-AAC5-526786461193}" destId="{47E15707-1D7D-405C-8783-93C88B88FFBE}" srcOrd="0" destOrd="0" presId="urn:microsoft.com/office/officeart/2005/8/layout/pList2"/>
    <dgm:cxn modelId="{41DE79C8-48F0-497F-AEE3-76D14D24B1CF}" type="presParOf" srcId="{6BD58437-964D-4317-AAC5-526786461193}" destId="{B4D21E49-7551-412F-A652-C9F663B8FC19}" srcOrd="1" destOrd="0" presId="urn:microsoft.com/office/officeart/2005/8/layout/pList2"/>
    <dgm:cxn modelId="{777C5EE4-4591-405C-A77F-FF2C38067C8A}" type="presParOf" srcId="{6BD58437-964D-4317-AAC5-526786461193}" destId="{9863AF07-835C-4B0E-8F77-33AC20672248}" srcOrd="2" destOrd="0" presId="urn:microsoft.com/office/officeart/2005/8/layout/pList2"/>
    <dgm:cxn modelId="{95E48056-2C45-4088-BDD3-B3F5F5D68085}" type="presParOf" srcId="{3137F23F-6213-4EE4-98A8-086F08EDDB16}" destId="{2CE5ECE4-A3EC-4767-8D46-3433395785A8}" srcOrd="3" destOrd="0" presId="urn:microsoft.com/office/officeart/2005/8/layout/pList2"/>
    <dgm:cxn modelId="{353CDCA3-3683-4798-BA2D-F050A80F2E93}" type="presParOf" srcId="{3137F23F-6213-4EE4-98A8-086F08EDDB16}" destId="{54B98F71-DA83-4A15-848F-7FFC977AE2BD}" srcOrd="4" destOrd="0" presId="urn:microsoft.com/office/officeart/2005/8/layout/pList2"/>
    <dgm:cxn modelId="{0EC990A7-AED1-41A7-92FC-3C43D049E094}" type="presParOf" srcId="{54B98F71-DA83-4A15-848F-7FFC977AE2BD}" destId="{E293A06F-7864-4EAB-A599-4DCEF8886DD0}" srcOrd="0" destOrd="0" presId="urn:microsoft.com/office/officeart/2005/8/layout/pList2"/>
    <dgm:cxn modelId="{1CFEE7DA-53A5-4718-8219-E0DF8672FD07}" type="presParOf" srcId="{54B98F71-DA83-4A15-848F-7FFC977AE2BD}" destId="{64D8D646-534D-42ED-A934-F7791FD126C0}" srcOrd="1" destOrd="0" presId="urn:microsoft.com/office/officeart/2005/8/layout/pList2"/>
    <dgm:cxn modelId="{FFD72364-E37C-46EF-9E0B-C963952162AA}" type="presParOf" srcId="{54B98F71-DA83-4A15-848F-7FFC977AE2BD}" destId="{3674882F-7B07-46E6-9DB4-203FDE79B4D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E204D-2D75-45EC-8357-F330EE7DEB66}">
      <dsp:nvSpPr>
        <dsp:cNvPr id="0" name=""/>
        <dsp:cNvSpPr/>
      </dsp:nvSpPr>
      <dsp:spPr>
        <a:xfrm>
          <a:off x="0" y="77761"/>
          <a:ext cx="10932055" cy="290635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DF22C-B8E4-4D16-A74D-03C114C58981}">
      <dsp:nvSpPr>
        <dsp:cNvPr id="0" name=""/>
        <dsp:cNvSpPr/>
      </dsp:nvSpPr>
      <dsp:spPr>
        <a:xfrm>
          <a:off x="327961" y="757916"/>
          <a:ext cx="3211291" cy="15327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1CCA8-FB2E-4445-8261-00137FD34A28}">
      <dsp:nvSpPr>
        <dsp:cNvPr id="0" name=""/>
        <dsp:cNvSpPr/>
      </dsp:nvSpPr>
      <dsp:spPr>
        <a:xfrm rot="10800000">
          <a:off x="327961" y="2936191"/>
          <a:ext cx="3211291" cy="18207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Función constante</a:t>
          </a:r>
          <a:endParaRPr lang="es-AR" sz="3700" kern="1200" dirty="0"/>
        </a:p>
      </dsp:txBody>
      <dsp:txXfrm rot="10800000">
        <a:off x="383955" y="2936191"/>
        <a:ext cx="3099303" cy="1764736"/>
      </dsp:txXfrm>
    </dsp:sp>
    <dsp:sp modelId="{9863AF07-835C-4B0E-8F77-33AC20672248}">
      <dsp:nvSpPr>
        <dsp:cNvPr id="0" name=""/>
        <dsp:cNvSpPr/>
      </dsp:nvSpPr>
      <dsp:spPr>
        <a:xfrm>
          <a:off x="3860382" y="765228"/>
          <a:ext cx="3211291" cy="15327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15707-1D7D-405C-8783-93C88B88FFBE}">
      <dsp:nvSpPr>
        <dsp:cNvPr id="0" name=""/>
        <dsp:cNvSpPr/>
      </dsp:nvSpPr>
      <dsp:spPr>
        <a:xfrm rot="10800000">
          <a:off x="3860382" y="2958128"/>
          <a:ext cx="3211291" cy="1791481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Función polinómica</a:t>
          </a:r>
          <a:endParaRPr lang="es-AR" sz="3700" kern="1200" dirty="0"/>
        </a:p>
      </dsp:txBody>
      <dsp:txXfrm rot="10800000">
        <a:off x="3915476" y="2958128"/>
        <a:ext cx="3101103" cy="1736387"/>
      </dsp:txXfrm>
    </dsp:sp>
    <dsp:sp modelId="{5373B4CE-7B54-49EB-A85B-F84EE9730D25}">
      <dsp:nvSpPr>
        <dsp:cNvPr id="0" name=""/>
        <dsp:cNvSpPr/>
      </dsp:nvSpPr>
      <dsp:spPr>
        <a:xfrm>
          <a:off x="7392802" y="759270"/>
          <a:ext cx="3211291" cy="15327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D1493-7775-43B8-8C25-6F5E762A29CF}">
      <dsp:nvSpPr>
        <dsp:cNvPr id="0" name=""/>
        <dsp:cNvSpPr/>
      </dsp:nvSpPr>
      <dsp:spPr>
        <a:xfrm rot="10800000">
          <a:off x="7392802" y="2940253"/>
          <a:ext cx="3211291" cy="181531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700" kern="1200" dirty="0" smtClean="0"/>
            <a:t>Función Racional</a:t>
          </a:r>
          <a:endParaRPr lang="es-AR" sz="3700" kern="1200" dirty="0"/>
        </a:p>
      </dsp:txBody>
      <dsp:txXfrm rot="10800000">
        <a:off x="7448629" y="2940253"/>
        <a:ext cx="3099637" cy="1759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E204D-2D75-45EC-8357-F330EE7DEB66}">
      <dsp:nvSpPr>
        <dsp:cNvPr id="0" name=""/>
        <dsp:cNvSpPr/>
      </dsp:nvSpPr>
      <dsp:spPr>
        <a:xfrm>
          <a:off x="0" y="50777"/>
          <a:ext cx="11033655" cy="270244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DF22C-B8E4-4D16-A74D-03C114C58981}">
      <dsp:nvSpPr>
        <dsp:cNvPr id="0" name=""/>
        <dsp:cNvSpPr/>
      </dsp:nvSpPr>
      <dsp:spPr>
        <a:xfrm>
          <a:off x="331009" y="381035"/>
          <a:ext cx="3241136" cy="21156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1CCA8-FB2E-4445-8261-00137FD34A28}">
      <dsp:nvSpPr>
        <dsp:cNvPr id="0" name=""/>
        <dsp:cNvSpPr/>
      </dsp:nvSpPr>
      <dsp:spPr>
        <a:xfrm rot="10800000">
          <a:off x="331009" y="2751720"/>
          <a:ext cx="3241136" cy="16929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Función por tramo</a:t>
          </a:r>
          <a:endParaRPr lang="es-AR" sz="3200" kern="1200" dirty="0"/>
        </a:p>
      </dsp:txBody>
      <dsp:txXfrm rot="10800000">
        <a:off x="383074" y="2751720"/>
        <a:ext cx="3137006" cy="1640925"/>
      </dsp:txXfrm>
    </dsp:sp>
    <dsp:sp modelId="{9863AF07-835C-4B0E-8F77-33AC20672248}">
      <dsp:nvSpPr>
        <dsp:cNvPr id="0" name=""/>
        <dsp:cNvSpPr/>
      </dsp:nvSpPr>
      <dsp:spPr>
        <a:xfrm>
          <a:off x="3896259" y="397144"/>
          <a:ext cx="3241136" cy="20784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15707-1D7D-405C-8783-93C88B88FFBE}">
      <dsp:nvSpPr>
        <dsp:cNvPr id="0" name=""/>
        <dsp:cNvSpPr/>
      </dsp:nvSpPr>
      <dsp:spPr>
        <a:xfrm rot="10800000">
          <a:off x="3896259" y="2762808"/>
          <a:ext cx="3241136" cy="166579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Función valor absoluto.</a:t>
          </a:r>
          <a:endParaRPr lang="es-AR" sz="3200" kern="1200" dirty="0"/>
        </a:p>
      </dsp:txBody>
      <dsp:txXfrm rot="10800000">
        <a:off x="3947488" y="2762808"/>
        <a:ext cx="3138678" cy="1614564"/>
      </dsp:txXfrm>
    </dsp:sp>
    <dsp:sp modelId="{5373B4CE-7B54-49EB-A85B-F84EE9730D25}">
      <dsp:nvSpPr>
        <dsp:cNvPr id="0" name=""/>
        <dsp:cNvSpPr/>
      </dsp:nvSpPr>
      <dsp:spPr>
        <a:xfrm>
          <a:off x="7461509" y="389231"/>
          <a:ext cx="3241136" cy="20878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D1493-7775-43B8-8C25-6F5E762A29CF}">
      <dsp:nvSpPr>
        <dsp:cNvPr id="0" name=""/>
        <dsp:cNvSpPr/>
      </dsp:nvSpPr>
      <dsp:spPr>
        <a:xfrm rot="10800000">
          <a:off x="7461509" y="2748560"/>
          <a:ext cx="3241136" cy="168795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kern="1200" dirty="0" smtClean="0"/>
            <a:t>Funciones radical</a:t>
          </a:r>
          <a:endParaRPr lang="es-AR" sz="3200" kern="1200" dirty="0"/>
        </a:p>
      </dsp:txBody>
      <dsp:txXfrm rot="10800000">
        <a:off x="7513419" y="2748560"/>
        <a:ext cx="3137316" cy="1636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E204D-2D75-45EC-8357-F330EE7DEB66}">
      <dsp:nvSpPr>
        <dsp:cNvPr id="0" name=""/>
        <dsp:cNvSpPr/>
      </dsp:nvSpPr>
      <dsp:spPr>
        <a:xfrm>
          <a:off x="0" y="49241"/>
          <a:ext cx="11205028" cy="262070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DF22C-B8E4-4D16-A74D-03C114C58981}">
      <dsp:nvSpPr>
        <dsp:cNvPr id="0" name=""/>
        <dsp:cNvSpPr/>
      </dsp:nvSpPr>
      <dsp:spPr>
        <a:xfrm>
          <a:off x="336150" y="369510"/>
          <a:ext cx="3291476" cy="20516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1CCA8-FB2E-4445-8261-00137FD34A28}">
      <dsp:nvSpPr>
        <dsp:cNvPr id="0" name=""/>
        <dsp:cNvSpPr/>
      </dsp:nvSpPr>
      <dsp:spPr>
        <a:xfrm rot="10800000">
          <a:off x="336150" y="2668488"/>
          <a:ext cx="3291476" cy="16417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Función exponencial</a:t>
          </a:r>
          <a:endParaRPr lang="es-AR" sz="3000" kern="1200" dirty="0"/>
        </a:p>
      </dsp:txBody>
      <dsp:txXfrm rot="10800000">
        <a:off x="386640" y="2668488"/>
        <a:ext cx="3190496" cy="1591292"/>
      </dsp:txXfrm>
    </dsp:sp>
    <dsp:sp modelId="{9863AF07-835C-4B0E-8F77-33AC20672248}">
      <dsp:nvSpPr>
        <dsp:cNvPr id="0" name=""/>
        <dsp:cNvSpPr/>
      </dsp:nvSpPr>
      <dsp:spPr>
        <a:xfrm>
          <a:off x="3956775" y="385132"/>
          <a:ext cx="3291476" cy="20155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15707-1D7D-405C-8783-93C88B88FFBE}">
      <dsp:nvSpPr>
        <dsp:cNvPr id="0" name=""/>
        <dsp:cNvSpPr/>
      </dsp:nvSpPr>
      <dsp:spPr>
        <a:xfrm rot="10800000">
          <a:off x="3956775" y="2679241"/>
          <a:ext cx="3291476" cy="16154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Función logaritmo</a:t>
          </a:r>
          <a:endParaRPr lang="es-AR" sz="3000" kern="1200" dirty="0"/>
        </a:p>
      </dsp:txBody>
      <dsp:txXfrm rot="10800000">
        <a:off x="4006454" y="2679241"/>
        <a:ext cx="3192118" cy="1565728"/>
      </dsp:txXfrm>
    </dsp:sp>
    <dsp:sp modelId="{3674882F-7B07-46E6-9DB4-203FDE79B4D1}">
      <dsp:nvSpPr>
        <dsp:cNvPr id="0" name=""/>
        <dsp:cNvSpPr/>
      </dsp:nvSpPr>
      <dsp:spPr>
        <a:xfrm>
          <a:off x="7577400" y="387398"/>
          <a:ext cx="3291476" cy="2006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3A06F-7864-4EAB-A599-4DCEF8886DD0}">
      <dsp:nvSpPr>
        <dsp:cNvPr id="0" name=""/>
        <dsp:cNvSpPr/>
      </dsp:nvSpPr>
      <dsp:spPr>
        <a:xfrm rot="10800000">
          <a:off x="7577400" y="2676974"/>
          <a:ext cx="3291476" cy="161540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Función trigonométrica</a:t>
          </a:r>
          <a:endParaRPr lang="es-AR" sz="3000" kern="1200" dirty="0"/>
        </a:p>
      </dsp:txBody>
      <dsp:txXfrm rot="10800000">
        <a:off x="7627079" y="2676974"/>
        <a:ext cx="3192118" cy="1565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4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7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62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7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3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8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8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1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7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1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38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i1a3OUQP64" TargetMode="External"/><Relationship Id="rId7" Type="http://schemas.openxmlformats.org/officeDocument/2006/relationships/image" Target="../media/image1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youtube.com/watch?v=bo3JsAc9Cb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wpz1EPzqc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TEMA 1: FUNCIONES LINEALES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>
                <a:solidFill>
                  <a:schemeClr val="bg1"/>
                </a:solidFill>
              </a:rPr>
              <a:t>Matemática - Comisión C y D – Farmacia - UCSF</a:t>
            </a:r>
          </a:p>
        </p:txBody>
      </p:sp>
    </p:spTree>
    <p:extLst>
      <p:ext uri="{BB962C8B-B14F-4D97-AF65-F5344CB8AC3E}">
        <p14:creationId xmlns:p14="http://schemas.microsoft.com/office/powerpoint/2010/main" val="19044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/>
              <a:t>Elementos que definen una función lineal (única)</a:t>
            </a:r>
            <a:endParaRPr lang="es-AR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5143" y="2156012"/>
            <a:ext cx="9601200" cy="1277471"/>
          </a:xfrm>
          <a:effectLst/>
        </p:spPr>
        <p:txBody>
          <a:bodyPr>
            <a:normAutofit fontScale="925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s-AR" sz="2800" dirty="0" smtClean="0"/>
              <a:t>Dos puntos que pertenece a la recta.</a:t>
            </a:r>
          </a:p>
          <a:p>
            <a:pPr marL="571500" indent="-571500">
              <a:buFont typeface="+mj-lt"/>
              <a:buAutoNum type="romanUcPeriod"/>
            </a:pPr>
            <a:r>
              <a:rPr lang="es-AR" sz="2800" dirty="0" smtClean="0"/>
              <a:t>La pendiente de la recta y un punto que pertenezca.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85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4000" dirty="0" smtClean="0"/>
              <a:t>Recta que pasa por los puntos (1,2) y (-2,3)</a:t>
            </a:r>
            <a:endParaRPr lang="es-AR" sz="4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14" y="5813378"/>
            <a:ext cx="872888" cy="872888"/>
          </a:xfrm>
        </p:spPr>
      </p:pic>
      <p:sp>
        <p:nvSpPr>
          <p:cNvPr id="6" name="CuadroTexto 5"/>
          <p:cNvSpPr txBox="1"/>
          <p:nvPr/>
        </p:nvSpPr>
        <p:spPr>
          <a:xfrm>
            <a:off x="3343702" y="5880490"/>
            <a:ext cx="5266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www.youtube.com/watch?v=mi1a3OUQP64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3343702" y="6283378"/>
            <a:ext cx="512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hlinkClick r:id="rId4"/>
              </a:rPr>
              <a:t>https://</a:t>
            </a:r>
            <a:r>
              <a:rPr lang="es-AR" dirty="0" smtClean="0">
                <a:hlinkClick r:id="rId4"/>
              </a:rPr>
              <a:t>www.youtube.com/watch?v=bo3JsAc9CbE</a:t>
            </a:r>
            <a:r>
              <a:rPr lang="es-AR" dirty="0" smtClean="0"/>
              <a:t> 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810000" y="2310167"/>
                <a:ext cx="3733266" cy="719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800" dirty="0" smtClean="0"/>
                  <a:t>1. Pendiente: </a:t>
                </a:r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AR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s-AR" sz="28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2310167"/>
                <a:ext cx="3733266" cy="719941"/>
              </a:xfrm>
              <a:prstGeom prst="rect">
                <a:avLst/>
              </a:prstGeom>
              <a:blipFill rotWithShape="0">
                <a:blip r:embed="rId5"/>
                <a:stretch>
                  <a:fillRect l="-3431" t="-3390" r="-4575" b="-169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810000" y="2915787"/>
                <a:ext cx="9601200" cy="137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800" dirty="0" smtClean="0"/>
                  <a:t>2. Ordenada: Reemplazamos en la formula  </a:t>
                </a:r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s-AR" sz="2800" dirty="0" smtClean="0"/>
                  <a:t> el valor de “a” hallado en el paso anterior, y el valor de </a:t>
                </a:r>
                <a14:m>
                  <m:oMath xmlns:m="http://schemas.openxmlformats.org/officeDocument/2006/math">
                    <m:r>
                      <a:rPr lang="es-AR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8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sz="28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s-AR" sz="2800" dirty="0" smtClean="0"/>
                  <a:t>de uno de los puntos dados, y despejamos “b”</a:t>
                </a:r>
                <a:endParaRPr lang="es-AR" sz="28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2915787"/>
                <a:ext cx="9601200" cy="1378887"/>
              </a:xfrm>
              <a:prstGeom prst="rect">
                <a:avLst/>
              </a:prstGeom>
              <a:blipFill rotWithShape="0">
                <a:blip r:embed="rId6"/>
                <a:stretch>
                  <a:fillRect l="-1333" t="-4405" b="-4229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559126" y="4351593"/>
                <a:ext cx="5480218" cy="615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2400" dirty="0" smtClean="0"/>
                  <a:t>Resultado</a:t>
                </a:r>
                <a14:m>
                  <m:oMath xmlns:m="http://schemas.openxmlformats.org/officeDocument/2006/math">
                    <m:r>
                      <a:rPr lang="es-AR" sz="2400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40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s-AR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400" i="1" dirty="0" smtClean="0">
                        <a:latin typeface="Cambria Math" panose="02040503050406030204" pitchFamily="18" charset="0"/>
                      </a:rPr>
                      <m:t>=7 ⇔</m:t>
                    </m:r>
                    <m:r>
                      <a:rPr lang="es-A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s-A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A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A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s-A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AR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126" y="4351593"/>
                <a:ext cx="5480218" cy="615746"/>
              </a:xfrm>
              <a:prstGeom prst="rect">
                <a:avLst/>
              </a:prstGeom>
              <a:blipFill rotWithShape="0">
                <a:blip r:embed="rId7"/>
                <a:stretch>
                  <a:fillRect l="-1780" b="-89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Recta cuya pendiente es -3 y pasa por el punto (1,4)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4=−3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∙1+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AR" sz="32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4=−3+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4+3=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AR" sz="3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7=</m:t>
                      </m:r>
                      <m:r>
                        <a:rPr lang="es-AR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AR" sz="3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A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A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A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s-A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2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¿Cómo graficar?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/>
              <p:cNvSpPr txBox="1"/>
              <p:nvPr/>
            </p:nvSpPr>
            <p:spPr>
              <a:xfrm>
                <a:off x="428599" y="2663598"/>
                <a:ext cx="30948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s-AR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sz="4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AR" sz="4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9" y="2663598"/>
                <a:ext cx="3094822" cy="7386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echa arriba 4"/>
          <p:cNvSpPr/>
          <p:nvPr/>
        </p:nvSpPr>
        <p:spPr>
          <a:xfrm rot="11568101">
            <a:off x="1549859" y="3291402"/>
            <a:ext cx="255102" cy="5606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lecha arriba 5"/>
          <p:cNvSpPr/>
          <p:nvPr/>
        </p:nvSpPr>
        <p:spPr>
          <a:xfrm rot="9933477">
            <a:off x="3256559" y="3296853"/>
            <a:ext cx="240974" cy="5616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287446" y="3889539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Pendiente: 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Inclinación de la recta 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respecto del eje x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015585" y="3873355"/>
            <a:ext cx="31454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</a:rPr>
              <a:t>Ordenada al origen: 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Valor de “y” en donde </a:t>
            </a:r>
          </a:p>
          <a:p>
            <a:pPr algn="ctr"/>
            <a:r>
              <a:rPr lang="es-AR" dirty="0" smtClean="0">
                <a:solidFill>
                  <a:schemeClr val="bg1"/>
                </a:solidFill>
              </a:rPr>
              <a:t>la recta interseca al eje y.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251559" y="2089046"/>
            <a:ext cx="54034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sz="2400" dirty="0" smtClean="0">
                <a:solidFill>
                  <a:schemeClr val="bg1"/>
                </a:solidFill>
              </a:rPr>
              <a:t>Ubicamos </a:t>
            </a:r>
            <a:r>
              <a:rPr lang="es-AR" sz="2400" dirty="0" smtClean="0">
                <a:solidFill>
                  <a:schemeClr val="bg1"/>
                </a:solidFill>
              </a:rPr>
              <a:t>las ordenada al </a:t>
            </a:r>
            <a:r>
              <a:rPr lang="es-AR" sz="2400" dirty="0" smtClean="0">
                <a:solidFill>
                  <a:schemeClr val="bg1"/>
                </a:solidFill>
              </a:rPr>
              <a:t>origen y </a:t>
            </a:r>
            <a:r>
              <a:rPr lang="es-AR" sz="2400" dirty="0" smtClean="0">
                <a:solidFill>
                  <a:schemeClr val="bg1"/>
                </a:solidFill>
              </a:rPr>
              <a:t>después nos movemos en función de </a:t>
            </a:r>
            <a:r>
              <a:rPr lang="es-AR" sz="2400" dirty="0" smtClean="0">
                <a:solidFill>
                  <a:schemeClr val="bg1"/>
                </a:solidFill>
              </a:rPr>
              <a:t>cómo </a:t>
            </a:r>
            <a:r>
              <a:rPr lang="es-AR" sz="2400" dirty="0" smtClean="0">
                <a:solidFill>
                  <a:schemeClr val="bg1"/>
                </a:solidFill>
              </a:rPr>
              <a:t>nos indica la </a:t>
            </a:r>
            <a:r>
              <a:rPr lang="es-AR" sz="2400" dirty="0" smtClean="0">
                <a:solidFill>
                  <a:schemeClr val="bg1"/>
                </a:solidFill>
              </a:rPr>
              <a:t>pendiente</a:t>
            </a:r>
            <a:r>
              <a:rPr lang="es-AR" sz="2400" dirty="0">
                <a:solidFill>
                  <a:schemeClr val="bg1"/>
                </a:solidFill>
              </a:rPr>
              <a:t>: </a:t>
            </a:r>
            <a:r>
              <a:rPr lang="es-AR" sz="24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s-AR" sz="2400" dirty="0" smtClean="0">
                <a:solidFill>
                  <a:schemeClr val="bg1"/>
                </a:solidFill>
                <a:hlinkClick r:id="rId3"/>
              </a:rPr>
              <a:t>youtu.be/9Gwpz1EPzqc</a:t>
            </a:r>
            <a:r>
              <a:rPr lang="es-AR" sz="2400" dirty="0" smtClean="0">
                <a:solidFill>
                  <a:schemeClr val="bg1"/>
                </a:solidFill>
              </a:rPr>
              <a:t> </a:t>
            </a:r>
            <a:endParaRPr lang="es-A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2400" dirty="0" smtClean="0">
                <a:solidFill>
                  <a:schemeClr val="bg1"/>
                </a:solidFill>
              </a:rPr>
              <a:t>Hallamos </a:t>
            </a:r>
            <a:r>
              <a:rPr lang="es-AR" sz="2400" dirty="0" smtClean="0">
                <a:solidFill>
                  <a:schemeClr val="bg1"/>
                </a:solidFill>
              </a:rPr>
              <a:t>un punto de la recta, ubicamos </a:t>
            </a:r>
            <a:r>
              <a:rPr lang="es-AR" sz="2400" dirty="0" smtClean="0">
                <a:solidFill>
                  <a:schemeClr val="bg1"/>
                </a:solidFill>
              </a:rPr>
              <a:t>la </a:t>
            </a:r>
            <a:r>
              <a:rPr lang="es-AR" sz="2400" dirty="0" smtClean="0">
                <a:solidFill>
                  <a:schemeClr val="bg1"/>
                </a:solidFill>
              </a:rPr>
              <a:t>ordenada al origen y el punto hallado, </a:t>
            </a:r>
            <a:r>
              <a:rPr lang="es-AR" sz="2400" dirty="0" smtClean="0">
                <a:solidFill>
                  <a:schemeClr val="bg1"/>
                </a:solidFill>
              </a:rPr>
              <a:t>y </a:t>
            </a:r>
            <a:r>
              <a:rPr lang="es-AR" sz="2400" dirty="0" smtClean="0">
                <a:solidFill>
                  <a:schemeClr val="bg1"/>
                </a:solidFill>
              </a:rPr>
              <a:t>trazamos la </a:t>
            </a:r>
            <a:r>
              <a:rPr lang="es-AR" sz="2400" dirty="0" smtClean="0">
                <a:solidFill>
                  <a:schemeClr val="bg1"/>
                </a:solidFill>
              </a:rPr>
              <a:t>recta: </a:t>
            </a:r>
            <a:endParaRPr lang="es-A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Rectas horizontales y verticales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167" t="23267" r="24405" b="41971"/>
          <a:stretch/>
        </p:blipFill>
        <p:spPr>
          <a:xfrm>
            <a:off x="333827" y="2349627"/>
            <a:ext cx="11524343" cy="39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Rectas paralelas y perpendiculares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3717399"/>
                <a:ext cx="10554574" cy="2141399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4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AR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4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s-AR" sz="4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4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AR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4400" b="0" i="1" smtClean="0">
                          <a:latin typeface="Cambria Math" panose="02040503050406030204" pitchFamily="18" charset="0"/>
                        </a:rPr>
                        <m:t>=−8+2</m:t>
                      </m:r>
                      <m:r>
                        <a:rPr lang="es-AR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sz="44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3717399"/>
                <a:ext cx="10554574" cy="2141399"/>
              </a:xfrm>
              <a:blipFill rotWithShape="0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9881" t="45501" r="21429" b="44759"/>
          <a:stretch/>
        </p:blipFill>
        <p:spPr>
          <a:xfrm>
            <a:off x="810000" y="2222286"/>
            <a:ext cx="10563286" cy="149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Rectas paralelas y perpendiculares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20913" y="5756814"/>
                <a:ext cx="10554574" cy="970715"/>
              </a:xfrm>
              <a:effectLst/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s-AR" sz="4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4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s-AR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44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s-AR" sz="4400" b="0" dirty="0" smtClean="0"/>
                  <a:t>     </a:t>
                </a:r>
                <a14:m>
                  <m:oMath xmlns:m="http://schemas.openxmlformats.org/officeDocument/2006/math">
                    <m:r>
                      <a:rPr lang="es-AR" sz="4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AR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4400" b="0" i="1" smtClean="0">
                        <a:latin typeface="Cambria Math" panose="02040503050406030204" pitchFamily="18" charset="0"/>
                      </a:rPr>
                      <m:t>=−8+</m:t>
                    </m:r>
                    <m:f>
                      <m:fPr>
                        <m:ctrlPr>
                          <a:rPr lang="es-AR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4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AR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s-AR" sz="44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913" y="5756814"/>
                <a:ext cx="10554574" cy="970715"/>
              </a:xfrm>
              <a:blipFill rotWithShape="0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024" t="51641" r="23929" b="26761"/>
          <a:stretch/>
        </p:blipFill>
        <p:spPr>
          <a:xfrm>
            <a:off x="420913" y="2307771"/>
            <a:ext cx="11350172" cy="35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Práctica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544286" y="2239641"/>
                <a:ext cx="11226800" cy="3581400"/>
              </a:xfrm>
              <a:solidFill>
                <a:srgbClr val="DBEFF9"/>
              </a:solidFill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s-AR" sz="3200" dirty="0" smtClean="0"/>
                  <a:t>Halla la ecuación de la recta R1 que es paralela a </a:t>
                </a:r>
                <a14:m>
                  <m:oMath xmlns:m="http://schemas.openxmlformats.org/officeDocument/2006/math">
                    <m:r>
                      <a:rPr lang="es-AR" sz="32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3200" b="0" i="1" smtClean="0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es-AR" sz="3200" dirty="0" smtClean="0"/>
                  <a:t> y pasa por el punto (-2,1)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AR" sz="3200" dirty="0" smtClean="0"/>
                  <a:t>Halla la ecuación de la recta R3 que es perpendicular a </a:t>
                </a:r>
                <a14:m>
                  <m:oMath xmlns:m="http://schemas.openxmlformats.org/officeDocument/2006/math">
                    <m:r>
                      <a:rPr lang="es-AR" sz="3200">
                        <a:latin typeface="Cambria Math" panose="02040503050406030204" pitchFamily="18" charset="0"/>
                      </a:rPr>
                      <m:t>2</m:t>
                    </m:r>
                    <m:r>
                      <a:rPr lang="es-AR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3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s-AR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3200" i="1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es-AR" sz="3200" dirty="0"/>
                  <a:t> </a:t>
                </a:r>
                <a:r>
                  <a:rPr lang="es-AR" sz="3200" dirty="0" smtClean="0"/>
                  <a:t>y tiene la misma ordenada al origen que R1</a:t>
                </a:r>
                <a:endParaRPr lang="es-AR" sz="3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286" y="2239641"/>
                <a:ext cx="11226800" cy="35814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1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Modelo lineal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762" t="39148" r="6905" b="29725"/>
          <a:stretch/>
        </p:blipFill>
        <p:spPr>
          <a:xfrm>
            <a:off x="484883" y="2222287"/>
            <a:ext cx="9863803" cy="39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Sistema de ecuaciones lineales</a:t>
            </a:r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9930571" cy="433955"/>
          </a:xfrm>
        </p:spPr>
        <p:txBody>
          <a:bodyPr/>
          <a:lstStyle/>
          <a:p>
            <a:r>
              <a:rPr lang="es-AR" dirty="0" smtClean="0"/>
              <a:t>Sección 10.1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090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Funciones especiales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7355"/>
              </p:ext>
            </p:extLst>
          </p:nvPr>
        </p:nvGraphicFramePr>
        <p:xfrm>
          <a:off x="449942" y="1843314"/>
          <a:ext cx="10932056" cy="464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8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 claves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60901"/>
          </a:xfrm>
          <a:solidFill>
            <a:srgbClr val="DBEFF9"/>
          </a:solidFill>
        </p:spPr>
        <p:txBody>
          <a:bodyPr>
            <a:noAutofit/>
          </a:bodyPr>
          <a:lstStyle/>
          <a:p>
            <a:r>
              <a:rPr lang="es-AR" sz="2800" dirty="0"/>
              <a:t>Un sistema de ecuaciones es un conjunto de </a:t>
            </a:r>
            <a:r>
              <a:rPr lang="es-AR" sz="2800" b="1" dirty="0"/>
              <a:t>ecuaciones con las mismas incógnitas</a:t>
            </a:r>
            <a:r>
              <a:rPr lang="es-AR" sz="2800" dirty="0"/>
              <a:t>. </a:t>
            </a:r>
            <a:endParaRPr lang="es-AR" sz="2800" dirty="0" smtClean="0"/>
          </a:p>
          <a:p>
            <a:r>
              <a:rPr lang="es-AR" sz="2800" dirty="0" smtClean="0"/>
              <a:t>Un </a:t>
            </a:r>
            <a:r>
              <a:rPr lang="es-AR" sz="2800" dirty="0"/>
              <a:t>sistema de ecuaciones lineales es un sistema de ecuaciones en el que cada </a:t>
            </a:r>
            <a:r>
              <a:rPr lang="es-AR" sz="2800" b="1" dirty="0"/>
              <a:t>ecuación es </a:t>
            </a:r>
            <a:r>
              <a:rPr lang="es-AR" sz="2800" b="1" dirty="0" smtClean="0"/>
              <a:t>lineal </a:t>
            </a:r>
            <a:r>
              <a:rPr lang="es-AR" sz="2800" dirty="0" smtClean="0"/>
              <a:t>(grado 1). </a:t>
            </a:r>
          </a:p>
          <a:p>
            <a:r>
              <a:rPr lang="es-AR" sz="2800" dirty="0" smtClean="0"/>
              <a:t>Una </a:t>
            </a:r>
            <a:r>
              <a:rPr lang="es-AR" sz="2800" b="1" dirty="0"/>
              <a:t>solución</a:t>
            </a:r>
            <a:r>
              <a:rPr lang="es-AR" sz="2800" dirty="0"/>
              <a:t> de un sistema es una asignación de valores para las incógnitas que hace verdadera cada una de las ecuaciones. </a:t>
            </a:r>
            <a:endParaRPr lang="es-AR" sz="2800" dirty="0" smtClean="0"/>
          </a:p>
          <a:p>
            <a:r>
              <a:rPr lang="es-AR" sz="2800" b="1" dirty="0" smtClean="0"/>
              <a:t>Resolver</a:t>
            </a:r>
            <a:r>
              <a:rPr lang="es-AR" sz="2800" dirty="0" smtClean="0"/>
              <a:t> </a:t>
            </a:r>
            <a:r>
              <a:rPr lang="es-AR" sz="2800" dirty="0"/>
              <a:t>un sistema </a:t>
            </a:r>
            <a:r>
              <a:rPr lang="es-AR" sz="2800" dirty="0" smtClean="0"/>
              <a:t>significa </a:t>
            </a:r>
            <a:r>
              <a:rPr lang="es-AR" sz="2800" dirty="0"/>
              <a:t>hallar todas las soluciones del sistema</a:t>
            </a:r>
          </a:p>
        </p:txBody>
      </p:sp>
    </p:spTree>
    <p:extLst>
      <p:ext uri="{BB962C8B-B14F-4D97-AF65-F5344CB8AC3E}">
        <p14:creationId xmlns:p14="http://schemas.microsoft.com/office/powerpoint/2010/main" val="22284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Métodos de resolución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6738535" cy="3636511"/>
          </a:xfrm>
          <a:solidFill>
            <a:srgbClr val="DBEFF9"/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AR" sz="4000" dirty="0" smtClean="0"/>
              <a:t>Igualación</a:t>
            </a:r>
          </a:p>
          <a:p>
            <a:pPr marL="742950" indent="-742950">
              <a:buFont typeface="+mj-lt"/>
              <a:buAutoNum type="arabicPeriod"/>
            </a:pPr>
            <a:r>
              <a:rPr lang="es-AR" sz="4000" dirty="0" smtClean="0"/>
              <a:t>Sustitución</a:t>
            </a:r>
          </a:p>
          <a:p>
            <a:pPr marL="742950" indent="-742950">
              <a:buFont typeface="+mj-lt"/>
              <a:buAutoNum type="arabicPeriod"/>
            </a:pPr>
            <a:r>
              <a:rPr lang="es-AR" sz="4000" dirty="0" smtClean="0"/>
              <a:t>Diferencia/Eliminación</a:t>
            </a:r>
          </a:p>
          <a:p>
            <a:pPr marL="742950" indent="-742950">
              <a:buFont typeface="+mj-lt"/>
              <a:buAutoNum type="arabicPeriod"/>
            </a:pPr>
            <a:r>
              <a:rPr lang="es-AR" sz="4000" dirty="0" smtClean="0"/>
              <a:t>Gráfico</a:t>
            </a:r>
            <a:endParaRPr lang="es-AR" sz="40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5368300" y="2222286"/>
            <a:ext cx="4277723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A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7691718" y="2334345"/>
                <a:ext cx="3971364" cy="3636511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AR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sz="4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sz="4000" b="0" i="1" smtClean="0">
                                  <a:latin typeface="Cambria Math" panose="02040503050406030204" pitchFamily="18" charset="0"/>
                                </a:rPr>
                                <m:t>=22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AR" sz="4000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718" y="2334345"/>
                <a:ext cx="3971364" cy="36365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12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Clasificación del sistema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819150" y="2222500"/>
              <a:ext cx="7035800" cy="2096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7900"/>
                    <a:gridCol w="35179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Tipo de soluciones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Nombre</a:t>
                          </a:r>
                          <a:r>
                            <a:rPr lang="es-AR" sz="2400" baseline="0" dirty="0" smtClean="0"/>
                            <a:t> del sistema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Tiene una única solución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e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=8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determinado</a:t>
                          </a:r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19307897"/>
                  </p:ext>
                </p:extLst>
              </p:nvPr>
            </p:nvGraphicFramePr>
            <p:xfrm>
              <a:off x="819150" y="2222500"/>
              <a:ext cx="7035800" cy="20960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7900"/>
                    <a:gridCol w="35179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Tipo de soluciones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Nombre</a:t>
                          </a:r>
                          <a:r>
                            <a:rPr lang="es-AR" sz="2400" baseline="0" dirty="0" smtClean="0"/>
                            <a:t> del sistema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16388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73" t="-30370" r="-100519" b="-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determinado</a:t>
                          </a:r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7426" t="21555" r="54559" b="29990"/>
          <a:stretch/>
        </p:blipFill>
        <p:spPr>
          <a:xfrm>
            <a:off x="8267224" y="3045938"/>
            <a:ext cx="2530551" cy="2460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/>
              </p:nvPr>
            </p:nvGraphicFramePr>
            <p:xfrm>
              <a:off x="819150" y="2222500"/>
              <a:ext cx="7035800" cy="3734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7900"/>
                    <a:gridCol w="35179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Tipo de soluciones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Nombre</a:t>
                          </a:r>
                          <a:r>
                            <a:rPr lang="es-AR" sz="2400" baseline="0" dirty="0" smtClean="0"/>
                            <a:t> del sistema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Tiene una única solución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+2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e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=8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determinado</a:t>
                          </a:r>
                          <a:endParaRPr lang="es-AR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Tiene</a:t>
                          </a:r>
                          <a:r>
                            <a:rPr lang="es-AR" sz="2400" baseline="0" dirty="0" smtClean="0"/>
                            <a:t> infinitas soluciones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s-AR" sz="2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s-AR" sz="240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=6</m:t>
                                        </m:r>
                                      </m:e>
                                      <m:e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  <m:t>=−3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indeterminado</a:t>
                          </a:r>
                          <a:endParaRPr lang="es-AR" sz="2400" dirty="0" smtClean="0"/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71921737"/>
                  </p:ext>
                </p:extLst>
              </p:nvPr>
            </p:nvGraphicFramePr>
            <p:xfrm>
              <a:off x="819150" y="2222500"/>
              <a:ext cx="7035800" cy="37348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7900"/>
                    <a:gridCol w="35179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Tipo de soluciones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Nombre</a:t>
                          </a:r>
                          <a:r>
                            <a:rPr lang="es-AR" sz="2400" baseline="0" dirty="0" smtClean="0"/>
                            <a:t> del sistema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16388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73" t="-30370" r="-100519" b="-10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determinado</a:t>
                          </a:r>
                          <a:endParaRPr lang="es-AR" sz="2400" dirty="0"/>
                        </a:p>
                      </a:txBody>
                      <a:tcPr anchor="ctr"/>
                    </a:tc>
                  </a:tr>
                  <a:tr h="16388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l="-173" t="-130855" r="-100519" b="-7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indeterminado</a:t>
                          </a:r>
                          <a:endParaRPr lang="es-AR" sz="2400" dirty="0" smtClean="0"/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9642" t="21361" r="55120" b="14480"/>
          <a:stretch/>
        </p:blipFill>
        <p:spPr>
          <a:xfrm>
            <a:off x="8113486" y="2222500"/>
            <a:ext cx="3077030" cy="4397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Marcador de contenido 3"/>
              <p:cNvGraphicFramePr>
                <a:graphicFrameLocks/>
              </p:cNvGraphicFramePr>
              <p:nvPr>
                <p:extLst/>
              </p:nvPr>
            </p:nvGraphicFramePr>
            <p:xfrm>
              <a:off x="819150" y="2222500"/>
              <a:ext cx="7035800" cy="4107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7900"/>
                    <a:gridCol w="35179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Tipo de soluciones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Nombre</a:t>
                          </a:r>
                          <a:r>
                            <a:rPr lang="es-AR" sz="2400" baseline="0" dirty="0" smtClean="0"/>
                            <a:t> del sistema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Tiene una única solución</a:t>
                          </a:r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determinado</a:t>
                          </a:r>
                          <a:endParaRPr lang="es-AR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Tiene</a:t>
                          </a:r>
                          <a:r>
                            <a:rPr lang="es-AR" sz="2400" baseline="0" dirty="0" smtClean="0"/>
                            <a:t> infinitas soluciones</a:t>
                          </a:r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indeterminado</a:t>
                          </a:r>
                          <a:endParaRPr lang="es-AR" sz="2400" dirty="0" smtClean="0"/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No tiene soluciones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s-AR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=8</m:t>
                                        </m:r>
                                      </m:e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−15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=9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Sistema incompatible</a:t>
                          </a:r>
                          <a:r>
                            <a:rPr lang="es-AR" sz="2400" baseline="0" dirty="0" smtClean="0"/>
                            <a:t> </a:t>
                          </a:r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Marcador de contenido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25504622"/>
                  </p:ext>
                </p:extLst>
              </p:nvPr>
            </p:nvGraphicFramePr>
            <p:xfrm>
              <a:off x="819150" y="2222500"/>
              <a:ext cx="7035800" cy="41076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17900"/>
                    <a:gridCol w="3517900"/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Tipo de soluciones</a:t>
                          </a:r>
                          <a:endParaRPr lang="es-A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Nombre</a:t>
                          </a:r>
                          <a:r>
                            <a:rPr lang="es-AR" sz="2400" baseline="0" dirty="0" smtClean="0"/>
                            <a:t> del sistema</a:t>
                          </a:r>
                          <a:endParaRPr lang="es-AR" sz="2400" dirty="0"/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Tiene una única solución</a:t>
                          </a:r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determinado</a:t>
                          </a:r>
                          <a:endParaRPr lang="es-AR" sz="2400" dirty="0"/>
                        </a:p>
                      </a:txBody>
                      <a:tcPr anchor="ctr"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Tiene</a:t>
                          </a:r>
                          <a:r>
                            <a:rPr lang="es-AR" sz="2400" baseline="0" dirty="0" smtClean="0"/>
                            <a:t> infinitas soluciones</a:t>
                          </a:r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AR" sz="2400" dirty="0" smtClean="0"/>
                            <a:t>Sistema compatible</a:t>
                          </a:r>
                          <a:r>
                            <a:rPr lang="es-AR" sz="2400" baseline="0" dirty="0" smtClean="0"/>
                            <a:t> indeterminado</a:t>
                          </a:r>
                          <a:endParaRPr lang="es-AR" sz="2400" dirty="0" smtClean="0"/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</a:tr>
                  <a:tr h="127304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blipFill rotWithShape="0">
                          <a:blip r:embed="rId6"/>
                          <a:stretch>
                            <a:fillRect l="-173" t="-226316" r="-100519" b="-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AR" sz="2400" dirty="0" smtClean="0"/>
                            <a:t>Sistema incompatible</a:t>
                          </a:r>
                          <a:r>
                            <a:rPr lang="es-AR" sz="2400" baseline="0" dirty="0" smtClean="0"/>
                            <a:t> </a:t>
                          </a:r>
                        </a:p>
                        <a:p>
                          <a:endParaRPr lang="es-AR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/>
          <a:srcRect l="24881" t="21361" r="54405" b="14903"/>
          <a:stretch/>
        </p:blipFill>
        <p:spPr>
          <a:xfrm>
            <a:off x="8272290" y="2134108"/>
            <a:ext cx="252548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Aplicación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0441" t="33325" r="5147" b="48627"/>
          <a:stretch/>
        </p:blipFill>
        <p:spPr>
          <a:xfrm>
            <a:off x="174812" y="2222287"/>
            <a:ext cx="12184067" cy="19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Actividad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51" t="45488" r="56434" b="40191"/>
          <a:stretch/>
        </p:blipFill>
        <p:spPr>
          <a:xfrm>
            <a:off x="295834" y="2222287"/>
            <a:ext cx="11188299" cy="20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Funciones especiales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418541"/>
              </p:ext>
            </p:extLst>
          </p:nvPr>
        </p:nvGraphicFramePr>
        <p:xfrm>
          <a:off x="449943" y="1864371"/>
          <a:ext cx="11033655" cy="431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2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Funciones especiales</a:t>
            </a:r>
            <a:endParaRPr lang="es-A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295751"/>
              </p:ext>
            </p:extLst>
          </p:nvPr>
        </p:nvGraphicFramePr>
        <p:xfrm>
          <a:off x="449943" y="1849857"/>
          <a:ext cx="11205028" cy="418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97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1.10 Rectas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Límites de Funciones Lineales | Punto e Infinito 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45" y="0"/>
            <a:ext cx="6260756" cy="67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0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Formas de expresar la ecuación de la recta</a:t>
            </a:r>
            <a:endParaRPr lang="es-AR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Marcador de conteni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0306238"/>
                  </p:ext>
                </p:extLst>
              </p:nvPr>
            </p:nvGraphicFramePr>
            <p:xfrm>
              <a:off x="819150" y="2222500"/>
              <a:ext cx="10553700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76850"/>
                    <a:gridCol w="527685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600" b="1" dirty="0" smtClean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Forma</a:t>
                          </a:r>
                          <a:r>
                            <a:rPr lang="es-AR" sz="3600" b="1" baseline="0" dirty="0" smtClean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 explicita</a:t>
                          </a:r>
                        </a:p>
                        <a:p>
                          <a:pPr algn="ctr"/>
                          <a:r>
                            <a:rPr lang="es-AR" sz="3600" b="1" baseline="0" dirty="0" smtClean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Pendiente - ordenada</a:t>
                          </a:r>
                          <a:endParaRPr lang="es-AR" sz="3600" b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600" b="1" dirty="0" smtClean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Forma implícita</a:t>
                          </a:r>
                          <a:endParaRPr lang="es-AR" sz="3600" b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600" b="0" i="1" smtClean="0">
                                    <a:latin typeface="+mn-lt"/>
                                  </a:rPr>
                                  <m:t>𝑦</m:t>
                                </m:r>
                                <m:r>
                                  <a:rPr lang="es-AR" sz="3600" b="0" i="1" smtClean="0">
                                    <a:latin typeface="+mn-lt"/>
                                  </a:rPr>
                                  <m:t>=</m:t>
                                </m:r>
                                <m:r>
                                  <a:rPr lang="es-AR" sz="3600" b="0" i="1" smtClean="0">
                                    <a:latin typeface="+mn-lt"/>
                                  </a:rPr>
                                  <m:t>𝑎𝑥</m:t>
                                </m:r>
                                <m:r>
                                  <a:rPr lang="es-AR" sz="3600" b="0" i="1" smtClean="0">
                                    <a:latin typeface="+mn-lt"/>
                                  </a:rPr>
                                  <m:t>+</m:t>
                                </m:r>
                                <m:r>
                                  <a:rPr lang="es-AR" sz="3600" b="0" i="1" smtClean="0">
                                    <a:latin typeface="+mn-lt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s-AR" sz="3600" dirty="0" smtClean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s-AR" sz="3600" dirty="0" smtClean="0">
                              <a:latin typeface="+mn-lt"/>
                            </a:rPr>
                            <a:t>Donde “a” y “b” son números reales,</a:t>
                          </a:r>
                          <a:r>
                            <a:rPr lang="es-AR" sz="3600" baseline="0" dirty="0" smtClean="0">
                              <a:latin typeface="+mn-lt"/>
                            </a:rPr>
                            <a:t> y </a:t>
                          </a:r>
                        </a:p>
                        <a:p>
                          <a:pPr algn="ctr"/>
                          <a:r>
                            <a:rPr lang="es-AR" sz="3600" baseline="0" dirty="0" smtClean="0">
                              <a:latin typeface="+mn-lt"/>
                            </a:rPr>
                            <a:t>a</a:t>
                          </a:r>
                          <a:r>
                            <a:rPr lang="es-AR" sz="3600" baseline="0" dirty="0" smtClean="0">
                              <a:latin typeface="+mn-lt"/>
                              <a:cs typeface="Calibri" panose="020F0502020204030204" pitchFamily="34" charset="0"/>
                            </a:rPr>
                            <a:t>≠0</a:t>
                          </a:r>
                          <a:endParaRPr lang="es-AR" sz="3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3600" b="0" i="1" smtClean="0">
                                    <a:latin typeface="+mn-lt"/>
                                  </a:rPr>
                                  <m:t>𝐴𝑥</m:t>
                                </m:r>
                                <m:r>
                                  <a:rPr lang="es-AR" sz="3600" b="0" i="1" smtClean="0">
                                    <a:latin typeface="+mn-lt"/>
                                  </a:rPr>
                                  <m:t>+</m:t>
                                </m:r>
                                <m:r>
                                  <a:rPr lang="es-AR" sz="3600" b="0" i="1" smtClean="0">
                                    <a:latin typeface="+mn-lt"/>
                                  </a:rPr>
                                  <m:t>𝐵𝑦</m:t>
                                </m:r>
                                <m:r>
                                  <a:rPr lang="es-AR" sz="3600" b="0" i="1" smtClean="0">
                                    <a:latin typeface="+mn-lt"/>
                                  </a:rPr>
                                  <m:t>+</m:t>
                                </m:r>
                                <m:r>
                                  <a:rPr lang="es-AR" sz="3600" b="0" i="1" smtClean="0">
                                    <a:latin typeface="+mn-lt"/>
                                  </a:rPr>
                                  <m:t>𝐶</m:t>
                                </m:r>
                                <m:r>
                                  <a:rPr lang="es-AR" sz="3600" b="0" i="1" smtClean="0">
                                    <a:latin typeface="+mn-lt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s-AR" sz="3600" b="0" dirty="0" smtClean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s-AR" sz="3600" dirty="0" smtClean="0">
                              <a:latin typeface="+mn-lt"/>
                            </a:rPr>
                            <a:t>Donde A, B, y C son números reales,</a:t>
                          </a:r>
                          <a:r>
                            <a:rPr lang="es-AR" sz="3600" baseline="0" dirty="0" smtClean="0">
                              <a:latin typeface="+mn-lt"/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s-AR" sz="3600" baseline="0" dirty="0" smtClean="0">
                              <a:latin typeface="+mn-lt"/>
                            </a:rPr>
                            <a:t>A</a:t>
                          </a:r>
                          <a:r>
                            <a:rPr lang="es-AR" sz="3600" baseline="0" dirty="0" smtClean="0">
                              <a:latin typeface="+mn-lt"/>
                              <a:cs typeface="Calibri" panose="020F0502020204030204" pitchFamily="34" charset="0"/>
                            </a:rPr>
                            <a:t>≠0 y B≠0</a:t>
                          </a:r>
                          <a:endParaRPr lang="es-AR" sz="36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Marcador de conteni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50306238"/>
                  </p:ext>
                </p:extLst>
              </p:nvPr>
            </p:nvGraphicFramePr>
            <p:xfrm>
              <a:off x="819150" y="2222500"/>
              <a:ext cx="10553700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76850"/>
                    <a:gridCol w="5276850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600" b="1" dirty="0" smtClean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Forma</a:t>
                          </a:r>
                          <a:r>
                            <a:rPr lang="es-AR" sz="3600" b="1" baseline="0" dirty="0" smtClean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 explicita</a:t>
                          </a:r>
                        </a:p>
                        <a:p>
                          <a:pPr algn="ctr"/>
                          <a:r>
                            <a:rPr lang="es-AR" sz="3600" b="1" baseline="0" dirty="0" smtClean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Pendiente - ordenada</a:t>
                          </a:r>
                          <a:endParaRPr lang="es-AR" sz="3600" b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AR" sz="3600" b="1" dirty="0" smtClean="0">
                              <a:solidFill>
                                <a:schemeClr val="tx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Forma implícita</a:t>
                          </a:r>
                          <a:endParaRPr lang="es-AR" sz="3600" b="1" dirty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/>
                    </a:tc>
                  </a:tr>
                  <a:tr h="228600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15" t="-55851" r="-100462" b="-101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15" t="-55851" r="-462" b="-1010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81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443754" y="608553"/>
                <a:ext cx="11909611" cy="970450"/>
              </a:xfrm>
            </p:spPr>
            <p:txBody>
              <a:bodyPr/>
              <a:lstStyle/>
              <a:p>
                <a:r>
                  <a:rPr lang="es-AR" sz="3600" dirty="0"/>
                  <a:t>Ecuación lineal </a:t>
                </a:r>
                <a14:m>
                  <m:oMath xmlns:m="http://schemas.openxmlformats.org/officeDocument/2006/math">
                    <m:r>
                      <a:rPr lang="es-AR" sz="36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3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3600" i="1" dirty="0" err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s-AR" sz="36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sz="36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AR" sz="3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3600" dirty="0"/>
                  <a:t>(pendiente-ordenada)</a:t>
                </a:r>
                <a:endParaRPr lang="es-AR" sz="3600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3754" y="608553"/>
                <a:ext cx="11909611" cy="97045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6"/>
            <a:ext cx="10554574" cy="3438925"/>
          </a:xfrm>
          <a:solidFill>
            <a:srgbClr val="DBEFF9"/>
          </a:solidFill>
        </p:spPr>
        <p:txBody>
          <a:bodyPr>
            <a:noAutofit/>
          </a:bodyPr>
          <a:lstStyle/>
          <a:p>
            <a:r>
              <a:rPr lang="es-AR" sz="3200" dirty="0" smtClean="0"/>
              <a:t>La pendiente es el coeficiente que acompaña a la x, y esta relacionada con la inclinación de la recta respecto del eje x.</a:t>
            </a:r>
          </a:p>
          <a:p>
            <a:r>
              <a:rPr lang="es-AR" sz="3200" dirty="0"/>
              <a:t>La PENDIENTE nos indica si la recta es creciente o decreciente o </a:t>
            </a:r>
            <a:r>
              <a:rPr lang="es-AR" sz="3200" dirty="0" smtClean="0"/>
              <a:t>constante</a:t>
            </a:r>
            <a:endParaRPr lang="es-AR" sz="3200" dirty="0"/>
          </a:p>
          <a:p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3581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6476" y="619363"/>
            <a:ext cx="2479383" cy="1064026"/>
          </a:xfrm>
        </p:spPr>
        <p:txBody>
          <a:bodyPr/>
          <a:lstStyle/>
          <a:p>
            <a:r>
              <a:rPr lang="es-AR" sz="3600" dirty="0" smtClean="0"/>
              <a:t>Pendiente</a:t>
            </a:r>
            <a:endParaRPr lang="es-AR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4084" t="29412" r="40905" b="24999"/>
          <a:stretch/>
        </p:blipFill>
        <p:spPr>
          <a:xfrm>
            <a:off x="268942" y="2509711"/>
            <a:ext cx="3254188" cy="33348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5600" t="27574" r="43833" b="27206"/>
          <a:stretch/>
        </p:blipFill>
        <p:spPr>
          <a:xfrm>
            <a:off x="4136652" y="2509711"/>
            <a:ext cx="2675966" cy="33079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6309" t="43199" r="51446" b="26838"/>
          <a:stretch/>
        </p:blipFill>
        <p:spPr>
          <a:xfrm>
            <a:off x="7605994" y="2509711"/>
            <a:ext cx="4195482" cy="2191871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34303"/>
              </p:ext>
            </p:extLst>
          </p:nvPr>
        </p:nvGraphicFramePr>
        <p:xfrm>
          <a:off x="7426140" y="5081087"/>
          <a:ext cx="4555188" cy="706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8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3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358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A&gt;0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A&lt;0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A=0</a:t>
                      </a:r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Creciente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Decreciente</a:t>
                      </a:r>
                      <a:endParaRPr lang="es-A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 smtClean="0"/>
                        <a:t>Constante</a:t>
                      </a:r>
                      <a:endParaRPr lang="es-A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92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478970" y="471445"/>
                <a:ext cx="11713030" cy="1064026"/>
              </a:xfrm>
            </p:spPr>
            <p:txBody>
              <a:bodyPr/>
              <a:lstStyle/>
              <a:p>
                <a:r>
                  <a:rPr lang="es-AR" sz="3600" dirty="0" smtClean="0"/>
                  <a:t>Ecuación lineal </a:t>
                </a:r>
                <a14:m>
                  <m:oMath xmlns:m="http://schemas.openxmlformats.org/officeDocument/2006/math">
                    <m:r>
                      <a:rPr lang="es-AR" sz="3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3600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s-AR" sz="36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AR" sz="36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AR" sz="3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sz="3600" dirty="0" smtClean="0"/>
                  <a:t>(pendiente-ordenada)</a:t>
                </a:r>
                <a:endParaRPr lang="es-AR" sz="3600" dirty="0"/>
              </a:p>
            </p:txBody>
          </p:sp>
        </mc:Choice>
        <mc:Fallback xmlns="">
          <p:sp>
            <p:nvSpPr>
              <p:cNvPr id="8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78970" y="471445"/>
                <a:ext cx="11713030" cy="1064026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091017"/>
            <a:ext cx="9601200" cy="981635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 smtClean="0"/>
              <a:t>La ORDENADA nos indica el valor de Y cuando X es 0</a:t>
            </a: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2475" t="22794" r="47967" b="14522"/>
          <a:stretch/>
        </p:blipFill>
        <p:spPr>
          <a:xfrm>
            <a:off x="1475231" y="2837647"/>
            <a:ext cx="3321425" cy="39601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l="21027" t="28125" r="51998" b="21508"/>
          <a:stretch/>
        </p:blipFill>
        <p:spPr>
          <a:xfrm>
            <a:off x="6172200" y="2837647"/>
            <a:ext cx="3657597" cy="38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2">
      <a:dk1>
        <a:sysClr val="windowText" lastClr="000000"/>
      </a:dk1>
      <a:lt1>
        <a:srgbClr val="17406D"/>
      </a:lt1>
      <a:dk2>
        <a:srgbClr val="DBEFF9"/>
      </a:dk2>
      <a:lt2>
        <a:srgbClr val="FFFF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387025"/>
      </a:hlink>
      <a:folHlink>
        <a:srgbClr val="85DFD0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136</TotalTime>
  <Words>634</Words>
  <Application>Microsoft Office PowerPoint</Application>
  <PresentationFormat>Panorámica</PresentationFormat>
  <Paragraphs>111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Calibri</vt:lpstr>
      <vt:lpstr>Cambria Math</vt:lpstr>
      <vt:lpstr>Century Gothic</vt:lpstr>
      <vt:lpstr>Wingdings 2</vt:lpstr>
      <vt:lpstr>Citable</vt:lpstr>
      <vt:lpstr>TEMA 1: FUNCIONES LINEALES</vt:lpstr>
      <vt:lpstr>Funciones especiales</vt:lpstr>
      <vt:lpstr>Funciones especiales</vt:lpstr>
      <vt:lpstr>Funciones especiales</vt:lpstr>
      <vt:lpstr>1.10 Rectas</vt:lpstr>
      <vt:lpstr>Formas de expresar la ecuación de la recta</vt:lpstr>
      <vt:lpstr>Ecuación lineal y=ax+b (pendiente-ordenada)</vt:lpstr>
      <vt:lpstr>Pendiente</vt:lpstr>
      <vt:lpstr>Ecuación lineal y=ax+b (pendiente-ordenada)</vt:lpstr>
      <vt:lpstr>Elementos que definen una función lineal (única)</vt:lpstr>
      <vt:lpstr>Recta que pasa por los puntos (1,2) y (-2,3)</vt:lpstr>
      <vt:lpstr>Recta cuya pendiente es -3 y pasa por el punto (1,4)</vt:lpstr>
      <vt:lpstr>¿Cómo graficar?</vt:lpstr>
      <vt:lpstr>Rectas horizontales y verticales</vt:lpstr>
      <vt:lpstr>Rectas paralelas y perpendiculares</vt:lpstr>
      <vt:lpstr>Rectas paralelas y perpendiculares</vt:lpstr>
      <vt:lpstr>Práctica</vt:lpstr>
      <vt:lpstr>Modelo lineal</vt:lpstr>
      <vt:lpstr>Sistema de ecuaciones lineales</vt:lpstr>
      <vt:lpstr>Conceptos claves</vt:lpstr>
      <vt:lpstr>Métodos de resolución</vt:lpstr>
      <vt:lpstr>Clasificación del sistema</vt:lpstr>
      <vt:lpstr>Aplicación</vt:lpstr>
      <vt:lpstr>Actividad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1: FUNCIONES LINEALES</dc:title>
  <dc:creator>María Alejandra Saux</dc:creator>
  <cp:lastModifiedBy>María Alejandra Saux</cp:lastModifiedBy>
  <cp:revision>14</cp:revision>
  <dcterms:created xsi:type="dcterms:W3CDTF">2023-05-03T20:44:50Z</dcterms:created>
  <dcterms:modified xsi:type="dcterms:W3CDTF">2024-05-02T00:29:53Z</dcterms:modified>
</cp:coreProperties>
</file>