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5" r:id="rId4"/>
    <p:sldId id="281" r:id="rId5"/>
    <p:sldId id="258" r:id="rId6"/>
    <p:sldId id="259" r:id="rId7"/>
    <p:sldId id="261" r:id="rId8"/>
    <p:sldId id="262" r:id="rId9"/>
    <p:sldId id="267" r:id="rId10"/>
    <p:sldId id="264" r:id="rId11"/>
    <p:sldId id="271" r:id="rId12"/>
    <p:sldId id="269" r:id="rId13"/>
    <p:sldId id="284" r:id="rId14"/>
    <p:sldId id="270" r:id="rId15"/>
    <p:sldId id="272" r:id="rId16"/>
    <p:sldId id="273" r:id="rId17"/>
    <p:sldId id="274" r:id="rId18"/>
    <p:sldId id="278" r:id="rId19"/>
    <p:sldId id="279" r:id="rId20"/>
    <p:sldId id="280" r:id="rId21"/>
    <p:sldId id="28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image" Target="../media/image19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image" Target="../media/image22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image" Target="../media/image2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A29C4A-767C-4DED-994B-DFFA3BEE8E3D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AR"/>
        </a:p>
      </dgm:t>
    </dgm:pt>
    <dgm:pt modelId="{CB124890-9BA6-4D31-A979-8ADABBF84E1E}">
      <dgm:prSet phldrT="[Texto]"/>
      <dgm:spPr/>
      <dgm:t>
        <a:bodyPr/>
        <a:lstStyle/>
        <a:p>
          <a:r>
            <a:rPr lang="es-A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Coloquial</a:t>
          </a:r>
          <a:endParaRPr lang="es-AR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8F2B63-BBFF-4A58-9B47-E4AC0EC12ACE}" type="parTrans" cxnId="{A1B80361-9232-407B-ABF8-DB744E07D3F5}">
      <dgm:prSet/>
      <dgm:spPr/>
      <dgm:t>
        <a:bodyPr/>
        <a:lstStyle/>
        <a:p>
          <a:endParaRPr lang="es-AR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8954B3-5E52-465A-BCA8-F7F907759097}" type="sibTrans" cxnId="{A1B80361-9232-407B-ABF8-DB744E07D3F5}">
      <dgm:prSet/>
      <dgm:spPr/>
      <dgm:t>
        <a:bodyPr/>
        <a:lstStyle/>
        <a:p>
          <a:endParaRPr lang="es-AR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AD8670-5D4A-407D-8FC5-61C40D72105A}">
      <dgm:prSet phldrT="[Texto]"/>
      <dgm:spPr/>
      <dgm:t>
        <a:bodyPr/>
        <a:lstStyle/>
        <a:p>
          <a:r>
            <a:rPr lang="es-A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Numérico (tabla)</a:t>
          </a:r>
          <a:endParaRPr lang="es-AR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6E038E-14BD-4E47-8B95-3B8E5436E8CC}" type="parTrans" cxnId="{CA09FB5E-8033-4253-BF59-10EC9EFEB9AC}">
      <dgm:prSet/>
      <dgm:spPr/>
      <dgm:t>
        <a:bodyPr/>
        <a:lstStyle/>
        <a:p>
          <a:endParaRPr lang="es-AR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F24B90-AE45-43E9-A96E-E55DA781EFF4}" type="sibTrans" cxnId="{CA09FB5E-8033-4253-BF59-10EC9EFEB9AC}">
      <dgm:prSet/>
      <dgm:spPr/>
      <dgm:t>
        <a:bodyPr/>
        <a:lstStyle/>
        <a:p>
          <a:endParaRPr lang="es-AR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5F65DA-7E27-4367-915F-A79B65D1614A}">
      <dgm:prSet phldrT="[Texto]"/>
      <dgm:spPr/>
      <dgm:t>
        <a:bodyPr/>
        <a:lstStyle/>
        <a:p>
          <a:r>
            <a:rPr lang="es-A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Gráfico</a:t>
          </a:r>
          <a:endParaRPr lang="es-AR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425590-19A6-4359-B4C0-97684DB482F3}" type="parTrans" cxnId="{F1FC35AE-ECC8-4598-B9EA-457D3947D9B0}">
      <dgm:prSet/>
      <dgm:spPr/>
      <dgm:t>
        <a:bodyPr/>
        <a:lstStyle/>
        <a:p>
          <a:endParaRPr lang="es-AR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A0F0BF-DF5E-4190-BDB1-E857233B8FC7}" type="sibTrans" cxnId="{F1FC35AE-ECC8-4598-B9EA-457D3947D9B0}">
      <dgm:prSet/>
      <dgm:spPr/>
      <dgm:t>
        <a:bodyPr/>
        <a:lstStyle/>
        <a:p>
          <a:endParaRPr lang="es-AR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E982E6-D12D-4157-A175-A9918A46E1D2}">
      <dgm:prSet phldrT="[Texto]"/>
      <dgm:spPr/>
      <dgm:t>
        <a:bodyPr/>
        <a:lstStyle/>
        <a:p>
          <a:r>
            <a:rPr lang="es-A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Ecuación</a:t>
          </a:r>
          <a:endParaRPr lang="es-AR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1D9A8E-0C5E-40F4-975F-A2E7E7D1F855}" type="parTrans" cxnId="{C12A47DE-C442-4AA6-88DC-A46E30B2DEC9}">
      <dgm:prSet/>
      <dgm:spPr/>
      <dgm:t>
        <a:bodyPr/>
        <a:lstStyle/>
        <a:p>
          <a:endParaRPr lang="es-AR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7723A3-3EF0-42B6-9279-CA04D503D7DE}" type="sibTrans" cxnId="{C12A47DE-C442-4AA6-88DC-A46E30B2DEC9}">
      <dgm:prSet/>
      <dgm:spPr/>
      <dgm:t>
        <a:bodyPr/>
        <a:lstStyle/>
        <a:p>
          <a:endParaRPr lang="es-AR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DB6E6A-D62B-43B5-B5D4-C908A4AA60AB}" type="pres">
      <dgm:prSet presAssocID="{9EA29C4A-767C-4DED-994B-DFFA3BEE8E3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94B2114C-7E86-4FC1-A22A-FC08F24C8AE1}" type="pres">
      <dgm:prSet presAssocID="{CB124890-9BA6-4D31-A979-8ADABBF84E1E}" presName="node" presStyleLbl="node1" presStyleIdx="0" presStyleCnt="4" custLinFactNeighborX="-10837" custLinFactNeighborY="220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CBF4F84-3DA1-4420-AE21-14A139AAD96D}" type="pres">
      <dgm:prSet presAssocID="{FC8954B3-5E52-465A-BCA8-F7F907759097}" presName="sibTrans" presStyleCnt="0"/>
      <dgm:spPr/>
      <dgm:t>
        <a:bodyPr/>
        <a:lstStyle/>
        <a:p>
          <a:endParaRPr lang="es-AR"/>
        </a:p>
      </dgm:t>
    </dgm:pt>
    <dgm:pt modelId="{731CD897-B570-40E9-A90B-F5052962E401}" type="pres">
      <dgm:prSet presAssocID="{D0AD8670-5D4A-407D-8FC5-61C40D72105A}" presName="node" presStyleLbl="node1" presStyleIdx="1" presStyleCnt="4" custLinFactNeighborX="-5451" custLinFactNeighborY="220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08C2A60-03F8-4EBA-9F83-C015EAC1057C}" type="pres">
      <dgm:prSet presAssocID="{4AF24B90-AE45-43E9-A96E-E55DA781EFF4}" presName="sibTrans" presStyleCnt="0"/>
      <dgm:spPr/>
      <dgm:t>
        <a:bodyPr/>
        <a:lstStyle/>
        <a:p>
          <a:endParaRPr lang="es-AR"/>
        </a:p>
      </dgm:t>
    </dgm:pt>
    <dgm:pt modelId="{A65EA3E2-0518-4C7F-8DA6-064B80280C18}" type="pres">
      <dgm:prSet presAssocID="{225F65DA-7E27-4367-915F-A79B65D1614A}" presName="node" presStyleLbl="node1" presStyleIdx="2" presStyleCnt="4" custLinFactX="-100000" custLinFactY="13239" custLinFactNeighborX="-119205" custLinFactNeighborY="10000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D3063AC-975B-4756-AF55-AF5A5FDE0BBB}" type="pres">
      <dgm:prSet presAssocID="{30A0F0BF-DF5E-4190-BDB1-E857233B8FC7}" presName="sibTrans" presStyleCnt="0"/>
      <dgm:spPr/>
      <dgm:t>
        <a:bodyPr/>
        <a:lstStyle/>
        <a:p>
          <a:endParaRPr lang="es-AR"/>
        </a:p>
      </dgm:t>
    </dgm:pt>
    <dgm:pt modelId="{4C4144F8-F563-4D72-83CE-F7AF4F6D5566}" type="pres">
      <dgm:prSet presAssocID="{4DE982E6-D12D-4157-A175-A9918A46E1D2}" presName="node" presStyleLbl="node1" presStyleIdx="3" presStyleCnt="4" custLinFactNeighborX="-3965" custLinFactNeighborY="-82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0F0C505B-CD5E-4FE3-9A82-780C18925F6E}" type="presOf" srcId="{4DE982E6-D12D-4157-A175-A9918A46E1D2}" destId="{4C4144F8-F563-4D72-83CE-F7AF4F6D5566}" srcOrd="0" destOrd="0" presId="urn:microsoft.com/office/officeart/2005/8/layout/default"/>
    <dgm:cxn modelId="{CA09FB5E-8033-4253-BF59-10EC9EFEB9AC}" srcId="{9EA29C4A-767C-4DED-994B-DFFA3BEE8E3D}" destId="{D0AD8670-5D4A-407D-8FC5-61C40D72105A}" srcOrd="1" destOrd="0" parTransId="{466E038E-14BD-4E47-8B95-3B8E5436E8CC}" sibTransId="{4AF24B90-AE45-43E9-A96E-E55DA781EFF4}"/>
    <dgm:cxn modelId="{F1FC35AE-ECC8-4598-B9EA-457D3947D9B0}" srcId="{9EA29C4A-767C-4DED-994B-DFFA3BEE8E3D}" destId="{225F65DA-7E27-4367-915F-A79B65D1614A}" srcOrd="2" destOrd="0" parTransId="{05425590-19A6-4359-B4C0-97684DB482F3}" sibTransId="{30A0F0BF-DF5E-4190-BDB1-E857233B8FC7}"/>
    <dgm:cxn modelId="{F1EA8EAA-72B5-4F70-8795-89E4727ECECB}" type="presOf" srcId="{225F65DA-7E27-4367-915F-A79B65D1614A}" destId="{A65EA3E2-0518-4C7F-8DA6-064B80280C18}" srcOrd="0" destOrd="0" presId="urn:microsoft.com/office/officeart/2005/8/layout/default"/>
    <dgm:cxn modelId="{5BE80E94-6B4B-48B5-A1F8-C16A5723EF1B}" type="presOf" srcId="{D0AD8670-5D4A-407D-8FC5-61C40D72105A}" destId="{731CD897-B570-40E9-A90B-F5052962E401}" srcOrd="0" destOrd="0" presId="urn:microsoft.com/office/officeart/2005/8/layout/default"/>
    <dgm:cxn modelId="{A1B80361-9232-407B-ABF8-DB744E07D3F5}" srcId="{9EA29C4A-767C-4DED-994B-DFFA3BEE8E3D}" destId="{CB124890-9BA6-4D31-A979-8ADABBF84E1E}" srcOrd="0" destOrd="0" parTransId="{738F2B63-BBFF-4A58-9B47-E4AC0EC12ACE}" sibTransId="{FC8954B3-5E52-465A-BCA8-F7F907759097}"/>
    <dgm:cxn modelId="{7F88D562-6B63-4BF8-98E6-AD8785A3C540}" type="presOf" srcId="{CB124890-9BA6-4D31-A979-8ADABBF84E1E}" destId="{94B2114C-7E86-4FC1-A22A-FC08F24C8AE1}" srcOrd="0" destOrd="0" presId="urn:microsoft.com/office/officeart/2005/8/layout/default"/>
    <dgm:cxn modelId="{0A4441D6-90CA-4868-A892-D96BC0FF541C}" type="presOf" srcId="{9EA29C4A-767C-4DED-994B-DFFA3BEE8E3D}" destId="{22DB6E6A-D62B-43B5-B5D4-C908A4AA60AB}" srcOrd="0" destOrd="0" presId="urn:microsoft.com/office/officeart/2005/8/layout/default"/>
    <dgm:cxn modelId="{C12A47DE-C442-4AA6-88DC-A46E30B2DEC9}" srcId="{9EA29C4A-767C-4DED-994B-DFFA3BEE8E3D}" destId="{4DE982E6-D12D-4157-A175-A9918A46E1D2}" srcOrd="3" destOrd="0" parTransId="{E61D9A8E-0C5E-40F4-975F-A2E7E7D1F855}" sibTransId="{AA7723A3-3EF0-42B6-9279-CA04D503D7DE}"/>
    <dgm:cxn modelId="{4306B7C3-77CE-408C-A5FB-ADE6A0B4D0BD}" type="presParOf" srcId="{22DB6E6A-D62B-43B5-B5D4-C908A4AA60AB}" destId="{94B2114C-7E86-4FC1-A22A-FC08F24C8AE1}" srcOrd="0" destOrd="0" presId="urn:microsoft.com/office/officeart/2005/8/layout/default"/>
    <dgm:cxn modelId="{1C1B503D-4EB1-46CB-BA7C-66905A04761A}" type="presParOf" srcId="{22DB6E6A-D62B-43B5-B5D4-C908A4AA60AB}" destId="{FCBF4F84-3DA1-4420-AE21-14A139AAD96D}" srcOrd="1" destOrd="0" presId="urn:microsoft.com/office/officeart/2005/8/layout/default"/>
    <dgm:cxn modelId="{872E7F92-A047-4AD8-B90B-F7555B9A85EB}" type="presParOf" srcId="{22DB6E6A-D62B-43B5-B5D4-C908A4AA60AB}" destId="{731CD897-B570-40E9-A90B-F5052962E401}" srcOrd="2" destOrd="0" presId="urn:microsoft.com/office/officeart/2005/8/layout/default"/>
    <dgm:cxn modelId="{BA9A8E70-371C-46BF-AED6-4DD9DA4A5564}" type="presParOf" srcId="{22DB6E6A-D62B-43B5-B5D4-C908A4AA60AB}" destId="{D08C2A60-03F8-4EBA-9F83-C015EAC1057C}" srcOrd="3" destOrd="0" presId="urn:microsoft.com/office/officeart/2005/8/layout/default"/>
    <dgm:cxn modelId="{36DF6B6D-F4B0-4229-A0B0-617EF74C6507}" type="presParOf" srcId="{22DB6E6A-D62B-43B5-B5D4-C908A4AA60AB}" destId="{A65EA3E2-0518-4C7F-8DA6-064B80280C18}" srcOrd="4" destOrd="0" presId="urn:microsoft.com/office/officeart/2005/8/layout/default"/>
    <dgm:cxn modelId="{C4A7857C-D6AD-4A44-B51C-879055395C32}" type="presParOf" srcId="{22DB6E6A-D62B-43B5-B5D4-C908A4AA60AB}" destId="{3D3063AC-975B-4756-AF55-AF5A5FDE0BBB}" srcOrd="5" destOrd="0" presId="urn:microsoft.com/office/officeart/2005/8/layout/default"/>
    <dgm:cxn modelId="{2A694D03-0E95-4C35-A156-5F9243E191EC}" type="presParOf" srcId="{22DB6E6A-D62B-43B5-B5D4-C908A4AA60AB}" destId="{4C4144F8-F563-4D72-83CE-F7AF4F6D556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4D9751-36C1-4E01-B50B-3C83074CAEB7}" type="doc">
      <dgm:prSet loTypeId="urn:microsoft.com/office/officeart/2005/8/layout/pList2" loCatId="list" qsTypeId="urn:microsoft.com/office/officeart/2005/8/quickstyle/simple1" qsCatId="simple" csTypeId="urn:microsoft.com/office/officeart/2005/8/colors/colorful5" csCatId="colorful" phldr="1"/>
      <dgm:spPr/>
    </dgm:pt>
    <dgm:pt modelId="{ED4B1897-16AE-4DF2-819F-C505DD5025B4}">
      <dgm:prSet phldrT="[Texto]"/>
      <dgm:spPr/>
      <dgm:t>
        <a:bodyPr/>
        <a:lstStyle/>
        <a:p>
          <a:r>
            <a:rPr lang="es-AR" dirty="0" smtClean="0"/>
            <a:t>Función constante</a:t>
          </a:r>
          <a:endParaRPr lang="es-AR" dirty="0"/>
        </a:p>
      </dgm:t>
    </dgm:pt>
    <dgm:pt modelId="{DA3F7446-0295-4901-BAD3-3ABA74C04479}" type="parTrans" cxnId="{AF306375-AAC9-43A0-B86F-F6401287A96A}">
      <dgm:prSet/>
      <dgm:spPr/>
      <dgm:t>
        <a:bodyPr/>
        <a:lstStyle/>
        <a:p>
          <a:endParaRPr lang="es-AR"/>
        </a:p>
      </dgm:t>
    </dgm:pt>
    <dgm:pt modelId="{DE88784F-88D6-462B-BDA4-37C5481D6BB3}" type="sibTrans" cxnId="{AF306375-AAC9-43A0-B86F-F6401287A96A}">
      <dgm:prSet/>
      <dgm:spPr/>
      <dgm:t>
        <a:bodyPr/>
        <a:lstStyle/>
        <a:p>
          <a:endParaRPr lang="es-AR"/>
        </a:p>
      </dgm:t>
    </dgm:pt>
    <dgm:pt modelId="{DCB983DF-32FA-44E6-848E-0FB790C75D1B}">
      <dgm:prSet phldrT="[Texto]"/>
      <dgm:spPr/>
      <dgm:t>
        <a:bodyPr/>
        <a:lstStyle/>
        <a:p>
          <a:r>
            <a:rPr lang="es-AR" dirty="0" smtClean="0"/>
            <a:t>Función polinómica</a:t>
          </a:r>
          <a:endParaRPr lang="es-AR" dirty="0"/>
        </a:p>
      </dgm:t>
    </dgm:pt>
    <dgm:pt modelId="{91179218-5639-4283-A7F2-7655A62E981B}" type="parTrans" cxnId="{D5F483A9-BC46-4ED9-9AE3-A343EA396C0E}">
      <dgm:prSet/>
      <dgm:spPr/>
      <dgm:t>
        <a:bodyPr/>
        <a:lstStyle/>
        <a:p>
          <a:endParaRPr lang="es-AR"/>
        </a:p>
      </dgm:t>
    </dgm:pt>
    <dgm:pt modelId="{F59E3BDD-A34A-49C2-BD96-C0627D7B66E9}" type="sibTrans" cxnId="{D5F483A9-BC46-4ED9-9AE3-A343EA396C0E}">
      <dgm:prSet/>
      <dgm:spPr/>
      <dgm:t>
        <a:bodyPr/>
        <a:lstStyle/>
        <a:p>
          <a:endParaRPr lang="es-AR"/>
        </a:p>
      </dgm:t>
    </dgm:pt>
    <dgm:pt modelId="{82AFBF78-3062-447C-AD7C-66627B68B603}">
      <dgm:prSet phldrT="[Texto]"/>
      <dgm:spPr/>
      <dgm:t>
        <a:bodyPr/>
        <a:lstStyle/>
        <a:p>
          <a:r>
            <a:rPr lang="es-AR" dirty="0" smtClean="0"/>
            <a:t>Función Racional</a:t>
          </a:r>
          <a:endParaRPr lang="es-AR" dirty="0"/>
        </a:p>
      </dgm:t>
    </dgm:pt>
    <dgm:pt modelId="{29775D59-16ED-4770-AFAB-6205D7BCE470}" type="parTrans" cxnId="{3EEA17ED-6EB1-46D6-A446-5E725B800579}">
      <dgm:prSet/>
      <dgm:spPr/>
      <dgm:t>
        <a:bodyPr/>
        <a:lstStyle/>
        <a:p>
          <a:endParaRPr lang="es-AR"/>
        </a:p>
      </dgm:t>
    </dgm:pt>
    <dgm:pt modelId="{F8450524-6216-4620-853B-5ED30B539F0A}" type="sibTrans" cxnId="{3EEA17ED-6EB1-46D6-A446-5E725B800579}">
      <dgm:prSet/>
      <dgm:spPr/>
      <dgm:t>
        <a:bodyPr/>
        <a:lstStyle/>
        <a:p>
          <a:endParaRPr lang="es-AR"/>
        </a:p>
      </dgm:t>
    </dgm:pt>
    <dgm:pt modelId="{382B7A82-D532-46F7-BBB2-10C67AC37684}" type="pres">
      <dgm:prSet presAssocID="{484D9751-36C1-4E01-B50B-3C83074CAEB7}" presName="Name0" presStyleCnt="0">
        <dgm:presLayoutVars>
          <dgm:dir/>
          <dgm:resizeHandles val="exact"/>
        </dgm:presLayoutVars>
      </dgm:prSet>
      <dgm:spPr/>
    </dgm:pt>
    <dgm:pt modelId="{E61E204D-2D75-45EC-8357-F330EE7DEB66}" type="pres">
      <dgm:prSet presAssocID="{484D9751-36C1-4E01-B50B-3C83074CAEB7}" presName="bkgdShp" presStyleLbl="alignAccFollowNode1" presStyleIdx="0" presStyleCnt="1" custScaleY="139056" custLinFactNeighborY="9096"/>
      <dgm:spPr/>
    </dgm:pt>
    <dgm:pt modelId="{3137F23F-6213-4EE4-98A8-086F08EDDB16}" type="pres">
      <dgm:prSet presAssocID="{484D9751-36C1-4E01-B50B-3C83074CAEB7}" presName="linComp" presStyleCnt="0"/>
      <dgm:spPr/>
    </dgm:pt>
    <dgm:pt modelId="{0A38A069-5450-4F9D-B66A-1BA705A15C4C}" type="pres">
      <dgm:prSet presAssocID="{ED4B1897-16AE-4DF2-819F-C505DD5025B4}" presName="compNode" presStyleCnt="0"/>
      <dgm:spPr/>
    </dgm:pt>
    <dgm:pt modelId="{3B61CCA8-FB2E-4445-8261-00137FD34A28}" type="pres">
      <dgm:prSet presAssocID="{ED4B1897-16AE-4DF2-819F-C505DD5025B4}" presName="node" presStyleLbl="node1" presStyleIdx="0" presStyleCnt="3" custScaleY="7127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028C8B6-A3E9-48AF-BF02-0DAFF2D7FEFE}" type="pres">
      <dgm:prSet presAssocID="{ED4B1897-16AE-4DF2-819F-C505DD5025B4}" presName="invisiNode" presStyleLbl="node1" presStyleIdx="0" presStyleCnt="3"/>
      <dgm:spPr/>
    </dgm:pt>
    <dgm:pt modelId="{767DF22C-B8E4-4D16-A74D-03C114C58981}" type="pres">
      <dgm:prSet presAssocID="{ED4B1897-16AE-4DF2-819F-C505DD5025B4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  <dgm:pt modelId="{80AE16C4-9387-47EC-8E93-9408E3335BAA}" type="pres">
      <dgm:prSet presAssocID="{DE88784F-88D6-462B-BDA4-37C5481D6BB3}" presName="sibTrans" presStyleLbl="sibTrans2D1" presStyleIdx="0" presStyleCnt="0"/>
      <dgm:spPr/>
      <dgm:t>
        <a:bodyPr/>
        <a:lstStyle/>
        <a:p>
          <a:endParaRPr lang="es-AR"/>
        </a:p>
      </dgm:t>
    </dgm:pt>
    <dgm:pt modelId="{6BD58437-964D-4317-AAC5-526786461193}" type="pres">
      <dgm:prSet presAssocID="{DCB983DF-32FA-44E6-848E-0FB790C75D1B}" presName="compNode" presStyleCnt="0"/>
      <dgm:spPr/>
    </dgm:pt>
    <dgm:pt modelId="{47E15707-1D7D-405C-8783-93C88B88FFBE}" type="pres">
      <dgm:prSet presAssocID="{DCB983DF-32FA-44E6-848E-0FB790C75D1B}" presName="node" presStyleLbl="node1" presStyleIdx="1" presStyleCnt="3" custScaleY="7013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4D21E49-7551-412F-A652-C9F663B8FC19}" type="pres">
      <dgm:prSet presAssocID="{DCB983DF-32FA-44E6-848E-0FB790C75D1B}" presName="invisiNode" presStyleLbl="node1" presStyleIdx="1" presStyleCnt="3"/>
      <dgm:spPr/>
    </dgm:pt>
    <dgm:pt modelId="{9863AF07-835C-4B0E-8F77-33AC20672248}" type="pres">
      <dgm:prSet presAssocID="{DCB983DF-32FA-44E6-848E-0FB790C75D1B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3000" b="-63000"/>
          </a:stretch>
        </a:blipFill>
      </dgm:spPr>
    </dgm:pt>
    <dgm:pt modelId="{B6FF43C6-AEAA-4AD5-B799-AEA2E713319A}" type="pres">
      <dgm:prSet presAssocID="{F59E3BDD-A34A-49C2-BD96-C0627D7B66E9}" presName="sibTrans" presStyleLbl="sibTrans2D1" presStyleIdx="0" presStyleCnt="0"/>
      <dgm:spPr/>
      <dgm:t>
        <a:bodyPr/>
        <a:lstStyle/>
        <a:p>
          <a:endParaRPr lang="es-AR"/>
        </a:p>
      </dgm:t>
    </dgm:pt>
    <dgm:pt modelId="{002CD18B-FE56-4032-AA3B-6F77726DA31B}" type="pres">
      <dgm:prSet presAssocID="{82AFBF78-3062-447C-AD7C-66627B68B603}" presName="compNode" presStyleCnt="0"/>
      <dgm:spPr/>
    </dgm:pt>
    <dgm:pt modelId="{622D1493-7775-43B8-8C25-6F5E762A29CF}" type="pres">
      <dgm:prSet presAssocID="{82AFBF78-3062-447C-AD7C-66627B68B603}" presName="node" presStyleLbl="node1" presStyleIdx="2" presStyleCnt="3" custScaleY="7106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00A9E30-5F8E-46AD-A278-4DD9B01596A4}" type="pres">
      <dgm:prSet presAssocID="{82AFBF78-3062-447C-AD7C-66627B68B603}" presName="invisiNode" presStyleLbl="node1" presStyleIdx="2" presStyleCnt="3"/>
      <dgm:spPr/>
    </dgm:pt>
    <dgm:pt modelId="{5373B4CE-7B54-49EB-A85B-F84EE9730D25}" type="pres">
      <dgm:prSet presAssocID="{82AFBF78-3062-447C-AD7C-66627B68B603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</dgm:spPr>
    </dgm:pt>
  </dgm:ptLst>
  <dgm:cxnLst>
    <dgm:cxn modelId="{AF306375-AAC9-43A0-B86F-F6401287A96A}" srcId="{484D9751-36C1-4E01-B50B-3C83074CAEB7}" destId="{ED4B1897-16AE-4DF2-819F-C505DD5025B4}" srcOrd="0" destOrd="0" parTransId="{DA3F7446-0295-4901-BAD3-3ABA74C04479}" sibTransId="{DE88784F-88D6-462B-BDA4-37C5481D6BB3}"/>
    <dgm:cxn modelId="{122CBF8B-60FF-4837-A695-A39318837225}" type="presOf" srcId="{DCB983DF-32FA-44E6-848E-0FB790C75D1B}" destId="{47E15707-1D7D-405C-8783-93C88B88FFBE}" srcOrd="0" destOrd="0" presId="urn:microsoft.com/office/officeart/2005/8/layout/pList2"/>
    <dgm:cxn modelId="{F32259BB-0887-4092-A882-C3C9712513B9}" type="presOf" srcId="{DE88784F-88D6-462B-BDA4-37C5481D6BB3}" destId="{80AE16C4-9387-47EC-8E93-9408E3335BAA}" srcOrd="0" destOrd="0" presId="urn:microsoft.com/office/officeart/2005/8/layout/pList2"/>
    <dgm:cxn modelId="{ED3A3DCB-6486-4078-AA45-F890C08D2052}" type="presOf" srcId="{484D9751-36C1-4E01-B50B-3C83074CAEB7}" destId="{382B7A82-D532-46F7-BBB2-10C67AC37684}" srcOrd="0" destOrd="0" presId="urn:microsoft.com/office/officeart/2005/8/layout/pList2"/>
    <dgm:cxn modelId="{A59654D7-8353-46C9-9A63-52EB79DA8AD4}" type="presOf" srcId="{F59E3BDD-A34A-49C2-BD96-C0627D7B66E9}" destId="{B6FF43C6-AEAA-4AD5-B799-AEA2E713319A}" srcOrd="0" destOrd="0" presId="urn:microsoft.com/office/officeart/2005/8/layout/pList2"/>
    <dgm:cxn modelId="{71A6300F-EC84-40E2-8CE4-C53E7A9A2177}" type="presOf" srcId="{82AFBF78-3062-447C-AD7C-66627B68B603}" destId="{622D1493-7775-43B8-8C25-6F5E762A29CF}" srcOrd="0" destOrd="0" presId="urn:microsoft.com/office/officeart/2005/8/layout/pList2"/>
    <dgm:cxn modelId="{3EEA17ED-6EB1-46D6-A446-5E725B800579}" srcId="{484D9751-36C1-4E01-B50B-3C83074CAEB7}" destId="{82AFBF78-3062-447C-AD7C-66627B68B603}" srcOrd="2" destOrd="0" parTransId="{29775D59-16ED-4770-AFAB-6205D7BCE470}" sibTransId="{F8450524-6216-4620-853B-5ED30B539F0A}"/>
    <dgm:cxn modelId="{D5F483A9-BC46-4ED9-9AE3-A343EA396C0E}" srcId="{484D9751-36C1-4E01-B50B-3C83074CAEB7}" destId="{DCB983DF-32FA-44E6-848E-0FB790C75D1B}" srcOrd="1" destOrd="0" parTransId="{91179218-5639-4283-A7F2-7655A62E981B}" sibTransId="{F59E3BDD-A34A-49C2-BD96-C0627D7B66E9}"/>
    <dgm:cxn modelId="{5432AF2D-FC2C-4B13-956D-643EE3F63773}" type="presOf" srcId="{ED4B1897-16AE-4DF2-819F-C505DD5025B4}" destId="{3B61CCA8-FB2E-4445-8261-00137FD34A28}" srcOrd="0" destOrd="0" presId="urn:microsoft.com/office/officeart/2005/8/layout/pList2"/>
    <dgm:cxn modelId="{7A4D0977-89CB-43C1-8B9E-D69A79122ED3}" type="presParOf" srcId="{382B7A82-D532-46F7-BBB2-10C67AC37684}" destId="{E61E204D-2D75-45EC-8357-F330EE7DEB66}" srcOrd="0" destOrd="0" presId="urn:microsoft.com/office/officeart/2005/8/layout/pList2"/>
    <dgm:cxn modelId="{221A6198-B2E7-4CF8-BEA7-E65BBFCF5707}" type="presParOf" srcId="{382B7A82-D532-46F7-BBB2-10C67AC37684}" destId="{3137F23F-6213-4EE4-98A8-086F08EDDB16}" srcOrd="1" destOrd="0" presId="urn:microsoft.com/office/officeart/2005/8/layout/pList2"/>
    <dgm:cxn modelId="{12F8C9DD-2E31-4D64-89E3-0AE4FDD4654E}" type="presParOf" srcId="{3137F23F-6213-4EE4-98A8-086F08EDDB16}" destId="{0A38A069-5450-4F9D-B66A-1BA705A15C4C}" srcOrd="0" destOrd="0" presId="urn:microsoft.com/office/officeart/2005/8/layout/pList2"/>
    <dgm:cxn modelId="{3A4A2E9E-1FFE-49B3-932F-EABE8598A97C}" type="presParOf" srcId="{0A38A069-5450-4F9D-B66A-1BA705A15C4C}" destId="{3B61CCA8-FB2E-4445-8261-00137FD34A28}" srcOrd="0" destOrd="0" presId="urn:microsoft.com/office/officeart/2005/8/layout/pList2"/>
    <dgm:cxn modelId="{206E5003-82A1-43B2-AC5E-AA3EB098033A}" type="presParOf" srcId="{0A38A069-5450-4F9D-B66A-1BA705A15C4C}" destId="{5028C8B6-A3E9-48AF-BF02-0DAFF2D7FEFE}" srcOrd="1" destOrd="0" presId="urn:microsoft.com/office/officeart/2005/8/layout/pList2"/>
    <dgm:cxn modelId="{F769C720-CD9E-4176-8CD0-D7AC4E126A15}" type="presParOf" srcId="{0A38A069-5450-4F9D-B66A-1BA705A15C4C}" destId="{767DF22C-B8E4-4D16-A74D-03C114C58981}" srcOrd="2" destOrd="0" presId="urn:microsoft.com/office/officeart/2005/8/layout/pList2"/>
    <dgm:cxn modelId="{8702D796-D095-4EA9-96A0-AB4E7DAE7222}" type="presParOf" srcId="{3137F23F-6213-4EE4-98A8-086F08EDDB16}" destId="{80AE16C4-9387-47EC-8E93-9408E3335BAA}" srcOrd="1" destOrd="0" presId="urn:microsoft.com/office/officeart/2005/8/layout/pList2"/>
    <dgm:cxn modelId="{63AF8E04-4930-4D9D-BA74-07F3BE20297B}" type="presParOf" srcId="{3137F23F-6213-4EE4-98A8-086F08EDDB16}" destId="{6BD58437-964D-4317-AAC5-526786461193}" srcOrd="2" destOrd="0" presId="urn:microsoft.com/office/officeart/2005/8/layout/pList2"/>
    <dgm:cxn modelId="{501737AB-2FED-4443-AD24-899025F1766C}" type="presParOf" srcId="{6BD58437-964D-4317-AAC5-526786461193}" destId="{47E15707-1D7D-405C-8783-93C88B88FFBE}" srcOrd="0" destOrd="0" presId="urn:microsoft.com/office/officeart/2005/8/layout/pList2"/>
    <dgm:cxn modelId="{82A01FF8-C4AD-4298-A289-0708034352A5}" type="presParOf" srcId="{6BD58437-964D-4317-AAC5-526786461193}" destId="{B4D21E49-7551-412F-A652-C9F663B8FC19}" srcOrd="1" destOrd="0" presId="urn:microsoft.com/office/officeart/2005/8/layout/pList2"/>
    <dgm:cxn modelId="{4A3A263C-2E5F-4F56-801A-977643220621}" type="presParOf" srcId="{6BD58437-964D-4317-AAC5-526786461193}" destId="{9863AF07-835C-4B0E-8F77-33AC20672248}" srcOrd="2" destOrd="0" presId="urn:microsoft.com/office/officeart/2005/8/layout/pList2"/>
    <dgm:cxn modelId="{C7297BE8-0F4A-4A79-ABA4-C37FB7D27B13}" type="presParOf" srcId="{3137F23F-6213-4EE4-98A8-086F08EDDB16}" destId="{B6FF43C6-AEAA-4AD5-B799-AEA2E713319A}" srcOrd="3" destOrd="0" presId="urn:microsoft.com/office/officeart/2005/8/layout/pList2"/>
    <dgm:cxn modelId="{5D9293E9-24AC-4AB8-8B63-081E1A359260}" type="presParOf" srcId="{3137F23F-6213-4EE4-98A8-086F08EDDB16}" destId="{002CD18B-FE56-4032-AA3B-6F77726DA31B}" srcOrd="4" destOrd="0" presId="urn:microsoft.com/office/officeart/2005/8/layout/pList2"/>
    <dgm:cxn modelId="{363BFC43-A412-445B-A5D0-385442B9B01F}" type="presParOf" srcId="{002CD18B-FE56-4032-AA3B-6F77726DA31B}" destId="{622D1493-7775-43B8-8C25-6F5E762A29CF}" srcOrd="0" destOrd="0" presId="urn:microsoft.com/office/officeart/2005/8/layout/pList2"/>
    <dgm:cxn modelId="{FE8CED3E-2A6B-4799-90E0-FC6B5BE6DA3F}" type="presParOf" srcId="{002CD18B-FE56-4032-AA3B-6F77726DA31B}" destId="{200A9E30-5F8E-46AD-A278-4DD9B01596A4}" srcOrd="1" destOrd="0" presId="urn:microsoft.com/office/officeart/2005/8/layout/pList2"/>
    <dgm:cxn modelId="{E4BE9DC2-C8F9-47FA-BA56-31734706DE8A}" type="presParOf" srcId="{002CD18B-FE56-4032-AA3B-6F77726DA31B}" destId="{5373B4CE-7B54-49EB-A85B-F84EE9730D2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4D9751-36C1-4E01-B50B-3C83074CAEB7}" type="doc">
      <dgm:prSet loTypeId="urn:microsoft.com/office/officeart/2005/8/layout/pList2" loCatId="list" qsTypeId="urn:microsoft.com/office/officeart/2005/8/quickstyle/simple1" qsCatId="simple" csTypeId="urn:microsoft.com/office/officeart/2005/8/colors/colorful5" csCatId="colorful" phldr="1"/>
      <dgm:spPr/>
    </dgm:pt>
    <dgm:pt modelId="{ED4B1897-16AE-4DF2-819F-C505DD5025B4}">
      <dgm:prSet phldrT="[Texto]"/>
      <dgm:spPr/>
      <dgm:t>
        <a:bodyPr/>
        <a:lstStyle/>
        <a:p>
          <a:r>
            <a:rPr lang="es-AR" dirty="0" smtClean="0"/>
            <a:t>Función por tramo</a:t>
          </a:r>
          <a:endParaRPr lang="es-AR" dirty="0"/>
        </a:p>
      </dgm:t>
    </dgm:pt>
    <dgm:pt modelId="{DA3F7446-0295-4901-BAD3-3ABA74C04479}" type="parTrans" cxnId="{AF306375-AAC9-43A0-B86F-F6401287A96A}">
      <dgm:prSet/>
      <dgm:spPr/>
      <dgm:t>
        <a:bodyPr/>
        <a:lstStyle/>
        <a:p>
          <a:endParaRPr lang="es-AR"/>
        </a:p>
      </dgm:t>
    </dgm:pt>
    <dgm:pt modelId="{DE88784F-88D6-462B-BDA4-37C5481D6BB3}" type="sibTrans" cxnId="{AF306375-AAC9-43A0-B86F-F6401287A96A}">
      <dgm:prSet/>
      <dgm:spPr/>
      <dgm:t>
        <a:bodyPr/>
        <a:lstStyle/>
        <a:p>
          <a:endParaRPr lang="es-AR"/>
        </a:p>
      </dgm:t>
    </dgm:pt>
    <dgm:pt modelId="{DCB983DF-32FA-44E6-848E-0FB790C75D1B}">
      <dgm:prSet phldrT="[Texto]"/>
      <dgm:spPr/>
      <dgm:t>
        <a:bodyPr/>
        <a:lstStyle/>
        <a:p>
          <a:r>
            <a:rPr lang="es-AR" dirty="0" smtClean="0"/>
            <a:t>Función valor absoluto.</a:t>
          </a:r>
          <a:endParaRPr lang="es-AR" dirty="0"/>
        </a:p>
      </dgm:t>
    </dgm:pt>
    <dgm:pt modelId="{91179218-5639-4283-A7F2-7655A62E981B}" type="parTrans" cxnId="{D5F483A9-BC46-4ED9-9AE3-A343EA396C0E}">
      <dgm:prSet/>
      <dgm:spPr/>
      <dgm:t>
        <a:bodyPr/>
        <a:lstStyle/>
        <a:p>
          <a:endParaRPr lang="es-AR"/>
        </a:p>
      </dgm:t>
    </dgm:pt>
    <dgm:pt modelId="{F59E3BDD-A34A-49C2-BD96-C0627D7B66E9}" type="sibTrans" cxnId="{D5F483A9-BC46-4ED9-9AE3-A343EA396C0E}">
      <dgm:prSet/>
      <dgm:spPr/>
      <dgm:t>
        <a:bodyPr/>
        <a:lstStyle/>
        <a:p>
          <a:endParaRPr lang="es-AR"/>
        </a:p>
      </dgm:t>
    </dgm:pt>
    <dgm:pt modelId="{82AFBF78-3062-447C-AD7C-66627B68B603}">
      <dgm:prSet phldrT="[Texto]"/>
      <dgm:spPr/>
      <dgm:t>
        <a:bodyPr/>
        <a:lstStyle/>
        <a:p>
          <a:r>
            <a:rPr lang="es-AR" dirty="0" smtClean="0"/>
            <a:t>Funciones radical</a:t>
          </a:r>
          <a:endParaRPr lang="es-AR" dirty="0"/>
        </a:p>
      </dgm:t>
    </dgm:pt>
    <dgm:pt modelId="{29775D59-16ED-4770-AFAB-6205D7BCE470}" type="parTrans" cxnId="{3EEA17ED-6EB1-46D6-A446-5E725B800579}">
      <dgm:prSet/>
      <dgm:spPr/>
      <dgm:t>
        <a:bodyPr/>
        <a:lstStyle/>
        <a:p>
          <a:endParaRPr lang="es-AR"/>
        </a:p>
      </dgm:t>
    </dgm:pt>
    <dgm:pt modelId="{F8450524-6216-4620-853B-5ED30B539F0A}" type="sibTrans" cxnId="{3EEA17ED-6EB1-46D6-A446-5E725B800579}">
      <dgm:prSet/>
      <dgm:spPr/>
      <dgm:t>
        <a:bodyPr/>
        <a:lstStyle/>
        <a:p>
          <a:endParaRPr lang="es-AR"/>
        </a:p>
      </dgm:t>
    </dgm:pt>
    <dgm:pt modelId="{382B7A82-D532-46F7-BBB2-10C67AC37684}" type="pres">
      <dgm:prSet presAssocID="{484D9751-36C1-4E01-B50B-3C83074CAEB7}" presName="Name0" presStyleCnt="0">
        <dgm:presLayoutVars>
          <dgm:dir/>
          <dgm:resizeHandles val="exact"/>
        </dgm:presLayoutVars>
      </dgm:prSet>
      <dgm:spPr/>
    </dgm:pt>
    <dgm:pt modelId="{E61E204D-2D75-45EC-8357-F330EE7DEB66}" type="pres">
      <dgm:prSet presAssocID="{484D9751-36C1-4E01-B50B-3C83074CAEB7}" presName="bkgdShp" presStyleLbl="alignAccFollowNode1" presStyleIdx="0" presStyleCnt="1" custScaleY="139056" custLinFactNeighborY="9096"/>
      <dgm:spPr/>
    </dgm:pt>
    <dgm:pt modelId="{3137F23F-6213-4EE4-98A8-086F08EDDB16}" type="pres">
      <dgm:prSet presAssocID="{484D9751-36C1-4E01-B50B-3C83074CAEB7}" presName="linComp" presStyleCnt="0"/>
      <dgm:spPr/>
    </dgm:pt>
    <dgm:pt modelId="{0A38A069-5450-4F9D-B66A-1BA705A15C4C}" type="pres">
      <dgm:prSet presAssocID="{ED4B1897-16AE-4DF2-819F-C505DD5025B4}" presName="compNode" presStyleCnt="0"/>
      <dgm:spPr/>
    </dgm:pt>
    <dgm:pt modelId="{3B61CCA8-FB2E-4445-8261-00137FD34A28}" type="pres">
      <dgm:prSet presAssocID="{ED4B1897-16AE-4DF2-819F-C505DD5025B4}" presName="node" presStyleLbl="node1" presStyleIdx="0" presStyleCnt="3" custScaleY="7127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028C8B6-A3E9-48AF-BF02-0DAFF2D7FEFE}" type="pres">
      <dgm:prSet presAssocID="{ED4B1897-16AE-4DF2-819F-C505DD5025B4}" presName="invisiNode" presStyleLbl="node1" presStyleIdx="0" presStyleCnt="3"/>
      <dgm:spPr/>
    </dgm:pt>
    <dgm:pt modelId="{767DF22C-B8E4-4D16-A74D-03C114C58981}" type="pres">
      <dgm:prSet presAssocID="{ED4B1897-16AE-4DF2-819F-C505DD5025B4}" presName="imagNode" presStyleLbl="fgImgPlace1" presStyleIdx="0" presStyleCnt="3" custScaleY="14844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80AE16C4-9387-47EC-8E93-9408E3335BAA}" type="pres">
      <dgm:prSet presAssocID="{DE88784F-88D6-462B-BDA4-37C5481D6BB3}" presName="sibTrans" presStyleLbl="sibTrans2D1" presStyleIdx="0" presStyleCnt="0"/>
      <dgm:spPr/>
      <dgm:t>
        <a:bodyPr/>
        <a:lstStyle/>
        <a:p>
          <a:endParaRPr lang="es-AR"/>
        </a:p>
      </dgm:t>
    </dgm:pt>
    <dgm:pt modelId="{6BD58437-964D-4317-AAC5-526786461193}" type="pres">
      <dgm:prSet presAssocID="{DCB983DF-32FA-44E6-848E-0FB790C75D1B}" presName="compNode" presStyleCnt="0"/>
      <dgm:spPr/>
    </dgm:pt>
    <dgm:pt modelId="{47E15707-1D7D-405C-8783-93C88B88FFBE}" type="pres">
      <dgm:prSet presAssocID="{DCB983DF-32FA-44E6-848E-0FB790C75D1B}" presName="node" presStyleLbl="node1" presStyleIdx="1" presStyleCnt="3" custScaleY="7013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4D21E49-7551-412F-A652-C9F663B8FC19}" type="pres">
      <dgm:prSet presAssocID="{DCB983DF-32FA-44E6-848E-0FB790C75D1B}" presName="invisiNode" presStyleLbl="node1" presStyleIdx="1" presStyleCnt="3"/>
      <dgm:spPr/>
    </dgm:pt>
    <dgm:pt modelId="{9863AF07-835C-4B0E-8F77-33AC20672248}" type="pres">
      <dgm:prSet presAssocID="{DCB983DF-32FA-44E6-848E-0FB790C75D1B}" presName="imagNode" presStyleLbl="fgImgPlace1" presStyleIdx="1" presStyleCnt="3" custScaleY="14583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B6FF43C6-AEAA-4AD5-B799-AEA2E713319A}" type="pres">
      <dgm:prSet presAssocID="{F59E3BDD-A34A-49C2-BD96-C0627D7B66E9}" presName="sibTrans" presStyleLbl="sibTrans2D1" presStyleIdx="0" presStyleCnt="0"/>
      <dgm:spPr/>
      <dgm:t>
        <a:bodyPr/>
        <a:lstStyle/>
        <a:p>
          <a:endParaRPr lang="es-AR"/>
        </a:p>
      </dgm:t>
    </dgm:pt>
    <dgm:pt modelId="{002CD18B-FE56-4032-AA3B-6F77726DA31B}" type="pres">
      <dgm:prSet presAssocID="{82AFBF78-3062-447C-AD7C-66627B68B603}" presName="compNode" presStyleCnt="0"/>
      <dgm:spPr/>
    </dgm:pt>
    <dgm:pt modelId="{622D1493-7775-43B8-8C25-6F5E762A29CF}" type="pres">
      <dgm:prSet presAssocID="{82AFBF78-3062-447C-AD7C-66627B68B603}" presName="node" presStyleLbl="node1" presStyleIdx="2" presStyleCnt="3" custScaleY="7106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00A9E30-5F8E-46AD-A278-4DD9B01596A4}" type="pres">
      <dgm:prSet presAssocID="{82AFBF78-3062-447C-AD7C-66627B68B603}" presName="invisiNode" presStyleLbl="node1" presStyleIdx="2" presStyleCnt="3"/>
      <dgm:spPr/>
    </dgm:pt>
    <dgm:pt modelId="{5373B4CE-7B54-49EB-A85B-F84EE9730D25}" type="pres">
      <dgm:prSet presAssocID="{82AFBF78-3062-447C-AD7C-66627B68B603}" presName="imagNode" presStyleLbl="fgImgPlace1" presStyleIdx="2" presStyleCnt="3" custScaleY="14650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3000" b="-63000"/>
          </a:stretch>
        </a:blipFill>
      </dgm:spPr>
      <dgm:t>
        <a:bodyPr/>
        <a:lstStyle/>
        <a:p>
          <a:endParaRPr lang="es-AR"/>
        </a:p>
      </dgm:t>
    </dgm:pt>
  </dgm:ptLst>
  <dgm:cxnLst>
    <dgm:cxn modelId="{AF306375-AAC9-43A0-B86F-F6401287A96A}" srcId="{484D9751-36C1-4E01-B50B-3C83074CAEB7}" destId="{ED4B1897-16AE-4DF2-819F-C505DD5025B4}" srcOrd="0" destOrd="0" parTransId="{DA3F7446-0295-4901-BAD3-3ABA74C04479}" sibTransId="{DE88784F-88D6-462B-BDA4-37C5481D6BB3}"/>
    <dgm:cxn modelId="{A1646642-9D80-4F37-894D-C49ACBC72F44}" type="presOf" srcId="{DE88784F-88D6-462B-BDA4-37C5481D6BB3}" destId="{80AE16C4-9387-47EC-8E93-9408E3335BAA}" srcOrd="0" destOrd="0" presId="urn:microsoft.com/office/officeart/2005/8/layout/pList2"/>
    <dgm:cxn modelId="{66A04314-6AB7-4723-A310-859893606967}" type="presOf" srcId="{82AFBF78-3062-447C-AD7C-66627B68B603}" destId="{622D1493-7775-43B8-8C25-6F5E762A29CF}" srcOrd="0" destOrd="0" presId="urn:microsoft.com/office/officeart/2005/8/layout/pList2"/>
    <dgm:cxn modelId="{C35AE933-BC08-4CD3-B2B0-43661BB53D89}" type="presOf" srcId="{ED4B1897-16AE-4DF2-819F-C505DD5025B4}" destId="{3B61CCA8-FB2E-4445-8261-00137FD34A28}" srcOrd="0" destOrd="0" presId="urn:microsoft.com/office/officeart/2005/8/layout/pList2"/>
    <dgm:cxn modelId="{4FF651DA-6CD6-449E-BA68-2B4D8ABC52D4}" type="presOf" srcId="{DCB983DF-32FA-44E6-848E-0FB790C75D1B}" destId="{47E15707-1D7D-405C-8783-93C88B88FFBE}" srcOrd="0" destOrd="0" presId="urn:microsoft.com/office/officeart/2005/8/layout/pList2"/>
    <dgm:cxn modelId="{062455E3-CA30-4E1D-BCB1-FE0BF449455E}" type="presOf" srcId="{F59E3BDD-A34A-49C2-BD96-C0627D7B66E9}" destId="{B6FF43C6-AEAA-4AD5-B799-AEA2E713319A}" srcOrd="0" destOrd="0" presId="urn:microsoft.com/office/officeart/2005/8/layout/pList2"/>
    <dgm:cxn modelId="{3EEA17ED-6EB1-46D6-A446-5E725B800579}" srcId="{484D9751-36C1-4E01-B50B-3C83074CAEB7}" destId="{82AFBF78-3062-447C-AD7C-66627B68B603}" srcOrd="2" destOrd="0" parTransId="{29775D59-16ED-4770-AFAB-6205D7BCE470}" sibTransId="{F8450524-6216-4620-853B-5ED30B539F0A}"/>
    <dgm:cxn modelId="{D5F483A9-BC46-4ED9-9AE3-A343EA396C0E}" srcId="{484D9751-36C1-4E01-B50B-3C83074CAEB7}" destId="{DCB983DF-32FA-44E6-848E-0FB790C75D1B}" srcOrd="1" destOrd="0" parTransId="{91179218-5639-4283-A7F2-7655A62E981B}" sibTransId="{F59E3BDD-A34A-49C2-BD96-C0627D7B66E9}"/>
    <dgm:cxn modelId="{1D434130-CEEA-4899-92AB-7811CD9C5E6A}" type="presOf" srcId="{484D9751-36C1-4E01-B50B-3C83074CAEB7}" destId="{382B7A82-D532-46F7-BBB2-10C67AC37684}" srcOrd="0" destOrd="0" presId="urn:microsoft.com/office/officeart/2005/8/layout/pList2"/>
    <dgm:cxn modelId="{5073C6C1-1BF8-4AED-9133-945195E5687E}" type="presParOf" srcId="{382B7A82-D532-46F7-BBB2-10C67AC37684}" destId="{E61E204D-2D75-45EC-8357-F330EE7DEB66}" srcOrd="0" destOrd="0" presId="urn:microsoft.com/office/officeart/2005/8/layout/pList2"/>
    <dgm:cxn modelId="{E4060701-79D2-47B5-9A16-84A9805EC90A}" type="presParOf" srcId="{382B7A82-D532-46F7-BBB2-10C67AC37684}" destId="{3137F23F-6213-4EE4-98A8-086F08EDDB16}" srcOrd="1" destOrd="0" presId="urn:microsoft.com/office/officeart/2005/8/layout/pList2"/>
    <dgm:cxn modelId="{C9D66EB8-BB94-4DD3-BCA6-A19A525D696B}" type="presParOf" srcId="{3137F23F-6213-4EE4-98A8-086F08EDDB16}" destId="{0A38A069-5450-4F9D-B66A-1BA705A15C4C}" srcOrd="0" destOrd="0" presId="urn:microsoft.com/office/officeart/2005/8/layout/pList2"/>
    <dgm:cxn modelId="{75879A58-5D20-4367-869B-C333D5F34CD3}" type="presParOf" srcId="{0A38A069-5450-4F9D-B66A-1BA705A15C4C}" destId="{3B61CCA8-FB2E-4445-8261-00137FD34A28}" srcOrd="0" destOrd="0" presId="urn:microsoft.com/office/officeart/2005/8/layout/pList2"/>
    <dgm:cxn modelId="{3E0FB262-35CA-49A0-9028-2AB4FDFE2376}" type="presParOf" srcId="{0A38A069-5450-4F9D-B66A-1BA705A15C4C}" destId="{5028C8B6-A3E9-48AF-BF02-0DAFF2D7FEFE}" srcOrd="1" destOrd="0" presId="urn:microsoft.com/office/officeart/2005/8/layout/pList2"/>
    <dgm:cxn modelId="{CAB79401-4B7D-4CF5-94B1-13FAEABD5068}" type="presParOf" srcId="{0A38A069-5450-4F9D-B66A-1BA705A15C4C}" destId="{767DF22C-B8E4-4D16-A74D-03C114C58981}" srcOrd="2" destOrd="0" presId="urn:microsoft.com/office/officeart/2005/8/layout/pList2"/>
    <dgm:cxn modelId="{0E45D479-5E55-4BE5-A0E2-67910ED07053}" type="presParOf" srcId="{3137F23F-6213-4EE4-98A8-086F08EDDB16}" destId="{80AE16C4-9387-47EC-8E93-9408E3335BAA}" srcOrd="1" destOrd="0" presId="urn:microsoft.com/office/officeart/2005/8/layout/pList2"/>
    <dgm:cxn modelId="{4F2B17DD-C917-4FDF-9C8F-EF3C50343FFF}" type="presParOf" srcId="{3137F23F-6213-4EE4-98A8-086F08EDDB16}" destId="{6BD58437-964D-4317-AAC5-526786461193}" srcOrd="2" destOrd="0" presId="urn:microsoft.com/office/officeart/2005/8/layout/pList2"/>
    <dgm:cxn modelId="{45F0A8EF-DFFB-4D2A-8D61-43DEDE5DCDE1}" type="presParOf" srcId="{6BD58437-964D-4317-AAC5-526786461193}" destId="{47E15707-1D7D-405C-8783-93C88B88FFBE}" srcOrd="0" destOrd="0" presId="urn:microsoft.com/office/officeart/2005/8/layout/pList2"/>
    <dgm:cxn modelId="{2465FCCC-6D50-4D1F-833D-18E4CD53EFC6}" type="presParOf" srcId="{6BD58437-964D-4317-AAC5-526786461193}" destId="{B4D21E49-7551-412F-A652-C9F663B8FC19}" srcOrd="1" destOrd="0" presId="urn:microsoft.com/office/officeart/2005/8/layout/pList2"/>
    <dgm:cxn modelId="{16A1D0AB-8644-4929-8214-4755342CA8F7}" type="presParOf" srcId="{6BD58437-964D-4317-AAC5-526786461193}" destId="{9863AF07-835C-4B0E-8F77-33AC20672248}" srcOrd="2" destOrd="0" presId="urn:microsoft.com/office/officeart/2005/8/layout/pList2"/>
    <dgm:cxn modelId="{F5B61135-5879-4A0D-9C12-BFC4ED181170}" type="presParOf" srcId="{3137F23F-6213-4EE4-98A8-086F08EDDB16}" destId="{B6FF43C6-AEAA-4AD5-B799-AEA2E713319A}" srcOrd="3" destOrd="0" presId="urn:microsoft.com/office/officeart/2005/8/layout/pList2"/>
    <dgm:cxn modelId="{0D728BB1-4C44-48FF-B945-ABFF68B84E07}" type="presParOf" srcId="{3137F23F-6213-4EE4-98A8-086F08EDDB16}" destId="{002CD18B-FE56-4032-AA3B-6F77726DA31B}" srcOrd="4" destOrd="0" presId="urn:microsoft.com/office/officeart/2005/8/layout/pList2"/>
    <dgm:cxn modelId="{4CD6E2C6-AEE9-4508-BBA0-53826D960C7E}" type="presParOf" srcId="{002CD18B-FE56-4032-AA3B-6F77726DA31B}" destId="{622D1493-7775-43B8-8C25-6F5E762A29CF}" srcOrd="0" destOrd="0" presId="urn:microsoft.com/office/officeart/2005/8/layout/pList2"/>
    <dgm:cxn modelId="{40FE2107-0D49-4790-B8CA-73EF7F58234A}" type="presParOf" srcId="{002CD18B-FE56-4032-AA3B-6F77726DA31B}" destId="{200A9E30-5F8E-46AD-A278-4DD9B01596A4}" srcOrd="1" destOrd="0" presId="urn:microsoft.com/office/officeart/2005/8/layout/pList2"/>
    <dgm:cxn modelId="{1CB5E1C0-E99A-45B1-8FD3-902C9D7047AB}" type="presParOf" srcId="{002CD18B-FE56-4032-AA3B-6F77726DA31B}" destId="{5373B4CE-7B54-49EB-A85B-F84EE9730D2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4D9751-36C1-4E01-B50B-3C83074CAEB7}" type="doc">
      <dgm:prSet loTypeId="urn:microsoft.com/office/officeart/2005/8/layout/p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AR"/>
        </a:p>
      </dgm:t>
    </dgm:pt>
    <dgm:pt modelId="{ED4B1897-16AE-4DF2-819F-C505DD5025B4}">
      <dgm:prSet phldrT="[Texto]"/>
      <dgm:spPr/>
      <dgm:t>
        <a:bodyPr/>
        <a:lstStyle/>
        <a:p>
          <a:r>
            <a:rPr lang="es-AR" dirty="0" smtClean="0"/>
            <a:t>Función exponencial</a:t>
          </a:r>
          <a:endParaRPr lang="es-AR" dirty="0"/>
        </a:p>
      </dgm:t>
    </dgm:pt>
    <dgm:pt modelId="{DA3F7446-0295-4901-BAD3-3ABA74C04479}" type="parTrans" cxnId="{AF306375-AAC9-43A0-B86F-F6401287A96A}">
      <dgm:prSet/>
      <dgm:spPr/>
      <dgm:t>
        <a:bodyPr/>
        <a:lstStyle/>
        <a:p>
          <a:endParaRPr lang="es-AR"/>
        </a:p>
      </dgm:t>
    </dgm:pt>
    <dgm:pt modelId="{DE88784F-88D6-462B-BDA4-37C5481D6BB3}" type="sibTrans" cxnId="{AF306375-AAC9-43A0-B86F-F6401287A96A}">
      <dgm:prSet/>
      <dgm:spPr/>
      <dgm:t>
        <a:bodyPr/>
        <a:lstStyle/>
        <a:p>
          <a:endParaRPr lang="es-AR"/>
        </a:p>
      </dgm:t>
    </dgm:pt>
    <dgm:pt modelId="{DCB983DF-32FA-44E6-848E-0FB790C75D1B}">
      <dgm:prSet phldrT="[Texto]"/>
      <dgm:spPr/>
      <dgm:t>
        <a:bodyPr/>
        <a:lstStyle/>
        <a:p>
          <a:r>
            <a:rPr lang="es-AR" dirty="0" smtClean="0"/>
            <a:t>Función logaritmo</a:t>
          </a:r>
          <a:endParaRPr lang="es-AR" dirty="0"/>
        </a:p>
      </dgm:t>
    </dgm:pt>
    <dgm:pt modelId="{91179218-5639-4283-A7F2-7655A62E981B}" type="parTrans" cxnId="{D5F483A9-BC46-4ED9-9AE3-A343EA396C0E}">
      <dgm:prSet/>
      <dgm:spPr/>
      <dgm:t>
        <a:bodyPr/>
        <a:lstStyle/>
        <a:p>
          <a:endParaRPr lang="es-AR"/>
        </a:p>
      </dgm:t>
    </dgm:pt>
    <dgm:pt modelId="{F59E3BDD-A34A-49C2-BD96-C0627D7B66E9}" type="sibTrans" cxnId="{D5F483A9-BC46-4ED9-9AE3-A343EA396C0E}">
      <dgm:prSet/>
      <dgm:spPr/>
      <dgm:t>
        <a:bodyPr/>
        <a:lstStyle/>
        <a:p>
          <a:endParaRPr lang="es-AR"/>
        </a:p>
      </dgm:t>
    </dgm:pt>
    <dgm:pt modelId="{0D36F362-5ADA-4603-A2B0-C01ED5B59134}">
      <dgm:prSet phldrT="[Texto]"/>
      <dgm:spPr/>
      <dgm:t>
        <a:bodyPr/>
        <a:lstStyle/>
        <a:p>
          <a:r>
            <a:rPr lang="es-AR" dirty="0" smtClean="0"/>
            <a:t>Función trigonométrica</a:t>
          </a:r>
          <a:endParaRPr lang="es-AR" dirty="0"/>
        </a:p>
      </dgm:t>
    </dgm:pt>
    <dgm:pt modelId="{99806DD4-4E6A-489E-8B60-3099016A9AF8}" type="parTrans" cxnId="{BB920D8D-3C84-4A85-8976-7472F3FFC8DD}">
      <dgm:prSet/>
      <dgm:spPr/>
      <dgm:t>
        <a:bodyPr/>
        <a:lstStyle/>
        <a:p>
          <a:endParaRPr lang="es-AR"/>
        </a:p>
      </dgm:t>
    </dgm:pt>
    <dgm:pt modelId="{97D6B723-B0A9-421C-80BC-D3EE965B4AF6}" type="sibTrans" cxnId="{BB920D8D-3C84-4A85-8976-7472F3FFC8DD}">
      <dgm:prSet/>
      <dgm:spPr/>
      <dgm:t>
        <a:bodyPr/>
        <a:lstStyle/>
        <a:p>
          <a:endParaRPr lang="es-AR"/>
        </a:p>
      </dgm:t>
    </dgm:pt>
    <dgm:pt modelId="{382B7A82-D532-46F7-BBB2-10C67AC37684}" type="pres">
      <dgm:prSet presAssocID="{484D9751-36C1-4E01-B50B-3C83074CAE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E61E204D-2D75-45EC-8357-F330EE7DEB66}" type="pres">
      <dgm:prSet presAssocID="{484D9751-36C1-4E01-B50B-3C83074CAEB7}" presName="bkgdShp" presStyleLbl="alignAccFollowNode1" presStyleIdx="0" presStyleCnt="1" custScaleY="139056" custLinFactNeighborY="9096"/>
      <dgm:spPr/>
    </dgm:pt>
    <dgm:pt modelId="{3137F23F-6213-4EE4-98A8-086F08EDDB16}" type="pres">
      <dgm:prSet presAssocID="{484D9751-36C1-4E01-B50B-3C83074CAEB7}" presName="linComp" presStyleCnt="0"/>
      <dgm:spPr/>
    </dgm:pt>
    <dgm:pt modelId="{0A38A069-5450-4F9D-B66A-1BA705A15C4C}" type="pres">
      <dgm:prSet presAssocID="{ED4B1897-16AE-4DF2-819F-C505DD5025B4}" presName="compNode" presStyleCnt="0"/>
      <dgm:spPr/>
    </dgm:pt>
    <dgm:pt modelId="{3B61CCA8-FB2E-4445-8261-00137FD34A28}" type="pres">
      <dgm:prSet presAssocID="{ED4B1897-16AE-4DF2-819F-C505DD5025B4}" presName="node" presStyleLbl="node1" presStyleIdx="0" presStyleCnt="3" custScaleY="7127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028C8B6-A3E9-48AF-BF02-0DAFF2D7FEFE}" type="pres">
      <dgm:prSet presAssocID="{ED4B1897-16AE-4DF2-819F-C505DD5025B4}" presName="invisiNode" presStyleLbl="node1" presStyleIdx="0" presStyleCnt="3"/>
      <dgm:spPr/>
    </dgm:pt>
    <dgm:pt modelId="{767DF22C-B8E4-4D16-A74D-03C114C58981}" type="pres">
      <dgm:prSet presAssocID="{ED4B1897-16AE-4DF2-819F-C505DD5025B4}" presName="imagNode" presStyleLbl="fgImgPlace1" presStyleIdx="0" presStyleCnt="3" custScaleY="14844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  <dgm:pt modelId="{80AE16C4-9387-47EC-8E93-9408E3335BAA}" type="pres">
      <dgm:prSet presAssocID="{DE88784F-88D6-462B-BDA4-37C5481D6BB3}" presName="sibTrans" presStyleLbl="sibTrans2D1" presStyleIdx="0" presStyleCnt="0"/>
      <dgm:spPr/>
      <dgm:t>
        <a:bodyPr/>
        <a:lstStyle/>
        <a:p>
          <a:endParaRPr lang="es-AR"/>
        </a:p>
      </dgm:t>
    </dgm:pt>
    <dgm:pt modelId="{6BD58437-964D-4317-AAC5-526786461193}" type="pres">
      <dgm:prSet presAssocID="{DCB983DF-32FA-44E6-848E-0FB790C75D1B}" presName="compNode" presStyleCnt="0"/>
      <dgm:spPr/>
    </dgm:pt>
    <dgm:pt modelId="{47E15707-1D7D-405C-8783-93C88B88FFBE}" type="pres">
      <dgm:prSet presAssocID="{DCB983DF-32FA-44E6-848E-0FB790C75D1B}" presName="node" presStyleLbl="node1" presStyleIdx="1" presStyleCnt="3" custScaleY="7013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4D21E49-7551-412F-A652-C9F663B8FC19}" type="pres">
      <dgm:prSet presAssocID="{DCB983DF-32FA-44E6-848E-0FB790C75D1B}" presName="invisiNode" presStyleLbl="node1" presStyleIdx="1" presStyleCnt="3"/>
      <dgm:spPr/>
    </dgm:pt>
    <dgm:pt modelId="{9863AF07-835C-4B0E-8F77-33AC20672248}" type="pres">
      <dgm:prSet presAssocID="{DCB983DF-32FA-44E6-848E-0FB790C75D1B}" presName="imagNode" presStyleLbl="fgImgPlace1" presStyleIdx="1" presStyleCnt="3" custScaleY="14583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</dgm:pt>
    <dgm:pt modelId="{2CE5ECE4-A3EC-4767-8D46-3433395785A8}" type="pres">
      <dgm:prSet presAssocID="{F59E3BDD-A34A-49C2-BD96-C0627D7B66E9}" presName="sibTrans" presStyleLbl="sibTrans2D1" presStyleIdx="0" presStyleCnt="0"/>
      <dgm:spPr/>
      <dgm:t>
        <a:bodyPr/>
        <a:lstStyle/>
        <a:p>
          <a:endParaRPr lang="es-AR"/>
        </a:p>
      </dgm:t>
    </dgm:pt>
    <dgm:pt modelId="{54B98F71-DA83-4A15-848F-7FFC977AE2BD}" type="pres">
      <dgm:prSet presAssocID="{0D36F362-5ADA-4603-A2B0-C01ED5B59134}" presName="compNode" presStyleCnt="0"/>
      <dgm:spPr/>
    </dgm:pt>
    <dgm:pt modelId="{E293A06F-7864-4EAB-A599-4DCEF8886DD0}" type="pres">
      <dgm:prSet presAssocID="{0D36F362-5ADA-4603-A2B0-C01ED5B59134}" presName="node" presStyleLbl="node1" presStyleIdx="2" presStyleCnt="3" custScaleY="7013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4D8D646-534D-42ED-A934-F7791FD126C0}" type="pres">
      <dgm:prSet presAssocID="{0D36F362-5ADA-4603-A2B0-C01ED5B59134}" presName="invisiNode" presStyleLbl="node1" presStyleIdx="2" presStyleCnt="3"/>
      <dgm:spPr/>
    </dgm:pt>
    <dgm:pt modelId="{3674882F-7B07-46E6-9DB4-203FDE79B4D1}" type="pres">
      <dgm:prSet presAssocID="{0D36F362-5ADA-4603-A2B0-C01ED5B59134}" presName="imagNode" presStyleLbl="fgImgPlace1" presStyleIdx="2" presStyleCnt="3" custScaleY="14517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</dgm:ptLst>
  <dgm:cxnLst>
    <dgm:cxn modelId="{AF306375-AAC9-43A0-B86F-F6401287A96A}" srcId="{484D9751-36C1-4E01-B50B-3C83074CAEB7}" destId="{ED4B1897-16AE-4DF2-819F-C505DD5025B4}" srcOrd="0" destOrd="0" parTransId="{DA3F7446-0295-4901-BAD3-3ABA74C04479}" sibTransId="{DE88784F-88D6-462B-BDA4-37C5481D6BB3}"/>
    <dgm:cxn modelId="{84ECE104-2CE5-4532-A8AF-550D25FC1970}" type="presOf" srcId="{0D36F362-5ADA-4603-A2B0-C01ED5B59134}" destId="{E293A06F-7864-4EAB-A599-4DCEF8886DD0}" srcOrd="0" destOrd="0" presId="urn:microsoft.com/office/officeart/2005/8/layout/pList2"/>
    <dgm:cxn modelId="{6676FC29-6BE1-4521-A60B-69DAEA541EE8}" type="presOf" srcId="{ED4B1897-16AE-4DF2-819F-C505DD5025B4}" destId="{3B61CCA8-FB2E-4445-8261-00137FD34A28}" srcOrd="0" destOrd="0" presId="urn:microsoft.com/office/officeart/2005/8/layout/pList2"/>
    <dgm:cxn modelId="{FA94DCBE-9A68-4AD7-9219-CE8EBEDA6C81}" type="presOf" srcId="{F59E3BDD-A34A-49C2-BD96-C0627D7B66E9}" destId="{2CE5ECE4-A3EC-4767-8D46-3433395785A8}" srcOrd="0" destOrd="0" presId="urn:microsoft.com/office/officeart/2005/8/layout/pList2"/>
    <dgm:cxn modelId="{BB920D8D-3C84-4A85-8976-7472F3FFC8DD}" srcId="{484D9751-36C1-4E01-B50B-3C83074CAEB7}" destId="{0D36F362-5ADA-4603-A2B0-C01ED5B59134}" srcOrd="2" destOrd="0" parTransId="{99806DD4-4E6A-489E-8B60-3099016A9AF8}" sibTransId="{97D6B723-B0A9-421C-80BC-D3EE965B4AF6}"/>
    <dgm:cxn modelId="{DC4EDDEB-A019-4E59-83D2-D93FA3C89962}" type="presOf" srcId="{DCB983DF-32FA-44E6-848E-0FB790C75D1B}" destId="{47E15707-1D7D-405C-8783-93C88B88FFBE}" srcOrd="0" destOrd="0" presId="urn:microsoft.com/office/officeart/2005/8/layout/pList2"/>
    <dgm:cxn modelId="{01D6D017-5F23-4685-8E60-77AF9FB07560}" type="presOf" srcId="{DE88784F-88D6-462B-BDA4-37C5481D6BB3}" destId="{80AE16C4-9387-47EC-8E93-9408E3335BAA}" srcOrd="0" destOrd="0" presId="urn:microsoft.com/office/officeart/2005/8/layout/pList2"/>
    <dgm:cxn modelId="{D5F483A9-BC46-4ED9-9AE3-A343EA396C0E}" srcId="{484D9751-36C1-4E01-B50B-3C83074CAEB7}" destId="{DCB983DF-32FA-44E6-848E-0FB790C75D1B}" srcOrd="1" destOrd="0" parTransId="{91179218-5639-4283-A7F2-7655A62E981B}" sibTransId="{F59E3BDD-A34A-49C2-BD96-C0627D7B66E9}"/>
    <dgm:cxn modelId="{C43D2AF4-E0BF-44E3-811E-74BF40E6E1A4}" type="presOf" srcId="{484D9751-36C1-4E01-B50B-3C83074CAEB7}" destId="{382B7A82-D532-46F7-BBB2-10C67AC37684}" srcOrd="0" destOrd="0" presId="urn:microsoft.com/office/officeart/2005/8/layout/pList2"/>
    <dgm:cxn modelId="{C6849367-F345-4799-A50B-2884B269CA27}" type="presParOf" srcId="{382B7A82-D532-46F7-BBB2-10C67AC37684}" destId="{E61E204D-2D75-45EC-8357-F330EE7DEB66}" srcOrd="0" destOrd="0" presId="urn:microsoft.com/office/officeart/2005/8/layout/pList2"/>
    <dgm:cxn modelId="{32325B7B-548E-4C20-A36A-BA9513132F0B}" type="presParOf" srcId="{382B7A82-D532-46F7-BBB2-10C67AC37684}" destId="{3137F23F-6213-4EE4-98A8-086F08EDDB16}" srcOrd="1" destOrd="0" presId="urn:microsoft.com/office/officeart/2005/8/layout/pList2"/>
    <dgm:cxn modelId="{C9A99319-49E9-4832-AA8A-137BDCECA022}" type="presParOf" srcId="{3137F23F-6213-4EE4-98A8-086F08EDDB16}" destId="{0A38A069-5450-4F9D-B66A-1BA705A15C4C}" srcOrd="0" destOrd="0" presId="urn:microsoft.com/office/officeart/2005/8/layout/pList2"/>
    <dgm:cxn modelId="{329EE032-3D08-4FDB-936E-0F782C345F8A}" type="presParOf" srcId="{0A38A069-5450-4F9D-B66A-1BA705A15C4C}" destId="{3B61CCA8-FB2E-4445-8261-00137FD34A28}" srcOrd="0" destOrd="0" presId="urn:microsoft.com/office/officeart/2005/8/layout/pList2"/>
    <dgm:cxn modelId="{9BF8F5AA-4548-4628-9D84-3F588DD962E3}" type="presParOf" srcId="{0A38A069-5450-4F9D-B66A-1BA705A15C4C}" destId="{5028C8B6-A3E9-48AF-BF02-0DAFF2D7FEFE}" srcOrd="1" destOrd="0" presId="urn:microsoft.com/office/officeart/2005/8/layout/pList2"/>
    <dgm:cxn modelId="{C969F468-F51B-495C-BC06-2BF4EA2742F1}" type="presParOf" srcId="{0A38A069-5450-4F9D-B66A-1BA705A15C4C}" destId="{767DF22C-B8E4-4D16-A74D-03C114C58981}" srcOrd="2" destOrd="0" presId="urn:microsoft.com/office/officeart/2005/8/layout/pList2"/>
    <dgm:cxn modelId="{1A447C20-9721-470B-8F66-2E2249E54F9C}" type="presParOf" srcId="{3137F23F-6213-4EE4-98A8-086F08EDDB16}" destId="{80AE16C4-9387-47EC-8E93-9408E3335BAA}" srcOrd="1" destOrd="0" presId="urn:microsoft.com/office/officeart/2005/8/layout/pList2"/>
    <dgm:cxn modelId="{CA2940EE-677B-4404-9F2A-CDEA84B7CE44}" type="presParOf" srcId="{3137F23F-6213-4EE4-98A8-086F08EDDB16}" destId="{6BD58437-964D-4317-AAC5-526786461193}" srcOrd="2" destOrd="0" presId="urn:microsoft.com/office/officeart/2005/8/layout/pList2"/>
    <dgm:cxn modelId="{A268B651-136E-4145-AC86-145888F8E604}" type="presParOf" srcId="{6BD58437-964D-4317-AAC5-526786461193}" destId="{47E15707-1D7D-405C-8783-93C88B88FFBE}" srcOrd="0" destOrd="0" presId="urn:microsoft.com/office/officeart/2005/8/layout/pList2"/>
    <dgm:cxn modelId="{41DE79C8-48F0-497F-AEE3-76D14D24B1CF}" type="presParOf" srcId="{6BD58437-964D-4317-AAC5-526786461193}" destId="{B4D21E49-7551-412F-A652-C9F663B8FC19}" srcOrd="1" destOrd="0" presId="urn:microsoft.com/office/officeart/2005/8/layout/pList2"/>
    <dgm:cxn modelId="{777C5EE4-4591-405C-A77F-FF2C38067C8A}" type="presParOf" srcId="{6BD58437-964D-4317-AAC5-526786461193}" destId="{9863AF07-835C-4B0E-8F77-33AC20672248}" srcOrd="2" destOrd="0" presId="urn:microsoft.com/office/officeart/2005/8/layout/pList2"/>
    <dgm:cxn modelId="{95E48056-2C45-4088-BDD3-B3F5F5D68085}" type="presParOf" srcId="{3137F23F-6213-4EE4-98A8-086F08EDDB16}" destId="{2CE5ECE4-A3EC-4767-8D46-3433395785A8}" srcOrd="3" destOrd="0" presId="urn:microsoft.com/office/officeart/2005/8/layout/pList2"/>
    <dgm:cxn modelId="{353CDCA3-3683-4798-BA2D-F050A80F2E93}" type="presParOf" srcId="{3137F23F-6213-4EE4-98A8-086F08EDDB16}" destId="{54B98F71-DA83-4A15-848F-7FFC977AE2BD}" srcOrd="4" destOrd="0" presId="urn:microsoft.com/office/officeart/2005/8/layout/pList2"/>
    <dgm:cxn modelId="{0EC990A7-AED1-41A7-92FC-3C43D049E094}" type="presParOf" srcId="{54B98F71-DA83-4A15-848F-7FFC977AE2BD}" destId="{E293A06F-7864-4EAB-A599-4DCEF8886DD0}" srcOrd="0" destOrd="0" presId="urn:microsoft.com/office/officeart/2005/8/layout/pList2"/>
    <dgm:cxn modelId="{1CFEE7DA-53A5-4718-8219-E0DF8672FD07}" type="presParOf" srcId="{54B98F71-DA83-4A15-848F-7FFC977AE2BD}" destId="{64D8D646-534D-42ED-A934-F7791FD126C0}" srcOrd="1" destOrd="0" presId="urn:microsoft.com/office/officeart/2005/8/layout/pList2"/>
    <dgm:cxn modelId="{FFD72364-E37C-46EF-9E0B-C963952162AA}" type="presParOf" srcId="{54B98F71-DA83-4A15-848F-7FFC977AE2BD}" destId="{3674882F-7B07-46E6-9DB4-203FDE79B4D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4/25/2024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4/25/2024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4/25/2024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4/25/2024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4/25/2024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4/25/2024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4/25/2024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4/25/2024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4/25/2024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TEMA 1: FUNCIONES LINEALES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 smtClean="0">
                <a:solidFill>
                  <a:schemeClr val="bg1"/>
                </a:solidFill>
              </a:rPr>
              <a:t>Matemática - Comisión C y D – Farmacia - UCSF</a:t>
            </a:r>
            <a:endParaRPr lang="es-A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0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Forma de expresar una función</a:t>
            </a:r>
            <a:endParaRPr lang="es-AR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208821"/>
              </p:ext>
            </p:extLst>
          </p:nvPr>
        </p:nvGraphicFramePr>
        <p:xfrm>
          <a:off x="515257" y="2325292"/>
          <a:ext cx="6380328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6895585" y="2934892"/>
            <a:ext cx="4890015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2"/>
                </a:solidFill>
              </a:rPr>
              <a:t>PARA DEFINIR UNA FUNCION SE DEBEN DAR A CONOCER: </a:t>
            </a:r>
            <a:r>
              <a:rPr 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DOMINIO</a:t>
            </a:r>
            <a:r>
              <a:rPr lang="es-ES" sz="2800" b="1" dirty="0">
                <a:solidFill>
                  <a:schemeClr val="bg2"/>
                </a:solidFill>
              </a:rPr>
              <a:t> </a:t>
            </a:r>
            <a:r>
              <a:rPr lang="es-ES" sz="2800" b="1" dirty="0" smtClean="0">
                <a:solidFill>
                  <a:schemeClr val="bg2"/>
                </a:solidFill>
              </a:rPr>
              <a:t>y </a:t>
            </a:r>
            <a:r>
              <a:rPr 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</a:t>
            </a:r>
            <a:r>
              <a:rPr lang="es-ES" sz="2800" b="1" dirty="0">
                <a:solidFill>
                  <a:schemeClr val="bg2"/>
                </a:solidFill>
              </a:rPr>
              <a:t> DE CORRESPONDENCIA QUE SE PUEDE EXPRESAR DE DISTINTAS </a:t>
            </a:r>
            <a:r>
              <a:rPr lang="es-ES" sz="2800" b="1" dirty="0" smtClean="0">
                <a:solidFill>
                  <a:schemeClr val="bg2"/>
                </a:solidFill>
              </a:rPr>
              <a:t>FORMAS.</a:t>
            </a:r>
            <a:endParaRPr lang="es-AR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AR" dirty="0" smtClean="0"/>
                  <a:t>Sea </a:t>
                </a:r>
                <a14:m>
                  <m:oMath xmlns:m="http://schemas.openxmlformats.org/officeDocument/2006/math">
                    <m:r>
                      <a:rPr lang="es-AR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s-AR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s-AR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b="1" i="1" smtClean="0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s-AR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A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s-AR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AR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s-AR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AR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s-AR" dirty="0" smtClean="0"/>
                  <a:t>, complete la tabla</a:t>
                </a:r>
                <a:endParaRPr lang="es-A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227993"/>
              </p:ext>
            </p:extLst>
          </p:nvPr>
        </p:nvGraphicFramePr>
        <p:xfrm>
          <a:off x="819150" y="2222500"/>
          <a:ext cx="456565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2825"/>
                <a:gridCol w="22828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sz="3200" dirty="0" smtClean="0"/>
                        <a:t>x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3200" dirty="0" smtClean="0"/>
                        <a:t>y=f(x)</a:t>
                      </a:r>
                      <a:endParaRPr lang="es-AR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sz="3200" dirty="0" smtClean="0"/>
                        <a:t>0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3200" dirty="0" smtClean="0"/>
                        <a:t>-1/4</a:t>
                      </a:r>
                      <a:endParaRPr lang="es-AR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3200" dirty="0" smtClean="0"/>
                        <a:t>0</a:t>
                      </a:r>
                      <a:endParaRPr lang="es-AR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sz="3200" dirty="0" smtClean="0"/>
                        <a:t>2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sz="3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AR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3200" dirty="0" smtClean="0"/>
                        <a:t>-16</a:t>
                      </a:r>
                      <a:endParaRPr lang="es-AR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sz="3200" dirty="0" smtClean="0"/>
                        <a:t>3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5714" t="20303" r="44643" b="9822"/>
          <a:stretch/>
        </p:blipFill>
        <p:spPr>
          <a:xfrm>
            <a:off x="6792686" y="2068285"/>
            <a:ext cx="3614057" cy="4789715"/>
          </a:xfrm>
          <a:prstGeom prst="rect">
            <a:avLst/>
          </a:prstGeom>
        </p:spPr>
      </p:pic>
      <p:graphicFrame>
        <p:nvGraphicFramePr>
          <p:cNvPr id="6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3687362"/>
              </p:ext>
            </p:extLst>
          </p:nvPr>
        </p:nvGraphicFramePr>
        <p:xfrm>
          <a:off x="810000" y="2222500"/>
          <a:ext cx="456565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2825"/>
                <a:gridCol w="22828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sz="3200" dirty="0" smtClean="0"/>
                        <a:t>x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3200" dirty="0" smtClean="0"/>
                        <a:t>y=f(x)</a:t>
                      </a:r>
                      <a:endParaRPr lang="es-AR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sz="3200" dirty="0" smtClean="0"/>
                        <a:t>0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3200" dirty="0" smtClean="0">
                          <a:solidFill>
                            <a:srgbClr val="FF0000"/>
                          </a:solidFill>
                        </a:rPr>
                        <a:t>-2</a:t>
                      </a:r>
                      <a:endParaRPr lang="es-AR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sz="3200" dirty="0" smtClean="0">
                          <a:solidFill>
                            <a:srgbClr val="0070C0"/>
                          </a:solidFill>
                        </a:rPr>
                        <a:t>½</a:t>
                      </a:r>
                      <a:endParaRPr lang="es-AR" sz="3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3200" dirty="0" smtClean="0"/>
                        <a:t>-1/4</a:t>
                      </a:r>
                      <a:endParaRPr lang="es-AR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sz="3200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s-AR" sz="3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3200" dirty="0" smtClean="0"/>
                        <a:t>0</a:t>
                      </a:r>
                      <a:endParaRPr lang="es-AR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sz="3200" dirty="0" smtClean="0"/>
                        <a:t>2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32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s-AR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sz="3200" dirty="0" smtClean="0">
                          <a:solidFill>
                            <a:srgbClr val="0070C0"/>
                          </a:solidFill>
                        </a:rPr>
                        <a:t>-1</a:t>
                      </a:r>
                      <a:endParaRPr lang="es-AR" sz="3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3200" dirty="0" smtClean="0"/>
                        <a:t>-16</a:t>
                      </a:r>
                      <a:endParaRPr lang="es-AR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sz="3200" dirty="0" smtClean="0"/>
                        <a:t>3</a:t>
                      </a:r>
                      <a:endParaRPr lang="es-A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3200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es-AR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1074057" y="2830286"/>
            <a:ext cx="4020457" cy="551543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7"/>
          <p:cNvSpPr/>
          <p:nvPr/>
        </p:nvSpPr>
        <p:spPr>
          <a:xfrm>
            <a:off x="1059543" y="3973648"/>
            <a:ext cx="4020457" cy="551543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CuadroTexto 8"/>
          <p:cNvSpPr txBox="1"/>
          <p:nvPr/>
        </p:nvSpPr>
        <p:spPr>
          <a:xfrm>
            <a:off x="5393950" y="2644392"/>
            <a:ext cx="2377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Ordenad al origen</a:t>
            </a:r>
          </a:p>
          <a:p>
            <a:r>
              <a:rPr lang="es-AR" dirty="0" smtClean="0"/>
              <a:t>(Valor de y cuando</a:t>
            </a:r>
          </a:p>
          <a:p>
            <a:r>
              <a:rPr lang="es-AR" dirty="0" smtClean="0"/>
              <a:t>x es 0)</a:t>
            </a:r>
            <a:endParaRPr lang="es-AR" dirty="0"/>
          </a:p>
        </p:txBody>
      </p:sp>
      <p:sp>
        <p:nvSpPr>
          <p:cNvPr id="10" name="CuadroTexto 9"/>
          <p:cNvSpPr txBox="1"/>
          <p:nvPr/>
        </p:nvSpPr>
        <p:spPr>
          <a:xfrm>
            <a:off x="5375650" y="3682164"/>
            <a:ext cx="2377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/>
              <a:t>Raíz o ceros de f(x)</a:t>
            </a:r>
          </a:p>
          <a:p>
            <a:r>
              <a:rPr lang="es-AR" dirty="0" smtClean="0"/>
              <a:t>(Valor de x cuando</a:t>
            </a:r>
          </a:p>
          <a:p>
            <a:r>
              <a:rPr lang="es-AR" dirty="0"/>
              <a:t>y</a:t>
            </a:r>
            <a:r>
              <a:rPr lang="es-AR" dirty="0" smtClean="0"/>
              <a:t> es 0)</a:t>
            </a:r>
            <a:endParaRPr lang="es-AR" dirty="0"/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7489371" y="3381829"/>
            <a:ext cx="522515" cy="1143362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7634514" y="3967465"/>
            <a:ext cx="887265" cy="35668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Dominio de una función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07007" y="1906627"/>
            <a:ext cx="6360302" cy="3581400"/>
          </a:xfrm>
          <a:solidFill>
            <a:schemeClr val="bg2"/>
          </a:solidFill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s-AR" sz="2800" dirty="0"/>
              <a:t>Los valores que puede tomar la variable independiente se llama </a:t>
            </a:r>
            <a:r>
              <a:rPr lang="es-A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conjunto dominio </a:t>
            </a:r>
            <a:r>
              <a:rPr lang="es-AR" sz="2800" dirty="0"/>
              <a:t>de la función.</a:t>
            </a:r>
          </a:p>
          <a:p>
            <a:endParaRPr lang="es-AR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431" y="4140574"/>
            <a:ext cx="43338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0104" y="4140574"/>
            <a:ext cx="43910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431" y="2340374"/>
            <a:ext cx="375538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88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PREGUNTA </a:t>
            </a:r>
            <a:r>
              <a:rPr lang="es-AR" smtClean="0"/>
              <a:t>DE EXÁMEN DE INGRESO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solidFill>
                <a:schemeClr val="bg2"/>
              </a:solidFill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s-AR" sz="2800" dirty="0" smtClean="0"/>
                  <a:t>V o F: El </a:t>
                </a:r>
                <a:r>
                  <a:rPr lang="es-AR" sz="2800" dirty="0"/>
                  <a:t>dominio de la función </a:t>
                </a:r>
                <a14:m>
                  <m:oMath xmlns:m="http://schemas.openxmlformats.org/officeDocument/2006/math">
                    <m:r>
                      <a:rPr lang="es-AR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A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AR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AR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s-AR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s-AR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AR" sz="28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den>
                        </m:f>
                      </m:e>
                    </m:rad>
                  </m:oMath>
                </a14:m>
                <a:r>
                  <a:rPr lang="es-AR" sz="2800" dirty="0"/>
                  <a:t> es el conjunto ℝ - {-3</a:t>
                </a:r>
                <a:r>
                  <a:rPr lang="es-AR" sz="2800" dirty="0" smtClean="0"/>
                  <a:t>}.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6635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Ejemplo 6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4524" t="30255" r="18809" b="47723"/>
          <a:stretch/>
        </p:blipFill>
        <p:spPr>
          <a:xfrm>
            <a:off x="174169" y="2351315"/>
            <a:ext cx="11758243" cy="256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2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Aplicación en la vida real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785" t="18609" r="37857" b="12151"/>
          <a:stretch/>
        </p:blipFill>
        <p:spPr>
          <a:xfrm>
            <a:off x="449943" y="1901373"/>
            <a:ext cx="6139543" cy="474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2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Representación de una función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Forma libre 5"/>
          <p:cNvSpPr/>
          <p:nvPr/>
        </p:nvSpPr>
        <p:spPr>
          <a:xfrm>
            <a:off x="425359" y="2234052"/>
            <a:ext cx="2754008" cy="927313"/>
          </a:xfrm>
          <a:custGeom>
            <a:avLst/>
            <a:gdLst>
              <a:gd name="connsiteX0" fmla="*/ 0 w 2754008"/>
              <a:gd name="connsiteY0" fmla="*/ 0 h 1652405"/>
              <a:gd name="connsiteX1" fmla="*/ 2754008 w 2754008"/>
              <a:gd name="connsiteY1" fmla="*/ 0 h 1652405"/>
              <a:gd name="connsiteX2" fmla="*/ 2754008 w 2754008"/>
              <a:gd name="connsiteY2" fmla="*/ 1652405 h 1652405"/>
              <a:gd name="connsiteX3" fmla="*/ 0 w 2754008"/>
              <a:gd name="connsiteY3" fmla="*/ 1652405 h 1652405"/>
              <a:gd name="connsiteX4" fmla="*/ 0 w 2754008"/>
              <a:gd name="connsiteY4" fmla="*/ 0 h 165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4008" h="1652405">
                <a:moveTo>
                  <a:pt x="0" y="0"/>
                </a:moveTo>
                <a:lnTo>
                  <a:pt x="2754008" y="0"/>
                </a:lnTo>
                <a:lnTo>
                  <a:pt x="2754008" y="1652405"/>
                </a:lnTo>
                <a:lnTo>
                  <a:pt x="0" y="16524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40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Coloquial</a:t>
            </a:r>
            <a:endParaRPr lang="es-AR" sz="4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11785" t="18609" r="37857" b="44760"/>
          <a:stretch/>
        </p:blipFill>
        <p:spPr>
          <a:xfrm>
            <a:off x="230871" y="3173130"/>
            <a:ext cx="8627154" cy="3528361"/>
          </a:xfrm>
          <a:prstGeom prst="rect">
            <a:avLst/>
          </a:prstGeom>
        </p:spPr>
      </p:pic>
      <p:sp>
        <p:nvSpPr>
          <p:cNvPr id="11" name="Forma libre 10"/>
          <p:cNvSpPr/>
          <p:nvPr/>
        </p:nvSpPr>
        <p:spPr>
          <a:xfrm>
            <a:off x="7361648" y="5858798"/>
            <a:ext cx="2754008" cy="885019"/>
          </a:xfrm>
          <a:custGeom>
            <a:avLst/>
            <a:gdLst>
              <a:gd name="connsiteX0" fmla="*/ 0 w 2754008"/>
              <a:gd name="connsiteY0" fmla="*/ 0 h 1652405"/>
              <a:gd name="connsiteX1" fmla="*/ 2754008 w 2754008"/>
              <a:gd name="connsiteY1" fmla="*/ 0 h 1652405"/>
              <a:gd name="connsiteX2" fmla="*/ 2754008 w 2754008"/>
              <a:gd name="connsiteY2" fmla="*/ 1652405 h 1652405"/>
              <a:gd name="connsiteX3" fmla="*/ 0 w 2754008"/>
              <a:gd name="connsiteY3" fmla="*/ 1652405 h 1652405"/>
              <a:gd name="connsiteX4" fmla="*/ 0 w 2754008"/>
              <a:gd name="connsiteY4" fmla="*/ 0 h 165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4008" h="1652405">
                <a:moveTo>
                  <a:pt x="0" y="0"/>
                </a:moveTo>
                <a:lnTo>
                  <a:pt x="2754008" y="0"/>
                </a:lnTo>
                <a:lnTo>
                  <a:pt x="2754008" y="1652405"/>
                </a:lnTo>
                <a:lnTo>
                  <a:pt x="0" y="16524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40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Ecuación</a:t>
            </a:r>
            <a:endParaRPr lang="es-AR" sz="4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404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Representación de una función</a:t>
            </a:r>
            <a:endParaRPr lang="es-AR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387996"/>
              </p:ext>
            </p:extLst>
          </p:nvPr>
        </p:nvGraphicFramePr>
        <p:xfrm>
          <a:off x="444890" y="3380209"/>
          <a:ext cx="518665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3327"/>
                <a:gridCol w="25933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x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V(x)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0,1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4.440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0,2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1.665</a:t>
                      </a:r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orma libre 6"/>
          <p:cNvSpPr/>
          <p:nvPr/>
        </p:nvSpPr>
        <p:spPr>
          <a:xfrm>
            <a:off x="444890" y="2222287"/>
            <a:ext cx="5041509" cy="724113"/>
          </a:xfrm>
          <a:custGeom>
            <a:avLst/>
            <a:gdLst>
              <a:gd name="connsiteX0" fmla="*/ 0 w 2754008"/>
              <a:gd name="connsiteY0" fmla="*/ 0 h 1652405"/>
              <a:gd name="connsiteX1" fmla="*/ 2754008 w 2754008"/>
              <a:gd name="connsiteY1" fmla="*/ 0 h 1652405"/>
              <a:gd name="connsiteX2" fmla="*/ 2754008 w 2754008"/>
              <a:gd name="connsiteY2" fmla="*/ 1652405 h 1652405"/>
              <a:gd name="connsiteX3" fmla="*/ 0 w 2754008"/>
              <a:gd name="connsiteY3" fmla="*/ 1652405 h 1652405"/>
              <a:gd name="connsiteX4" fmla="*/ 0 w 2754008"/>
              <a:gd name="connsiteY4" fmla="*/ 0 h 165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4008" h="1652405">
                <a:moveTo>
                  <a:pt x="0" y="0"/>
                </a:moveTo>
                <a:lnTo>
                  <a:pt x="2754008" y="0"/>
                </a:lnTo>
                <a:lnTo>
                  <a:pt x="2754008" y="1652405"/>
                </a:lnTo>
                <a:lnTo>
                  <a:pt x="0" y="16524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-13333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40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Numérico (tabla)</a:t>
            </a:r>
            <a:endParaRPr lang="es-AR" sz="4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rma libre 7"/>
          <p:cNvSpPr/>
          <p:nvPr/>
        </p:nvSpPr>
        <p:spPr>
          <a:xfrm>
            <a:off x="8773886" y="3644771"/>
            <a:ext cx="2754008" cy="638006"/>
          </a:xfrm>
          <a:custGeom>
            <a:avLst/>
            <a:gdLst>
              <a:gd name="connsiteX0" fmla="*/ 0 w 2754008"/>
              <a:gd name="connsiteY0" fmla="*/ 0 h 1652405"/>
              <a:gd name="connsiteX1" fmla="*/ 2754008 w 2754008"/>
              <a:gd name="connsiteY1" fmla="*/ 0 h 1652405"/>
              <a:gd name="connsiteX2" fmla="*/ 2754008 w 2754008"/>
              <a:gd name="connsiteY2" fmla="*/ 1652405 h 1652405"/>
              <a:gd name="connsiteX3" fmla="*/ 0 w 2754008"/>
              <a:gd name="connsiteY3" fmla="*/ 1652405 h 1652405"/>
              <a:gd name="connsiteX4" fmla="*/ 0 w 2754008"/>
              <a:gd name="connsiteY4" fmla="*/ 0 h 165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4008" h="1652405">
                <a:moveTo>
                  <a:pt x="0" y="0"/>
                </a:moveTo>
                <a:lnTo>
                  <a:pt x="2754008" y="0"/>
                </a:lnTo>
                <a:lnTo>
                  <a:pt x="2754008" y="1652405"/>
                </a:lnTo>
                <a:lnTo>
                  <a:pt x="0" y="16524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-26667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40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Gráfico</a:t>
            </a:r>
            <a:endParaRPr lang="es-AR" sz="4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5833" t="35126" r="48810" b="14903"/>
          <a:stretch/>
        </p:blipFill>
        <p:spPr>
          <a:xfrm>
            <a:off x="5871030" y="1917486"/>
            <a:ext cx="2663370" cy="487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8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Funciones especiales</a:t>
            </a:r>
            <a:endParaRPr lang="es-AR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17355"/>
              </p:ext>
            </p:extLst>
          </p:nvPr>
        </p:nvGraphicFramePr>
        <p:xfrm>
          <a:off x="449942" y="1843314"/>
          <a:ext cx="10932056" cy="4644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488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Funciones especiales</a:t>
            </a:r>
            <a:endParaRPr lang="es-AR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418541"/>
              </p:ext>
            </p:extLst>
          </p:nvPr>
        </p:nvGraphicFramePr>
        <p:xfrm>
          <a:off x="449943" y="1864371"/>
          <a:ext cx="11033655" cy="4318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228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Funciones a nuestro alrededor</a:t>
            </a:r>
          </a:p>
        </p:txBody>
      </p:sp>
      <p:pic>
        <p:nvPicPr>
          <p:cNvPr id="5" name="Multimedia2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9150" y="2371725"/>
            <a:ext cx="10553700" cy="3336925"/>
          </a:xfrm>
        </p:spPr>
      </p:pic>
    </p:spTree>
    <p:extLst>
      <p:ext uri="{BB962C8B-B14F-4D97-AF65-F5344CB8AC3E}">
        <p14:creationId xmlns:p14="http://schemas.microsoft.com/office/powerpoint/2010/main" val="166738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Funciones especiales</a:t>
            </a:r>
            <a:endParaRPr lang="es-AR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295751"/>
              </p:ext>
            </p:extLst>
          </p:nvPr>
        </p:nvGraphicFramePr>
        <p:xfrm>
          <a:off x="449943" y="1849857"/>
          <a:ext cx="11205028" cy="4188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197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ACTIVIDADES SELECCIONADAS: 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205407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400" b="1" dirty="0"/>
              <a:t>APUNTE DEL INGRESO</a:t>
            </a:r>
            <a:endParaRPr lang="es-AR" sz="2400" dirty="0"/>
          </a:p>
          <a:p>
            <a:r>
              <a:rPr lang="es-AR" sz="2400" dirty="0"/>
              <a:t>3 (pág. 166), 8 (pág. 167), 9, 10 y 11 (pág.168), 12 (pág.169), 1 y 2 (pág.172), 4 (pág.175), y grafico 3 y 4 (pág.177</a:t>
            </a:r>
            <a:r>
              <a:rPr lang="es-AR" sz="2400" dirty="0" smtClean="0"/>
              <a:t>).</a:t>
            </a:r>
          </a:p>
          <a:p>
            <a:pPr marL="0" indent="0">
              <a:buNone/>
            </a:pPr>
            <a:r>
              <a:rPr lang="es-AR" sz="2400" b="1" dirty="0" smtClean="0"/>
              <a:t>SECCIÓN 2.1 DEL LIBRO</a:t>
            </a:r>
            <a:endParaRPr lang="es-AR" sz="2400" dirty="0"/>
          </a:p>
          <a:p>
            <a:r>
              <a:rPr lang="es-AR" sz="2400" dirty="0" smtClean="0"/>
              <a:t>15</a:t>
            </a:r>
            <a:r>
              <a:rPr lang="es-AR" sz="2400" dirty="0"/>
              <a:t>, 16, 18, 21, 22, 23, 27, 28, 29, 49, 50, 52, 53, 57, 58, 61, 62, 63, 64, 69, 72, 75, 79, </a:t>
            </a:r>
            <a:r>
              <a:rPr lang="es-AR" sz="2400" dirty="0" smtClean="0"/>
              <a:t>82.</a:t>
            </a:r>
          </a:p>
          <a:p>
            <a:r>
              <a:rPr lang="es-AR" sz="2400" dirty="0"/>
              <a:t>Del 1 al 4 son ejercicios para reforzar conceptos</a:t>
            </a:r>
          </a:p>
          <a:p>
            <a:r>
              <a:rPr lang="es-AR" sz="2400" dirty="0"/>
              <a:t>Del 5 al 12 son ejercicios para reforzar el pasaje de expresión coloquial a la simbólica, y viceversa. </a:t>
            </a:r>
          </a:p>
        </p:txBody>
      </p:sp>
    </p:spTree>
    <p:extLst>
      <p:ext uri="{BB962C8B-B14F-4D97-AF65-F5344CB8AC3E}">
        <p14:creationId xmlns:p14="http://schemas.microsoft.com/office/powerpoint/2010/main" val="696634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2.1 Función</a:t>
            </a:r>
            <a:endParaRPr lang="es-AR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 descr="Función (matemática) - Wikipedia, l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91863"/>
            <a:ext cx="3211740" cy="44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89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Funciones a nuestro alrededor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4632" t="30775" r="12427" b="31560"/>
          <a:stretch/>
        </p:blipFill>
        <p:spPr>
          <a:xfrm>
            <a:off x="161365" y="2222287"/>
            <a:ext cx="12047092" cy="307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54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Definición de función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2309372"/>
          </a:xfrm>
          <a:effectLst/>
        </p:spPr>
        <p:txBody>
          <a:bodyPr>
            <a:normAutofit/>
          </a:bodyPr>
          <a:lstStyle/>
          <a:p>
            <a:r>
              <a:rPr lang="es-AR" sz="2800" dirty="0" smtClean="0"/>
              <a:t>Una función f es una regla que asigna a cada elemento </a:t>
            </a:r>
            <a:r>
              <a:rPr lang="es-AR" sz="2800" b="1" i="1" dirty="0" smtClean="0"/>
              <a:t>x</a:t>
            </a:r>
            <a:r>
              <a:rPr lang="es-AR" sz="2800" dirty="0" smtClean="0"/>
              <a:t> de un conjunto A exactamente un elemento </a:t>
            </a:r>
            <a:r>
              <a:rPr lang="es-AR" sz="2800" b="1" i="1" dirty="0" smtClean="0"/>
              <a:t>y</a:t>
            </a:r>
            <a:r>
              <a:rPr lang="es-AR" sz="2800" dirty="0" smtClean="0"/>
              <a:t>, llamado f(x), de un conjunto B</a:t>
            </a:r>
          </a:p>
          <a:p>
            <a:pPr marL="0" indent="0">
              <a:buNone/>
            </a:pPr>
            <a:r>
              <a:rPr lang="es-AR" sz="2800" dirty="0"/>
              <a:t> </a:t>
            </a:r>
            <a:r>
              <a:rPr lang="es-AR" sz="2800" dirty="0" smtClean="0"/>
              <a:t>                                       A            B</a:t>
            </a:r>
            <a:endParaRPr lang="es-AR" sz="2800" dirty="0"/>
          </a:p>
        </p:txBody>
      </p:sp>
      <p:pic>
        <p:nvPicPr>
          <p:cNvPr id="5" name="Picture 8" descr="Imagen (matemática) - Wikipedia, la enciclopedia lib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6"/>
          <a:stretch/>
        </p:blipFill>
        <p:spPr bwMode="auto">
          <a:xfrm>
            <a:off x="4214718" y="4289612"/>
            <a:ext cx="2979458" cy="256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cto 6"/>
          <p:cNvCxnSpPr/>
          <p:nvPr/>
        </p:nvCxnSpPr>
        <p:spPr>
          <a:xfrm>
            <a:off x="7933765" y="2864223"/>
            <a:ext cx="3133164" cy="0"/>
          </a:xfrm>
          <a:prstGeom prst="line">
            <a:avLst/>
          </a:prstGeom>
          <a:ln w="3810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V="1">
            <a:off x="4616823" y="3294529"/>
            <a:ext cx="4782671" cy="448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7009120" y="3669594"/>
            <a:ext cx="49824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dirty="0" smtClean="0">
                <a:solidFill>
                  <a:srgbClr val="FF0000"/>
                </a:solidFill>
              </a:rPr>
              <a:t>Condición de Existencia</a:t>
            </a:r>
          </a:p>
          <a:p>
            <a:r>
              <a:rPr lang="es-AR" sz="3200" dirty="0" smtClean="0">
                <a:solidFill>
                  <a:srgbClr val="0070C0"/>
                </a:solidFill>
              </a:rPr>
              <a:t>Condición de Unicidad</a:t>
            </a:r>
            <a:r>
              <a:rPr lang="es-AR" sz="3200" dirty="0" smtClean="0"/>
              <a:t>.</a:t>
            </a: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8729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Profundicemos el concepto de función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0230" y="1633467"/>
            <a:ext cx="10529047" cy="4482353"/>
          </a:xfrm>
        </p:spPr>
        <p:txBody>
          <a:bodyPr>
            <a:noAutofit/>
          </a:bodyPr>
          <a:lstStyle/>
          <a:p>
            <a:pPr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zh-CN" sz="24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Una </a:t>
            </a:r>
            <a:r>
              <a:rPr lang="es-ES" altLang="zh-CN" sz="2400" dirty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función </a:t>
            </a:r>
            <a:r>
              <a:rPr lang="es-ES" altLang="zh-CN" sz="24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es una </a:t>
            </a:r>
            <a:r>
              <a:rPr lang="es-ES" altLang="zh-CN" sz="2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relación entre dos variables x e y</a:t>
            </a:r>
            <a:endParaRPr lang="es-AR" altLang="zh-CN" sz="2400" b="1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endParaRPr lang="es-AR" sz="2400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333539" y="2257890"/>
            <a:ext cx="10529047" cy="2568389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 eaLnBrk="0" fontAlgn="base" hangingPunct="0">
              <a:spcBef>
                <a:spcPct val="0"/>
              </a:spcBef>
              <a:spcAft>
                <a:spcPct val="0"/>
              </a:spcAft>
              <a:buFont typeface="Franklin Gothic Book" panose="020B0503020102020204" pitchFamily="34" charset="0"/>
              <a:buNone/>
            </a:pPr>
            <a:r>
              <a:rPr lang="es-ES" altLang="zh-CN" sz="2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Una </a:t>
            </a:r>
            <a:r>
              <a:rPr lang="es-ES" altLang="zh-CN" sz="2400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función </a:t>
            </a:r>
            <a:r>
              <a:rPr lang="es-ES" altLang="zh-CN" sz="2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es una relación entre dos variables x e y de manera que </a:t>
            </a:r>
            <a:r>
              <a:rPr lang="es-ES" altLang="zh-CN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es-ES" altLang="zh-CN" sz="2400" b="1" i="1" u="sng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cada</a:t>
            </a:r>
            <a:r>
              <a:rPr lang="es-ES" altLang="zh-CN" sz="24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ES" altLang="zh-CN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valor de la variable x le corresponde un </a:t>
            </a:r>
            <a:r>
              <a:rPr lang="es-ES" altLang="zh-CN" sz="2400" b="1" i="1" u="sng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único</a:t>
            </a:r>
            <a:r>
              <a:rPr lang="es-ES" altLang="zh-CN" sz="2400" i="1" u="sng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s-ES" altLang="zh-CN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valor  de la  variable y</a:t>
            </a: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333539" y="2238747"/>
            <a:ext cx="10529047" cy="2460814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 eaLnBrk="0" fontAlgn="base" hangingPunct="0">
              <a:spcBef>
                <a:spcPct val="0"/>
              </a:spcBef>
              <a:spcAft>
                <a:spcPct val="0"/>
              </a:spcAft>
              <a:buFont typeface="Franklin Gothic Book" panose="020B0503020102020204" pitchFamily="34" charset="0"/>
              <a:buNone/>
            </a:pPr>
            <a:r>
              <a:rPr lang="es-ES" altLang="zh-CN" sz="2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Una </a:t>
            </a:r>
            <a:r>
              <a:rPr lang="es-ES" altLang="zh-CN" sz="2400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función </a:t>
            </a:r>
            <a:r>
              <a:rPr lang="es-ES" altLang="zh-CN" sz="2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es una relación entre dos variables x e y de manera que </a:t>
            </a:r>
            <a:r>
              <a:rPr lang="es-ES" altLang="zh-CN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es-ES" altLang="zh-CN" sz="2400" b="1" i="1" u="sng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cada</a:t>
            </a:r>
            <a:r>
              <a:rPr lang="es-ES" altLang="zh-CN" sz="24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ES" altLang="zh-CN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valor de la variable x le corresponde un </a:t>
            </a:r>
            <a:r>
              <a:rPr lang="es-ES" altLang="zh-CN" sz="2400" b="1" i="1" u="sng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único</a:t>
            </a:r>
            <a:r>
              <a:rPr lang="es-ES" altLang="zh-CN" sz="2400" i="1" u="sng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s-ES" altLang="zh-CN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valor  de la  variable y</a:t>
            </a:r>
          </a:p>
          <a:p>
            <a:pPr marL="0" indent="449263" eaLnBrk="0" fontAlgn="base" hangingPunct="0">
              <a:spcBef>
                <a:spcPct val="0"/>
              </a:spcBef>
              <a:spcAft>
                <a:spcPct val="0"/>
              </a:spcAft>
              <a:buFont typeface="Franklin Gothic Book" panose="020B0503020102020204" pitchFamily="34" charset="0"/>
              <a:buNone/>
            </a:pPr>
            <a:r>
              <a:rPr lang="es-ES" altLang="zh-CN" sz="2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Simbolizamos una función así:     </a:t>
            </a:r>
          </a:p>
          <a:p>
            <a:pPr marL="0" indent="449263" eaLnBrk="0" fontAlgn="base" hangingPunct="0">
              <a:spcBef>
                <a:spcPct val="0"/>
              </a:spcBef>
              <a:spcAft>
                <a:spcPct val="0"/>
              </a:spcAft>
              <a:buFont typeface="Franklin Gothic Book" panose="020B0503020102020204" pitchFamily="34" charset="0"/>
              <a:buNone/>
            </a:pPr>
            <a:r>
              <a:rPr lang="es-ES" altLang="zh-CN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			</a:t>
            </a:r>
            <a:r>
              <a:rPr lang="es-ES" altLang="zh-CN" sz="24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f : A </a:t>
            </a:r>
            <a:r>
              <a:rPr lang="es-ES" altLang="zh-CN" sz="24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</a:t>
            </a:r>
            <a:r>
              <a:rPr lang="es-ES" altLang="zh-CN" sz="24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B /</a:t>
            </a:r>
            <a:r>
              <a:rPr lang="es-ES" altLang="zh-CN" sz="24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y = f(x)</a:t>
            </a:r>
            <a:r>
              <a:rPr lang="es-ES" altLang="zh-CN" sz="2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endParaRPr lang="es-AR" altLang="zh-CN" sz="2400" b="1" dirty="0" smtClean="0">
              <a:solidFill>
                <a:schemeClr val="tx1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  <a:p>
            <a:pPr marL="0" indent="4492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Franklin Gothic Book" panose="020B0503020102020204" pitchFamily="34" charset="0"/>
              <a:buNone/>
            </a:pPr>
            <a:endParaRPr lang="es-AR" altLang="zh-CN" sz="2400" b="1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endParaRPr lang="es-AR" sz="2400" dirty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333538" y="2217113"/>
            <a:ext cx="10529047" cy="270286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 eaLnBrk="0" fontAlgn="base" hangingPunct="0">
              <a:spcBef>
                <a:spcPct val="0"/>
              </a:spcBef>
              <a:spcAft>
                <a:spcPct val="0"/>
              </a:spcAft>
              <a:buFont typeface="Franklin Gothic Book" panose="020B0503020102020204" pitchFamily="34" charset="0"/>
              <a:buNone/>
            </a:pPr>
            <a:r>
              <a:rPr lang="es-ES" altLang="zh-CN" sz="2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Una </a:t>
            </a:r>
            <a:r>
              <a:rPr lang="es-ES" altLang="zh-CN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función</a:t>
            </a:r>
            <a:r>
              <a:rPr lang="es-ES" altLang="zh-CN" sz="2400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ES" altLang="zh-CN" sz="2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es una relación entre dos variables x e y de manera que </a:t>
            </a:r>
            <a:r>
              <a:rPr lang="es-ES" altLang="zh-CN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es-ES" altLang="zh-CN" sz="2400" b="1" i="1" u="sng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cada</a:t>
            </a:r>
            <a:r>
              <a:rPr lang="es-ES" altLang="zh-CN" sz="24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ES" altLang="zh-CN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valor de la variable x le corresponde un </a:t>
            </a:r>
            <a:r>
              <a:rPr lang="es-ES" altLang="zh-CN" sz="2400" b="1" i="1" u="sng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único</a:t>
            </a:r>
            <a:r>
              <a:rPr lang="es-ES" altLang="zh-CN" sz="2400" i="1" u="sng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s-ES" altLang="zh-CN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valor  de la  variable y</a:t>
            </a:r>
          </a:p>
          <a:p>
            <a:pPr marL="0" indent="449263" eaLnBrk="0" fontAlgn="base" hangingPunct="0">
              <a:spcBef>
                <a:spcPct val="0"/>
              </a:spcBef>
              <a:spcAft>
                <a:spcPct val="0"/>
              </a:spcAft>
              <a:buFont typeface="Franklin Gothic Book" panose="020B0503020102020204" pitchFamily="34" charset="0"/>
              <a:buNone/>
            </a:pPr>
            <a:r>
              <a:rPr lang="es-ES" altLang="zh-CN" sz="2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Simbolizamos una función así:     </a:t>
            </a:r>
          </a:p>
          <a:p>
            <a:pPr marL="0" indent="449263" eaLnBrk="0" fontAlgn="base" hangingPunct="0">
              <a:spcBef>
                <a:spcPct val="0"/>
              </a:spcBef>
              <a:spcAft>
                <a:spcPct val="0"/>
              </a:spcAft>
              <a:buFont typeface="Franklin Gothic Book" panose="020B0503020102020204" pitchFamily="34" charset="0"/>
              <a:buNone/>
            </a:pPr>
            <a:r>
              <a:rPr lang="es-ES" altLang="zh-CN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			</a:t>
            </a:r>
            <a:r>
              <a:rPr lang="es-ES" altLang="zh-CN" sz="24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f : A </a:t>
            </a:r>
            <a:r>
              <a:rPr lang="es-ES" altLang="zh-CN" sz="24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</a:t>
            </a:r>
            <a:r>
              <a:rPr lang="es-ES" altLang="zh-CN" sz="24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B /</a:t>
            </a:r>
            <a:r>
              <a:rPr lang="es-ES" altLang="zh-CN" sz="24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y = f(x)</a:t>
            </a:r>
            <a:r>
              <a:rPr lang="es-ES" altLang="zh-CN" sz="2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endParaRPr lang="es-AR" altLang="zh-CN" sz="2400" b="1" dirty="0" smtClean="0">
              <a:solidFill>
                <a:schemeClr val="tx1"/>
              </a:solidFill>
              <a:latin typeface="Calibri" pitchFamily="34" charset="0"/>
              <a:cs typeface="Arial" pitchFamily="34" charset="0"/>
              <a:sym typeface="Symbol" pitchFamily="18" charset="2"/>
            </a:endParaRPr>
          </a:p>
          <a:p>
            <a:pPr marL="0" indent="449263" eaLnBrk="0" fontAlgn="base" hangingPunct="0">
              <a:spcBef>
                <a:spcPct val="0"/>
              </a:spcBef>
              <a:spcAft>
                <a:spcPct val="0"/>
              </a:spcAft>
              <a:buFont typeface="Franklin Gothic Book" panose="020B0503020102020204" pitchFamily="34" charset="0"/>
              <a:buNone/>
            </a:pPr>
            <a:r>
              <a:rPr lang="es-ES" altLang="zh-CN" sz="2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Se lee:		</a:t>
            </a:r>
          </a:p>
          <a:p>
            <a:pPr marL="0" indent="4492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s-ES" altLang="zh-CN" sz="2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f es una función de A en B tal que y es igual a efe de x   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s-ES" altLang="zh-CN" sz="2800" i="1" dirty="0" smtClean="0">
                <a:solidFill>
                  <a:schemeClr val="tx1"/>
                </a:solidFill>
                <a:latin typeface="Bradley Hand ITC" panose="03070402050302030203" pitchFamily="66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o bien</a:t>
            </a:r>
            <a:endParaRPr lang="es-AR" altLang="zh-CN" sz="2800" i="1" dirty="0" smtClean="0">
              <a:solidFill>
                <a:schemeClr val="tx1"/>
              </a:solidFill>
              <a:latin typeface="Bradley Hand ITC" panose="03070402050302030203" pitchFamily="66" charset="0"/>
              <a:cs typeface="Arial" pitchFamily="34" charset="0"/>
              <a:sym typeface="Symbol" pitchFamily="18" charset="2"/>
            </a:endParaRPr>
          </a:p>
          <a:p>
            <a:pPr marL="0" indent="4492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s-ES" altLang="zh-CN" sz="24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f es una función de A en B tal que y es función o imagen de x</a:t>
            </a:r>
            <a:endParaRPr lang="es-AR" altLang="zh-CN" sz="2400" b="1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endParaRPr lang="es-AR" sz="24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3527282" y="5214362"/>
            <a:ext cx="6124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x                           y = f(x)</a:t>
            </a:r>
            <a:endParaRPr lang="es-AR" sz="3600" dirty="0"/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4127174" y="5583465"/>
            <a:ext cx="2524836" cy="302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2293933" y="6080579"/>
            <a:ext cx="6884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</a:rPr>
              <a:t>Variable independiente                        Variable dependiente</a:t>
            </a:r>
            <a:endParaRPr lang="es-AR" sz="2000" b="1" dirty="0">
              <a:solidFill>
                <a:srgbClr val="FF0000"/>
              </a:solidFill>
            </a:endParaRPr>
          </a:p>
        </p:txBody>
      </p:sp>
      <p:cxnSp>
        <p:nvCxnSpPr>
          <p:cNvPr id="13" name="Conector recto de flecha 12"/>
          <p:cNvCxnSpPr/>
          <p:nvPr/>
        </p:nvCxnSpPr>
        <p:spPr>
          <a:xfrm>
            <a:off x="3698040" y="5851979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7374924" y="5851979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90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Dominio y Conjunto Imagen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6056265" y="4630727"/>
                <a:ext cx="4287497" cy="1873015"/>
              </a:xfrm>
              <a:solidFill>
                <a:schemeClr val="bg2"/>
              </a:solidFill>
              <a:ln>
                <a:solidFill>
                  <a:schemeClr val="bg2"/>
                </a:solidFill>
              </a:ln>
              <a:effectLst/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s-AR" sz="2800" b="0" i="1" smtClean="0">
                        <a:latin typeface="Cambria Math" panose="02040503050406030204" pitchFamily="18" charset="0"/>
                      </a:rPr>
                      <m:t>𝐷𝑜𝑚𝑖𝑛𝑖𝑜</m:t>
                    </m:r>
                    <m:r>
                      <a:rPr lang="es-AR" sz="2800" b="0" i="1" smtClean="0">
                        <a:latin typeface="Cambria Math" panose="02040503050406030204" pitchFamily="18" charset="0"/>
                      </a:rPr>
                      <m:t>: </m:t>
                    </m:r>
                    <m:d>
                      <m:dPr>
                        <m:begChr m:val="{"/>
                        <m:endChr m:val="}"/>
                        <m:ctrlPr>
                          <a:rPr lang="es-A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800" b="0" i="1" smtClean="0">
                            <a:latin typeface="Cambria Math" panose="02040503050406030204" pitchFamily="18" charset="0"/>
                          </a:rPr>
                          <m:t>1, 2, 3, 4</m:t>
                        </m:r>
                      </m:e>
                    </m:d>
                  </m:oMath>
                </a14:m>
                <a:endParaRPr lang="es-AR" sz="2800" dirty="0" smtClean="0"/>
              </a:p>
              <a:p>
                <a14:m>
                  <m:oMath xmlns:m="http://schemas.openxmlformats.org/officeDocument/2006/math">
                    <m:r>
                      <a:rPr lang="es-AR" sz="2800" b="0" i="1" smtClean="0">
                        <a:latin typeface="Cambria Math" panose="02040503050406030204" pitchFamily="18" charset="0"/>
                      </a:rPr>
                      <m:t>𝐼𝑚𝑎𝑔𝑒𝑛</m:t>
                    </m:r>
                    <m:r>
                      <a:rPr lang="es-AR" sz="2800" i="1">
                        <a:latin typeface="Cambria Math" panose="02040503050406030204" pitchFamily="18" charset="0"/>
                      </a:rPr>
                      <m:t>: </m:t>
                    </m:r>
                    <m:d>
                      <m:dPr>
                        <m:begChr m:val="{"/>
                        <m:endChr m:val="}"/>
                        <m:ctrlPr>
                          <a:rPr lang="es-A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s-AR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s-AR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s-AR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s-AR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s-AR" sz="2800" dirty="0"/>
              </a:p>
              <a:p>
                <a:endParaRPr lang="es-AR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56265" y="4630727"/>
                <a:ext cx="4287497" cy="1873015"/>
              </a:xfr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Análisis Matemático: Funci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925" y="4454918"/>
            <a:ext cx="3003853" cy="240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406400" y="2238450"/>
            <a:ext cx="10975598" cy="2392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800" dirty="0" smtClean="0"/>
              <a:t>Los valores que puede tomar la variable independiente se llama </a:t>
            </a:r>
            <a:r>
              <a:rPr lang="es-A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dominio </a:t>
            </a:r>
            <a:r>
              <a:rPr lang="es-AR" sz="2800" dirty="0" smtClean="0"/>
              <a:t>de la función.</a:t>
            </a:r>
          </a:p>
          <a:p>
            <a:r>
              <a:rPr lang="es-AR" sz="2800" dirty="0" smtClean="0"/>
              <a:t>Se llama </a:t>
            </a:r>
            <a:r>
              <a:rPr lang="es-A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imagen</a:t>
            </a:r>
            <a:r>
              <a:rPr 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800" dirty="0" smtClean="0"/>
              <a:t>de la función al conjunto de valores que toma la variable dependiente.</a:t>
            </a:r>
          </a:p>
        </p:txBody>
      </p:sp>
    </p:spTree>
    <p:extLst>
      <p:ext uri="{BB962C8B-B14F-4D97-AF65-F5344CB8AC3E}">
        <p14:creationId xmlns:p14="http://schemas.microsoft.com/office/powerpoint/2010/main" val="230190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600" dirty="0" smtClean="0"/>
              <a:t>Manera de comprender la función.</a:t>
            </a:r>
            <a:endParaRPr lang="es-AR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0000" t="39784" r="25000" b="47088"/>
          <a:stretch/>
        </p:blipFill>
        <p:spPr>
          <a:xfrm>
            <a:off x="130628" y="2222287"/>
            <a:ext cx="9458708" cy="15514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9881" t="40842" r="24286" b="27397"/>
          <a:stretch/>
        </p:blipFill>
        <p:spPr>
          <a:xfrm>
            <a:off x="290286" y="3773714"/>
            <a:ext cx="7213600" cy="281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9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Imagen o pre-imagen de un valor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222287"/>
                <a:ext cx="10554574" cy="3046399"/>
              </a:xfrm>
              <a:solidFill>
                <a:schemeClr val="bg2"/>
              </a:solidFill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AR" sz="2800" dirty="0" smtClean="0"/>
                  <a:t>Sea “a” un número real que pertenece al Dominio de f(x) tal que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A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s-AR" sz="2800" b="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s-AR" sz="2800" dirty="0" smtClean="0"/>
                  <a:t>“b” es la imagen de “a”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s-AR" sz="2800" b="0" dirty="0" smtClean="0"/>
                  <a:t>“a” es la </a:t>
                </a:r>
                <a:r>
                  <a:rPr lang="es-AR" sz="2800" b="0" dirty="0" err="1" smtClean="0"/>
                  <a:t>preimagen</a:t>
                </a:r>
                <a:r>
                  <a:rPr lang="es-AR" sz="2800" b="0" dirty="0" smtClean="0"/>
                  <a:t> de “b”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222287"/>
                <a:ext cx="10554574" cy="3046399"/>
              </a:xfrm>
              <a:blipFill rotWithShape="0">
                <a:blip r:embed="rId2"/>
                <a:stretch>
                  <a:fillRect l="-115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6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Personalizado 34">
      <a:dk1>
        <a:sysClr val="windowText" lastClr="000000"/>
      </a:dk1>
      <a:lt1>
        <a:srgbClr val="4F6619"/>
      </a:lt1>
      <a:dk2>
        <a:srgbClr val="FFFFFF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TM03457503[[fn=Citable]]</Template>
  <TotalTime>121</TotalTime>
  <Words>449</Words>
  <Application>Microsoft Office PowerPoint</Application>
  <PresentationFormat>Panorámica</PresentationFormat>
  <Paragraphs>108</Paragraphs>
  <Slides>21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3" baseType="lpstr">
      <vt:lpstr>宋体</vt:lpstr>
      <vt:lpstr>Arial</vt:lpstr>
      <vt:lpstr>Bradley Hand ITC</vt:lpstr>
      <vt:lpstr>Calibri</vt:lpstr>
      <vt:lpstr>Cambria Math</vt:lpstr>
      <vt:lpstr>Century Gothic</vt:lpstr>
      <vt:lpstr>Franklin Gothic Book</vt:lpstr>
      <vt:lpstr>Symbol</vt:lpstr>
      <vt:lpstr>Times New Roman</vt:lpstr>
      <vt:lpstr>Wingdings</vt:lpstr>
      <vt:lpstr>Wingdings 2</vt:lpstr>
      <vt:lpstr>Citable</vt:lpstr>
      <vt:lpstr>TEMA 1: FUNCIONES LINEALES</vt:lpstr>
      <vt:lpstr>Funciones a nuestro alrededor</vt:lpstr>
      <vt:lpstr>2.1 Función</vt:lpstr>
      <vt:lpstr>Funciones a nuestro alrededor</vt:lpstr>
      <vt:lpstr>Definición de función</vt:lpstr>
      <vt:lpstr>Profundicemos el concepto de función</vt:lpstr>
      <vt:lpstr>Dominio y Conjunto Imagen</vt:lpstr>
      <vt:lpstr>Manera de comprender la función.</vt:lpstr>
      <vt:lpstr>Imagen o pre-imagen de un valor</vt:lpstr>
      <vt:lpstr>Forma de expresar una función</vt:lpstr>
      <vt:lpstr>Sea f(x)=2〖(x-1)〗^3, complete la tabla</vt:lpstr>
      <vt:lpstr>Dominio de una función</vt:lpstr>
      <vt:lpstr>PREGUNTA DE EXÁMEN DE INGRESO</vt:lpstr>
      <vt:lpstr>Ejemplo 6</vt:lpstr>
      <vt:lpstr>Aplicación en la vida real</vt:lpstr>
      <vt:lpstr>Representación de una función</vt:lpstr>
      <vt:lpstr>Representación de una función</vt:lpstr>
      <vt:lpstr>Funciones especiales</vt:lpstr>
      <vt:lpstr>Funciones especiales</vt:lpstr>
      <vt:lpstr>Funciones especiales</vt:lpstr>
      <vt:lpstr>ACTIVIDADES SELECCIONADAS: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1: FUNCIONES LINEALES</dc:title>
  <dc:creator>María Alejandra Saux</dc:creator>
  <cp:lastModifiedBy>María Alejandra Saux</cp:lastModifiedBy>
  <cp:revision>16</cp:revision>
  <dcterms:created xsi:type="dcterms:W3CDTF">2023-05-03T20:44:50Z</dcterms:created>
  <dcterms:modified xsi:type="dcterms:W3CDTF">2024-04-25T09:08:35Z</dcterms:modified>
</cp:coreProperties>
</file>