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15035-9974-41CE-A8CF-EFE7F2E4EAA2}" v="686" dt="2021-03-10T11:22:47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30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2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5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2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7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9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52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1062038"/>
            <a:ext cx="6096000" cy="2881311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"</a:t>
            </a:r>
            <a:r>
              <a:rPr lang="en-US" sz="3800" i="1" dirty="0"/>
              <a:t>La </a:t>
            </a:r>
            <a:r>
              <a:rPr lang="en-US" sz="3800" i="1" err="1"/>
              <a:t>Filosofía</a:t>
            </a:r>
            <a:r>
              <a:rPr lang="en-US" sz="3800" i="1" dirty="0"/>
              <a:t> es la </a:t>
            </a:r>
            <a:r>
              <a:rPr lang="en-US" sz="3800" i="1" err="1"/>
              <a:t>ciencia</a:t>
            </a:r>
            <a:r>
              <a:rPr lang="en-US" sz="3800" i="1" dirty="0"/>
              <a:t> de </a:t>
            </a:r>
            <a:r>
              <a:rPr lang="en-US" sz="3800" i="1" err="1"/>
              <a:t>todas</a:t>
            </a:r>
            <a:r>
              <a:rPr lang="en-US" sz="3800" i="1" dirty="0"/>
              <a:t> las </a:t>
            </a:r>
            <a:r>
              <a:rPr lang="en-US" sz="3800" i="1" err="1"/>
              <a:t>cosas</a:t>
            </a:r>
            <a:r>
              <a:rPr lang="en-US" sz="3800" i="1" dirty="0"/>
              <a:t> </a:t>
            </a:r>
            <a:r>
              <a:rPr lang="en-US" sz="3800" i="1" err="1"/>
              <a:t>conocidas</a:t>
            </a:r>
            <a:r>
              <a:rPr lang="en-US" sz="3800" i="1" dirty="0"/>
              <a:t> por sus </a:t>
            </a:r>
            <a:r>
              <a:rPr lang="en-US" sz="3800" i="1" err="1"/>
              <a:t>causas</a:t>
            </a:r>
            <a:r>
              <a:rPr lang="en-US" sz="3800" i="1" dirty="0"/>
              <a:t> (</a:t>
            </a:r>
            <a:r>
              <a:rPr lang="en-US" sz="3800" i="1" err="1"/>
              <a:t>primeras</a:t>
            </a:r>
            <a:r>
              <a:rPr lang="en-US" sz="3800" i="1" dirty="0"/>
              <a:t>) a la luz de la </a:t>
            </a:r>
            <a:r>
              <a:rPr lang="en-US" sz="3800" i="1" err="1"/>
              <a:t>razón</a:t>
            </a:r>
            <a:r>
              <a:rPr lang="en-US" sz="3800" i="1" dirty="0"/>
              <a:t> natural</a:t>
            </a:r>
            <a:r>
              <a:rPr lang="en-US" sz="3800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170408"/>
            <a:ext cx="6096000" cy="16255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/>
              <a:t>Aristóteles</a:t>
            </a:r>
          </a:p>
        </p:txBody>
      </p:sp>
      <p:pic>
        <p:nvPicPr>
          <p:cNvPr id="4" name="Picture 3" descr="Una imagen de un lago, montañas y cielo por la noche.">
            <a:extLst>
              <a:ext uri="{FF2B5EF4-FFF2-40B4-BE49-F238E27FC236}">
                <a16:creationId xmlns:a16="http://schemas.microsoft.com/office/drawing/2014/main" id="{F0E8B1FD-004F-4342-99A6-11B55ABD8D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4" r="30606" b="-2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4" name="Group 17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9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EFB8D-2580-4F59-97B0-70FA478D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conocimiento puede distinguirse en: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1A595-2B26-4E23-A2EF-BE076EE935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Ciencia: episteme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A57E14-1BBE-4DE5-B3F0-4E1CD93721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Opinión: doxa</a:t>
            </a:r>
          </a:p>
        </p:txBody>
      </p:sp>
    </p:spTree>
    <p:extLst>
      <p:ext uri="{BB962C8B-B14F-4D97-AF65-F5344CB8AC3E}">
        <p14:creationId xmlns:p14="http://schemas.microsoft.com/office/powerpoint/2010/main" val="28386508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2E590A-EC00-472A-85C4-2C6CFA19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r>
              <a:rPr lang="es-ES" dirty="0"/>
              <a:t>"… </a:t>
            </a:r>
            <a:r>
              <a:rPr lang="es-ES" i="1" dirty="0"/>
              <a:t>todas las cosas</a:t>
            </a:r>
            <a:r>
              <a:rPr lang="es-ES" dirty="0"/>
              <a:t> …"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3F253-16BA-4DA8-9C6A-CB5BDA8E4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Saber </a:t>
            </a:r>
            <a:r>
              <a:rPr lang="es-ES" dirty="0" err="1"/>
              <a:t>omniabarcante</a:t>
            </a:r>
          </a:p>
          <a:p>
            <a:r>
              <a:rPr lang="es-ES" dirty="0"/>
              <a:t>¿Por qué es en general el ente y no más bien la nada? (Leibniz)</a:t>
            </a:r>
          </a:p>
          <a:p>
            <a:r>
              <a:rPr lang="es-ES" dirty="0"/>
              <a:t>Hombre</a:t>
            </a:r>
          </a:p>
          <a:p>
            <a:r>
              <a:rPr lang="es-ES" dirty="0"/>
              <a:t>Mundo </a:t>
            </a:r>
          </a:p>
          <a:p>
            <a:r>
              <a:rPr lang="es-ES" dirty="0"/>
              <a:t>Dios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443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FFA73C-9CF7-402A-809C-50E72DA4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955" y="1143000"/>
            <a:ext cx="3285045" cy="4572000"/>
          </a:xfrm>
        </p:spPr>
        <p:txBody>
          <a:bodyPr anchor="ctr">
            <a:normAutofit/>
          </a:bodyPr>
          <a:lstStyle/>
          <a:p>
            <a:r>
              <a:rPr lang="es-ES" sz="3700"/>
              <a:t>"… </a:t>
            </a:r>
            <a:r>
              <a:rPr lang="es-ES" sz="3700" i="1"/>
              <a:t>conocidas por sus causas (primeras)</a:t>
            </a:r>
            <a:r>
              <a:rPr lang="es-ES" sz="3700"/>
              <a:t>…"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3DCDC7-C936-4F5C-9B1E-2144285A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05" y="1143000"/>
            <a:ext cx="5876395" cy="457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s-ES" dirty="0"/>
              <a:t>Pueden distinguirse:</a:t>
            </a:r>
          </a:p>
          <a:p>
            <a:r>
              <a:rPr lang="es-ES" dirty="0"/>
              <a:t>Causas primeras o también llamadas últimas o mediatas</a:t>
            </a:r>
          </a:p>
          <a:p>
            <a:r>
              <a:rPr lang="es-ES" dirty="0"/>
              <a:t>Causas segundas o también llamadas próximas o inmediatas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03C1F1-33AC-4C16-AD56-DD6382C3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03808" y="-1"/>
            <a:ext cx="548640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4" name="Freeform: Shape 10">
              <a:extLst>
                <a:ext uri="{FF2B5EF4-FFF2-40B4-BE49-F238E27FC236}">
                  <a16:creationId xmlns:a16="http://schemas.microsoft.com/office/drawing/2014/main" id="{D66E751B-0173-4DAE-BDFD-D5855E48F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4F58DB-B3B0-4265-8312-823370262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17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B77A83-39EC-492C-97EA-6123D5F6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r>
              <a:rPr lang="es-ES" dirty="0"/>
              <a:t>"… a la luz de la razón natural."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E382F-9C9A-410D-BEDA-4FADD9490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Podemos distinguir también una "luz de la razón natural" y una "luz de la razón sobrenatural".</a:t>
            </a:r>
          </a:p>
          <a:p>
            <a:r>
              <a:rPr lang="es-ES" dirty="0"/>
              <a:t>La primera, apunta al orden de lo conocido por la propia razón y la segunda a lo conocido por fe.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7315910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0B1A932F68574A8F213CD69EE9647F" ma:contentTypeVersion="18" ma:contentTypeDescription="Crear nuevo documento." ma:contentTypeScope="" ma:versionID="80d1ebd4a08676dda25dabfe37a43415">
  <xsd:schema xmlns:xsd="http://www.w3.org/2001/XMLSchema" xmlns:xs="http://www.w3.org/2001/XMLSchema" xmlns:p="http://schemas.microsoft.com/office/2006/metadata/properties" xmlns:ns3="da17a977-c270-402b-97a8-dde5ac90301b" xmlns:ns4="a42f6ec6-f388-4e61-9aeb-fff088b4cdcf" targetNamespace="http://schemas.microsoft.com/office/2006/metadata/properties" ma:root="true" ma:fieldsID="c9c3566db0c3ff535c9dc75c4cff59f1" ns3:_="" ns4:_="">
    <xsd:import namespace="da17a977-c270-402b-97a8-dde5ac90301b"/>
    <xsd:import namespace="a42f6ec6-f388-4e61-9aeb-fff088b4cd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LengthInSecond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17a977-c270-402b-97a8-dde5ac903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f6ec6-f388-4e61-9aeb-fff088b4c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2f6ec6-f388-4e61-9aeb-fff088b4cdcf" xsi:nil="true"/>
  </documentManagement>
</p:properties>
</file>

<file path=customXml/itemProps1.xml><?xml version="1.0" encoding="utf-8"?>
<ds:datastoreItem xmlns:ds="http://schemas.openxmlformats.org/officeDocument/2006/customXml" ds:itemID="{F4CEDE0D-E172-4F91-9114-952BE674B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17a977-c270-402b-97a8-dde5ac90301b"/>
    <ds:schemaRef ds:uri="a42f6ec6-f388-4e61-9aeb-fff088b4cd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153771-E3CF-4A8D-81DE-51306EE84B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58DDE8-49FF-4B8E-8ECC-11BB52A4958F}">
  <ds:schemaRefs>
    <ds:schemaRef ds:uri="http://purl.org/dc/terms/"/>
    <ds:schemaRef ds:uri="http://schemas.microsoft.com/office/2006/documentManagement/types"/>
    <ds:schemaRef ds:uri="a42f6ec6-f388-4e61-9aeb-fff088b4cdc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a17a977-c270-402b-97a8-dde5ac90301b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147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Verdana Pro</vt:lpstr>
      <vt:lpstr>Verdana Pro Cond SemiBold</vt:lpstr>
      <vt:lpstr>TornVTI</vt:lpstr>
      <vt:lpstr>"La Filosofía es la ciencia de todas las cosas conocidas por sus causas (primeras) a la luz de la razón natural"</vt:lpstr>
      <vt:lpstr>El conocimiento puede distinguirse en:</vt:lpstr>
      <vt:lpstr>"… todas las cosas …"</vt:lpstr>
      <vt:lpstr>"… conocidas por sus causas (primeras)…"</vt:lpstr>
      <vt:lpstr>"… a la luz de la razón natural."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Ballabeni Maria Laura</cp:lastModifiedBy>
  <cp:revision>70</cp:revision>
  <dcterms:created xsi:type="dcterms:W3CDTF">2021-03-10T10:56:37Z</dcterms:created>
  <dcterms:modified xsi:type="dcterms:W3CDTF">2024-04-10T20:44:02Z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0x0101007E0B1A932F68574A8F213CD69EE9647F</vt:lpwstr>
  </property>
</Properties>
</file>