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710288-CAE2-4AC6-B3C1-B5FB6C69CB6B}" v="1" dt="2023-03-23T11:44:19.5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pelari Luis Gabriel" userId="eb662f81-1c86-446f-b32f-5c7500fb7fee" providerId="ADAL" clId="{5C710288-CAE2-4AC6-B3C1-B5FB6C69CB6B}"/>
    <pc:docChg chg="modSld">
      <pc:chgData name="Capelari Luis Gabriel" userId="eb662f81-1c86-446f-b32f-5c7500fb7fee" providerId="ADAL" clId="{5C710288-CAE2-4AC6-B3C1-B5FB6C69CB6B}" dt="2023-03-23T11:45:26.144" v="37" actId="20577"/>
      <pc:docMkLst>
        <pc:docMk/>
      </pc:docMkLst>
      <pc:sldChg chg="modSp">
        <pc:chgData name="Capelari Luis Gabriel" userId="eb662f81-1c86-446f-b32f-5c7500fb7fee" providerId="ADAL" clId="{5C710288-CAE2-4AC6-B3C1-B5FB6C69CB6B}" dt="2023-03-23T11:44:19.408" v="0" actId="20577"/>
        <pc:sldMkLst>
          <pc:docMk/>
          <pc:sldMk cId="3093037067" sldId="261"/>
        </pc:sldMkLst>
        <pc:spChg chg="mod">
          <ac:chgData name="Capelari Luis Gabriel" userId="eb662f81-1c86-446f-b32f-5c7500fb7fee" providerId="ADAL" clId="{5C710288-CAE2-4AC6-B3C1-B5FB6C69CB6B}" dt="2023-03-23T11:44:19.408" v="0" actId="20577"/>
          <ac:spMkLst>
            <pc:docMk/>
            <pc:sldMk cId="3093037067" sldId="261"/>
            <ac:spMk id="3" creationId="{D04D6616-3E12-4290-A947-9B1E8F0C8F5E}"/>
          </ac:spMkLst>
        </pc:spChg>
      </pc:sldChg>
      <pc:sldChg chg="modSp mod">
        <pc:chgData name="Capelari Luis Gabriel" userId="eb662f81-1c86-446f-b32f-5c7500fb7fee" providerId="ADAL" clId="{5C710288-CAE2-4AC6-B3C1-B5FB6C69CB6B}" dt="2023-03-23T11:45:26.144" v="37" actId="20577"/>
        <pc:sldMkLst>
          <pc:docMk/>
          <pc:sldMk cId="160985252" sldId="262"/>
        </pc:sldMkLst>
        <pc:spChg chg="mod">
          <ac:chgData name="Capelari Luis Gabriel" userId="eb662f81-1c86-446f-b32f-5c7500fb7fee" providerId="ADAL" clId="{5C710288-CAE2-4AC6-B3C1-B5FB6C69CB6B}" dt="2023-03-23T11:45:26.144" v="37" actId="20577"/>
          <ac:spMkLst>
            <pc:docMk/>
            <pc:sldMk cId="160985252" sldId="262"/>
            <ac:spMk id="3" creationId="{64DC9BF6-7B19-45C7-A269-D45C0F970C49}"/>
          </ac:spMkLst>
        </pc:spChg>
      </pc:sldChg>
    </pc:docChg>
  </pc:docChgLst>
  <pc:docChgLst>
    <pc:chgData name="Capelari Luis Gabriel" userId="eb662f81-1c86-446f-b32f-5c7500fb7fee" providerId="ADAL" clId="{0AD7EE63-7991-4021-B858-4A0AF0A93EE8}"/>
    <pc:docChg chg="undo custSel addSld delSld modSld sldOrd">
      <pc:chgData name="Capelari Luis Gabriel" userId="eb662f81-1c86-446f-b32f-5c7500fb7fee" providerId="ADAL" clId="{0AD7EE63-7991-4021-B858-4A0AF0A93EE8}" dt="2022-03-27T12:37:49.558" v="4319" actId="20577"/>
      <pc:docMkLst>
        <pc:docMk/>
      </pc:docMkLst>
      <pc:sldChg chg="modSp new mod ord modAnim">
        <pc:chgData name="Capelari Luis Gabriel" userId="eb662f81-1c86-446f-b32f-5c7500fb7fee" providerId="ADAL" clId="{0AD7EE63-7991-4021-B858-4A0AF0A93EE8}" dt="2022-03-27T11:51:03.223" v="2238"/>
        <pc:sldMkLst>
          <pc:docMk/>
          <pc:sldMk cId="4057276504" sldId="256"/>
        </pc:sldMkLst>
        <pc:spChg chg="mod">
          <ac:chgData name="Capelari Luis Gabriel" userId="eb662f81-1c86-446f-b32f-5c7500fb7fee" providerId="ADAL" clId="{0AD7EE63-7991-4021-B858-4A0AF0A93EE8}" dt="2022-03-27T11:27:44.696" v="655" actId="120"/>
          <ac:spMkLst>
            <pc:docMk/>
            <pc:sldMk cId="4057276504" sldId="256"/>
            <ac:spMk id="2" creationId="{2E5A0F16-E293-49AA-8C63-93FD0A8C8CAB}"/>
          </ac:spMkLst>
        </pc:spChg>
        <pc:spChg chg="mod">
          <ac:chgData name="Capelari Luis Gabriel" userId="eb662f81-1c86-446f-b32f-5c7500fb7fee" providerId="ADAL" clId="{0AD7EE63-7991-4021-B858-4A0AF0A93EE8}" dt="2022-03-27T11:27:36.895" v="653" actId="123"/>
          <ac:spMkLst>
            <pc:docMk/>
            <pc:sldMk cId="4057276504" sldId="256"/>
            <ac:spMk id="3" creationId="{D10381E2-9EF5-4318-B19D-2E59CBB26C3F}"/>
          </ac:spMkLst>
        </pc:spChg>
      </pc:sldChg>
      <pc:sldChg chg="new del ord">
        <pc:chgData name="Capelari Luis Gabriel" userId="eb662f81-1c86-446f-b32f-5c7500fb7fee" providerId="ADAL" clId="{0AD7EE63-7991-4021-B858-4A0AF0A93EE8}" dt="2022-03-27T11:28:00.529" v="656" actId="2696"/>
        <pc:sldMkLst>
          <pc:docMk/>
          <pc:sldMk cId="169840768" sldId="257"/>
        </pc:sldMkLst>
      </pc:sldChg>
      <pc:sldChg chg="modSp new mod">
        <pc:chgData name="Capelari Luis Gabriel" userId="eb662f81-1c86-446f-b32f-5c7500fb7fee" providerId="ADAL" clId="{0AD7EE63-7991-4021-B858-4A0AF0A93EE8}" dt="2022-03-27T11:34:53.028" v="1119" actId="20577"/>
        <pc:sldMkLst>
          <pc:docMk/>
          <pc:sldMk cId="3795235923" sldId="257"/>
        </pc:sldMkLst>
        <pc:spChg chg="mod">
          <ac:chgData name="Capelari Luis Gabriel" userId="eb662f81-1c86-446f-b32f-5c7500fb7fee" providerId="ADAL" clId="{0AD7EE63-7991-4021-B858-4A0AF0A93EE8}" dt="2022-03-27T11:33:28.771" v="1093" actId="1076"/>
          <ac:spMkLst>
            <pc:docMk/>
            <pc:sldMk cId="3795235923" sldId="257"/>
            <ac:spMk id="2" creationId="{B763C7D2-91DA-4AAD-AB13-C6C6F3160897}"/>
          </ac:spMkLst>
        </pc:spChg>
        <pc:spChg chg="mod">
          <ac:chgData name="Capelari Luis Gabriel" userId="eb662f81-1c86-446f-b32f-5c7500fb7fee" providerId="ADAL" clId="{0AD7EE63-7991-4021-B858-4A0AF0A93EE8}" dt="2022-03-27T11:34:53.028" v="1119" actId="20577"/>
          <ac:spMkLst>
            <pc:docMk/>
            <pc:sldMk cId="3795235923" sldId="257"/>
            <ac:spMk id="3" creationId="{1F90C08B-8624-4678-94BC-FFA6124BAFA0}"/>
          </ac:spMkLst>
        </pc:spChg>
      </pc:sldChg>
      <pc:sldChg chg="modSp new mod">
        <pc:chgData name="Capelari Luis Gabriel" userId="eb662f81-1c86-446f-b32f-5c7500fb7fee" providerId="ADAL" clId="{0AD7EE63-7991-4021-B858-4A0AF0A93EE8}" dt="2022-03-27T11:50:42.133" v="2236" actId="20577"/>
        <pc:sldMkLst>
          <pc:docMk/>
          <pc:sldMk cId="44806616" sldId="258"/>
        </pc:sldMkLst>
        <pc:spChg chg="mod">
          <ac:chgData name="Capelari Luis Gabriel" userId="eb662f81-1c86-446f-b32f-5c7500fb7fee" providerId="ADAL" clId="{0AD7EE63-7991-4021-B858-4A0AF0A93EE8}" dt="2022-03-27T11:41:06.516" v="1518" actId="20577"/>
          <ac:spMkLst>
            <pc:docMk/>
            <pc:sldMk cId="44806616" sldId="258"/>
            <ac:spMk id="2" creationId="{4FF356CB-71B0-4BE3-83F7-3DB5DAD8C647}"/>
          </ac:spMkLst>
        </pc:spChg>
        <pc:spChg chg="mod">
          <ac:chgData name="Capelari Luis Gabriel" userId="eb662f81-1c86-446f-b32f-5c7500fb7fee" providerId="ADAL" clId="{0AD7EE63-7991-4021-B858-4A0AF0A93EE8}" dt="2022-03-27T11:50:42.133" v="2236" actId="20577"/>
          <ac:spMkLst>
            <pc:docMk/>
            <pc:sldMk cId="44806616" sldId="258"/>
            <ac:spMk id="3" creationId="{48FDC086-FFE9-40A0-BDD4-05BC3D6B2456}"/>
          </ac:spMkLst>
        </pc:spChg>
      </pc:sldChg>
      <pc:sldChg chg="modSp new mod ord">
        <pc:chgData name="Capelari Luis Gabriel" userId="eb662f81-1c86-446f-b32f-5c7500fb7fee" providerId="ADAL" clId="{0AD7EE63-7991-4021-B858-4A0AF0A93EE8}" dt="2022-03-27T12:37:49.558" v="4319" actId="20577"/>
        <pc:sldMkLst>
          <pc:docMk/>
          <pc:sldMk cId="703063347" sldId="259"/>
        </pc:sldMkLst>
        <pc:spChg chg="mod">
          <ac:chgData name="Capelari Luis Gabriel" userId="eb662f81-1c86-446f-b32f-5c7500fb7fee" providerId="ADAL" clId="{0AD7EE63-7991-4021-B858-4A0AF0A93EE8}" dt="2022-03-27T12:37:49.558" v="4319" actId="20577"/>
          <ac:spMkLst>
            <pc:docMk/>
            <pc:sldMk cId="703063347" sldId="259"/>
            <ac:spMk id="2" creationId="{49EA2C2A-8A0A-4DF7-A116-91983AC914BA}"/>
          </ac:spMkLst>
        </pc:spChg>
        <pc:spChg chg="mod">
          <ac:chgData name="Capelari Luis Gabriel" userId="eb662f81-1c86-446f-b32f-5c7500fb7fee" providerId="ADAL" clId="{0AD7EE63-7991-4021-B858-4A0AF0A93EE8}" dt="2022-03-27T11:59:52.071" v="2411" actId="5793"/>
          <ac:spMkLst>
            <pc:docMk/>
            <pc:sldMk cId="703063347" sldId="259"/>
            <ac:spMk id="3" creationId="{BDEEFF79-DA8D-48B9-BBE6-A8AFECA34009}"/>
          </ac:spMkLst>
        </pc:spChg>
      </pc:sldChg>
      <pc:sldChg chg="modSp new mod ord">
        <pc:chgData name="Capelari Luis Gabriel" userId="eb662f81-1c86-446f-b32f-5c7500fb7fee" providerId="ADAL" clId="{0AD7EE63-7991-4021-B858-4A0AF0A93EE8}" dt="2022-03-27T12:21:22.467" v="3394" actId="6549"/>
        <pc:sldMkLst>
          <pc:docMk/>
          <pc:sldMk cId="1806205277" sldId="260"/>
        </pc:sldMkLst>
        <pc:spChg chg="mod">
          <ac:chgData name="Capelari Luis Gabriel" userId="eb662f81-1c86-446f-b32f-5c7500fb7fee" providerId="ADAL" clId="{0AD7EE63-7991-4021-B858-4A0AF0A93EE8}" dt="2022-03-27T12:00:46.033" v="2431" actId="114"/>
          <ac:spMkLst>
            <pc:docMk/>
            <pc:sldMk cId="1806205277" sldId="260"/>
            <ac:spMk id="2" creationId="{5381C76B-30BB-44F2-A9B0-8DC75E66C04B}"/>
          </ac:spMkLst>
        </pc:spChg>
        <pc:spChg chg="mod">
          <ac:chgData name="Capelari Luis Gabriel" userId="eb662f81-1c86-446f-b32f-5c7500fb7fee" providerId="ADAL" clId="{0AD7EE63-7991-4021-B858-4A0AF0A93EE8}" dt="2022-03-27T12:21:22.467" v="3394" actId="6549"/>
          <ac:spMkLst>
            <pc:docMk/>
            <pc:sldMk cId="1806205277" sldId="260"/>
            <ac:spMk id="3" creationId="{31C91F53-707C-4C7F-979F-4EA8AE14AEA1}"/>
          </ac:spMkLst>
        </pc:spChg>
      </pc:sldChg>
      <pc:sldChg chg="modSp new mod modAnim">
        <pc:chgData name="Capelari Luis Gabriel" userId="eb662f81-1c86-446f-b32f-5c7500fb7fee" providerId="ADAL" clId="{0AD7EE63-7991-4021-B858-4A0AF0A93EE8}" dt="2022-03-27T12:25:56.310" v="3507" actId="20577"/>
        <pc:sldMkLst>
          <pc:docMk/>
          <pc:sldMk cId="3093037067" sldId="261"/>
        </pc:sldMkLst>
        <pc:spChg chg="mod">
          <ac:chgData name="Capelari Luis Gabriel" userId="eb662f81-1c86-446f-b32f-5c7500fb7fee" providerId="ADAL" clId="{0AD7EE63-7991-4021-B858-4A0AF0A93EE8}" dt="2022-03-27T12:25:56.310" v="3507" actId="20577"/>
          <ac:spMkLst>
            <pc:docMk/>
            <pc:sldMk cId="3093037067" sldId="261"/>
            <ac:spMk id="2" creationId="{B6185E08-4B75-4A92-BF46-188FDBDB4C3C}"/>
          </ac:spMkLst>
        </pc:spChg>
        <pc:spChg chg="mod">
          <ac:chgData name="Capelari Luis Gabriel" userId="eb662f81-1c86-446f-b32f-5c7500fb7fee" providerId="ADAL" clId="{0AD7EE63-7991-4021-B858-4A0AF0A93EE8}" dt="2022-03-27T12:18:25.968" v="3366" actId="114"/>
          <ac:spMkLst>
            <pc:docMk/>
            <pc:sldMk cId="3093037067" sldId="261"/>
            <ac:spMk id="3" creationId="{D04D6616-3E12-4290-A947-9B1E8F0C8F5E}"/>
          </ac:spMkLst>
        </pc:spChg>
      </pc:sldChg>
      <pc:sldChg chg="modSp new mod">
        <pc:chgData name="Capelari Luis Gabriel" userId="eb662f81-1c86-446f-b32f-5c7500fb7fee" providerId="ADAL" clId="{0AD7EE63-7991-4021-B858-4A0AF0A93EE8}" dt="2022-03-27T12:27:00.795" v="3558" actId="403"/>
        <pc:sldMkLst>
          <pc:docMk/>
          <pc:sldMk cId="160985252" sldId="262"/>
        </pc:sldMkLst>
        <pc:spChg chg="mod">
          <ac:chgData name="Capelari Luis Gabriel" userId="eb662f81-1c86-446f-b32f-5c7500fb7fee" providerId="ADAL" clId="{0AD7EE63-7991-4021-B858-4A0AF0A93EE8}" dt="2022-03-27T12:26:55.483" v="3556" actId="20577"/>
          <ac:spMkLst>
            <pc:docMk/>
            <pc:sldMk cId="160985252" sldId="262"/>
            <ac:spMk id="2" creationId="{229D0946-EF84-4749-95AC-04E1196BBD0E}"/>
          </ac:spMkLst>
        </pc:spChg>
        <pc:spChg chg="mod">
          <ac:chgData name="Capelari Luis Gabriel" userId="eb662f81-1c86-446f-b32f-5c7500fb7fee" providerId="ADAL" clId="{0AD7EE63-7991-4021-B858-4A0AF0A93EE8}" dt="2022-03-27T12:27:00.795" v="3558" actId="403"/>
          <ac:spMkLst>
            <pc:docMk/>
            <pc:sldMk cId="160985252" sldId="262"/>
            <ac:spMk id="3" creationId="{64DC9BF6-7B19-45C7-A269-D45C0F970C49}"/>
          </ac:spMkLst>
        </pc:spChg>
      </pc:sldChg>
      <pc:sldChg chg="modSp new mod ord">
        <pc:chgData name="Capelari Luis Gabriel" userId="eb662f81-1c86-446f-b32f-5c7500fb7fee" providerId="ADAL" clId="{0AD7EE63-7991-4021-B858-4A0AF0A93EE8}" dt="2022-03-27T12:37:33.830" v="4305" actId="20577"/>
        <pc:sldMkLst>
          <pc:docMk/>
          <pc:sldMk cId="3316975690" sldId="263"/>
        </pc:sldMkLst>
        <pc:spChg chg="mod">
          <ac:chgData name="Capelari Luis Gabriel" userId="eb662f81-1c86-446f-b32f-5c7500fb7fee" providerId="ADAL" clId="{0AD7EE63-7991-4021-B858-4A0AF0A93EE8}" dt="2022-03-27T12:28:12.372" v="3593" actId="20577"/>
          <ac:spMkLst>
            <pc:docMk/>
            <pc:sldMk cId="3316975690" sldId="263"/>
            <ac:spMk id="2" creationId="{1FAF4FBE-2DEA-4FF5-A262-33865D0D1018}"/>
          </ac:spMkLst>
        </pc:spChg>
        <pc:spChg chg="mod">
          <ac:chgData name="Capelari Luis Gabriel" userId="eb662f81-1c86-446f-b32f-5c7500fb7fee" providerId="ADAL" clId="{0AD7EE63-7991-4021-B858-4A0AF0A93EE8}" dt="2022-03-27T12:37:33.830" v="4305" actId="20577"/>
          <ac:spMkLst>
            <pc:docMk/>
            <pc:sldMk cId="3316975690" sldId="263"/>
            <ac:spMk id="3" creationId="{AC021B95-4195-4282-BAB1-FA8DD38085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276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344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4529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1200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7470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9778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2370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262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500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489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5878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9912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400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21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5472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952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59C24-2F93-405B-94DA-98F4F28F7BBF}" type="datetimeFigureOut">
              <a:rPr lang="es-AR" smtClean="0"/>
              <a:pPr/>
              <a:t>23/3/2023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489995-340C-45EA-AA6D-A32E70309FD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0155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81C76B-30BB-44F2-A9B0-8DC75E66C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Unidad 1: </a:t>
            </a:r>
            <a:r>
              <a:rPr lang="es-ES" i="1" dirty="0"/>
              <a:t>El hombre ante la filosofía</a:t>
            </a:r>
            <a:endParaRPr lang="es-AR" i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C91F53-707C-4C7F-979F-4EA8AE14A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Algunas preguntas iniciales:</a:t>
            </a:r>
          </a:p>
          <a:p>
            <a:pPr marL="0" indent="0">
              <a:buNone/>
            </a:pPr>
            <a:r>
              <a:rPr lang="es-ES" sz="2800" i="1" dirty="0"/>
              <a:t>       ¿Para qué la filosofía hoy y en la Universidad? ¿Qué distingue a la filosofía? ¿Qué la sigue haciendo relevante?</a:t>
            </a:r>
          </a:p>
          <a:p>
            <a:r>
              <a:rPr lang="es-ES" sz="2800" i="1" dirty="0"/>
              <a:t> </a:t>
            </a:r>
            <a:r>
              <a:rPr lang="es-ES" sz="2800" dirty="0"/>
              <a:t>Temas a los que nos asomaremos hoy</a:t>
            </a:r>
            <a:r>
              <a:rPr lang="es-ES" sz="2800" i="1" dirty="0"/>
              <a:t>:    </a:t>
            </a:r>
          </a:p>
          <a:p>
            <a:pPr marL="0" indent="0">
              <a:buNone/>
            </a:pPr>
            <a:r>
              <a:rPr lang="es-ES" sz="2800" i="1" dirty="0"/>
              <a:t>        Identidad de la filosofía. Filosofía en la Universidad. </a:t>
            </a:r>
          </a:p>
        </p:txBody>
      </p:sp>
    </p:spTree>
    <p:extLst>
      <p:ext uri="{BB962C8B-B14F-4D97-AF65-F5344CB8AC3E}">
        <p14:creationId xmlns:p14="http://schemas.microsoft.com/office/powerpoint/2010/main" val="180620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5A0F16-E293-49AA-8C63-93FD0A8C8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954338"/>
            <a:ext cx="8915399" cy="2262781"/>
          </a:xfrm>
        </p:spPr>
        <p:txBody>
          <a:bodyPr>
            <a:normAutofit/>
          </a:bodyPr>
          <a:lstStyle/>
          <a:p>
            <a:r>
              <a:rPr lang="es-A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¿A qué venimos a la Universidad?</a:t>
            </a:r>
            <a:br>
              <a:rPr lang="es-A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nos ha movido interiormente a estudiar en la UCSF?</a:t>
            </a:r>
            <a:br>
              <a:rPr lang="es-A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esperamos de esta Universidad?</a:t>
            </a:r>
            <a:br>
              <a:rPr lang="es-A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(¿Qué entendemos por Universidad y qué es ella en esencia?)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0381E2-9EF5-4318-B19D-2E59CBB26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2" y="4073994"/>
            <a:ext cx="8915399" cy="1126283"/>
          </a:xfrm>
        </p:spPr>
        <p:txBody>
          <a:bodyPr>
            <a:noAutofit/>
          </a:bodyPr>
          <a:lstStyle/>
          <a:p>
            <a:pPr algn="just"/>
            <a:r>
              <a:rPr lang="es-AR" sz="2000" dirty="0"/>
              <a:t>Lo que hace una Universidad no es la ciencia. ¿Qué es entonces? La decidida dirección del pensamiento hacia el </a:t>
            </a:r>
            <a:r>
              <a:rPr lang="es-AR" sz="2000" i="1" dirty="0"/>
              <a:t>Universum</a:t>
            </a:r>
            <a:r>
              <a:rPr lang="es-AR" sz="2000" dirty="0"/>
              <a:t>, hacia la totalidad unitaria de las cosas, el esfuerzo decidido e insistente por abrirse a la </a:t>
            </a:r>
            <a:r>
              <a:rPr lang="es-AR" sz="2000" i="1" dirty="0"/>
              <a:t>totalidad</a:t>
            </a:r>
            <a:r>
              <a:rPr lang="es-AR" sz="2000" dirty="0"/>
              <a:t>. Ese esfuerzo que desde siempre ha sido entendido y señalado como el </a:t>
            </a:r>
            <a:r>
              <a:rPr lang="es-AR" sz="2000" i="1" dirty="0"/>
              <a:t>filosofar (</a:t>
            </a:r>
            <a:r>
              <a:rPr lang="es-AR" sz="2000" dirty="0"/>
              <a:t>Josef </a:t>
            </a:r>
            <a:r>
              <a:rPr lang="es-AR" sz="2000" dirty="0" err="1"/>
              <a:t>Pieper</a:t>
            </a:r>
            <a:r>
              <a:rPr lang="es-AR" sz="2000" i="1" dirty="0"/>
              <a:t>, La Apertura al todo).</a:t>
            </a:r>
          </a:p>
        </p:txBody>
      </p:sp>
    </p:spTree>
    <p:extLst>
      <p:ext uri="{BB962C8B-B14F-4D97-AF65-F5344CB8AC3E}">
        <p14:creationId xmlns:p14="http://schemas.microsoft.com/office/powerpoint/2010/main" val="405727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185E08-4B75-4A92-BF46-188FDBDB4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0045" y="595974"/>
            <a:ext cx="8911687" cy="1537625"/>
          </a:xfrm>
        </p:spPr>
        <p:txBody>
          <a:bodyPr>
            <a:normAutofit fontScale="90000"/>
          </a:bodyPr>
          <a:lstStyle/>
          <a:p>
            <a:r>
              <a:rPr lang="es-AR" dirty="0"/>
              <a:t>Pensando la identidad y el valor de la filosofía como </a:t>
            </a:r>
            <a:r>
              <a:rPr lang="es-AR" i="1" dirty="0"/>
              <a:t>apertura del pensamiento a </a:t>
            </a:r>
            <a:r>
              <a:rPr lang="es-AR" i="1" dirty="0" err="1"/>
              <a:t>a</a:t>
            </a:r>
            <a:r>
              <a:rPr lang="es-AR" i="1" dirty="0"/>
              <a:t> la totalidad</a:t>
            </a:r>
            <a:r>
              <a:rPr lang="es-AR" dirty="0"/>
              <a:t>. (ref. Josef </a:t>
            </a:r>
            <a:r>
              <a:rPr lang="es-AR" dirty="0" err="1"/>
              <a:t>Pieper</a:t>
            </a:r>
            <a:r>
              <a:rPr lang="es-AR" dirty="0"/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4D6616-3E12-4290-A947-9B1E8F0C8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0045" y="2668172"/>
            <a:ext cx="8915400" cy="3777622"/>
          </a:xfrm>
        </p:spPr>
        <p:txBody>
          <a:bodyPr/>
          <a:lstStyle/>
          <a:p>
            <a:r>
              <a:rPr lang="es-AR" dirty="0"/>
              <a:t>La ciencia no plantea preguntas que no puede responder o las excluye tan pronto como eso queda claro.  Quién filosofa no deja de considerar preguntas que no se pueden responder </a:t>
            </a:r>
            <a:r>
              <a:rPr lang="es-AR" i="1" dirty="0"/>
              <a:t>definitivamente: </a:t>
            </a:r>
          </a:p>
          <a:p>
            <a:pPr marL="0" indent="0">
              <a:buNone/>
            </a:pPr>
            <a:r>
              <a:rPr lang="es-AR" i="1" dirty="0"/>
              <a:t>                ¿Qué es conocer?, ¿podemos estar seguros de la inmortalidad?, ¿qué significa ser real?</a:t>
            </a:r>
          </a:p>
          <a:p>
            <a:r>
              <a:rPr lang="es-AR" dirty="0"/>
              <a:t>¿Por qué no dejar en paz esas preguntas?:</a:t>
            </a:r>
          </a:p>
          <a:p>
            <a:pPr marL="0" indent="0">
              <a:buNone/>
            </a:pPr>
            <a:r>
              <a:rPr lang="es-AR" i="1" dirty="0"/>
              <a:t>                Porque es una manera de sostener la receptividad de la totalidad, propia de la naturaleza del espíritu humano, de la persona humana misma, negarse a ello es negar nuestro propio ser. El hombre no sólo necesita ampliar el conocimiento del mundo, sino también recordar las verdades inmutables.</a:t>
            </a:r>
          </a:p>
          <a:p>
            <a:pPr marL="0" indent="0">
              <a:buNone/>
            </a:pPr>
            <a:r>
              <a:rPr lang="es-AR" i="1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09303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9D0946-EF84-4749-95AC-04E1196BB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Bibliografía obligatoria de la Unidad I: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DC9BF6-7B19-45C7-A269-D45C0F970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/>
              <a:t>MILLAN PUELLES, A. Fundamentos de Filosofía. Madrid: Rialp. </a:t>
            </a:r>
            <a:r>
              <a:rPr lang="es-ES" sz="2400" u="sng" dirty="0"/>
              <a:t>Cap. II: “El ámbito del saber filosófico”, puntos 1 y 2.</a:t>
            </a:r>
          </a:p>
          <a:p>
            <a:r>
              <a:rPr lang="es-ES" sz="2400" dirty="0"/>
              <a:t>PIEPER, J.: El ocio y la vida intelectual. Madrid: Rialp, 1974. </a:t>
            </a:r>
            <a:r>
              <a:rPr lang="es-ES" sz="2400" u="sng" dirty="0"/>
              <a:t>Cap. II: “¿Qué significa filosofar?”</a:t>
            </a:r>
          </a:p>
          <a:p>
            <a:r>
              <a:rPr lang="es-ES" sz="2400" dirty="0"/>
              <a:t>REALE, G.: Historia del pensamiento filosófico y científico (Tomo I); Barcelona, Herder. </a:t>
            </a:r>
            <a:r>
              <a:rPr lang="es-ES" sz="2400" u="sng" dirty="0"/>
              <a:t>Cap. XIII: “La Biblia y su mensaje”. (</a:t>
            </a:r>
            <a:r>
              <a:rPr lang="es-ES" sz="2400" u="sng"/>
              <a:t>texto complementario)</a:t>
            </a:r>
            <a:endParaRPr lang="es-ES" sz="2400" u="sng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098525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122</TotalTime>
  <Words>402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Espiral</vt:lpstr>
      <vt:lpstr>Unidad 1: El hombre ante la filosofía</vt:lpstr>
      <vt:lpstr>¿A qué venimos a la Universidad? ¿Qué nos ha movido interiormente a estudiar en la UCSF? ¿Qué esperamos de esta Universidad? (¿Qué entendemos por Universidad y qué es ella en esencia?)</vt:lpstr>
      <vt:lpstr>Pensando la identidad y el valor de la filosofía como apertura del pensamiento a a la totalidad. (ref. Josef Pieper)</vt:lpstr>
      <vt:lpstr>Bibliografía obligatoria de la Unidad 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UCSF  Facultad de Derecho y ciencia Política Carreras: Abogacía y Lic. en Relaciones Internacionales </dc:title>
  <dc:creator>Capelari Luis Gabriel</dc:creator>
  <cp:lastModifiedBy>Capelari Luis Gabriel</cp:lastModifiedBy>
  <cp:revision>3</cp:revision>
  <dcterms:created xsi:type="dcterms:W3CDTF">2022-03-27T11:06:05Z</dcterms:created>
  <dcterms:modified xsi:type="dcterms:W3CDTF">2023-03-23T11:45:30Z</dcterms:modified>
</cp:coreProperties>
</file>