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5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62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157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07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133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3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94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705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F3D18F-9B12-4363-8548-BCA25C444394}" type="datetimeFigureOut">
              <a:rPr lang="es-AR" smtClean="0"/>
              <a:t>2/4/2025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6060AC-B6D6-4CC6-B315-CE942AC18CAF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7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FB8BD-D038-416E-BAE9-0D3B2F4EC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AR" dirty="0"/>
              <a:t>Políticas educativas vigentes en torno al paradigma inclusivo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5D8FD5-114C-4362-98F9-EF1E80F05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Ley de Educación Nacional </a:t>
            </a:r>
            <a:r>
              <a:rPr lang="es-ES" dirty="0" err="1"/>
              <a:t>N°</a:t>
            </a:r>
            <a:r>
              <a:rPr lang="es-ES" dirty="0"/>
              <a:t> 26.206/06</a:t>
            </a:r>
          </a:p>
          <a:p>
            <a:r>
              <a:rPr lang="es-ES" dirty="0"/>
              <a:t>Resolución 143/12 y 2529/13 del Ministerio de Educación de Santa Fe.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04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E74D-5AAE-4DE0-9981-C55F3F1B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los Estados tienen un rol garante en el derecho a una educación de calidad para todos</a:t>
            </a:r>
            <a:endParaRPr lang="es-AR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EC6D2-DEB5-4185-B514-629567EF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7526"/>
            <a:ext cx="9720072" cy="4185138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s-ES" sz="2000" dirty="0"/>
              <a:t>Ofrecer oportunidades educativas de calidad para todos y generar las condiciones necesarias para todas las personas (los contenidos y la calidad de la educación buscan ser relevantes para todos los grupos sociales).</a:t>
            </a:r>
          </a:p>
          <a:p>
            <a:pPr marL="128016" lvl="1" indent="0" algn="just">
              <a:buNone/>
            </a:pPr>
            <a:endParaRPr lang="es-ES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000" dirty="0"/>
              <a:t>Mejorar las condiciones de acceso, permanencia y egreso de todos los estudiantes con foco en aquellos con mayor riesgo de exclusión, como por ejemplo alumnos con discapacidad, con dificultades de aprendizaje, con altas capacidades y/o con características de distinto tipo (cognitivas, étnico-culturales o socioeconómicas, entre otras) en una educación común.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000" dirty="0"/>
              <a:t>Establecer los mecanismos de seguimiento y evaluación apropiados que permitan medir el impacto, así como la continua mejora de las políticas educativas.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2861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CF66F-6DE7-4DE2-ACDD-55DDACA5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 Nacional de Educación N°26.206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D62D1-5EC2-41B7-8C64-5D0F49BD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9720072" cy="422452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Fue sancionada el 14 de diciembre del 2006 para luchar contra la desigualdad y la discriminación en los ámbitos educativos.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Garantiza desde el Articulo 2 la Educación y el Conocimiento como un bien público y un derecho personal y social.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Se la considera como una política de Estado.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Tiene el objeto de regular el ejercicio del derecho de aprender y enseñar, consagrada por el Articulo 14 de la Constitución Nacional.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La secundaria se vuelve obligatoria.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La escuela tiene la obligación de garantizar el acceso, la permanencia y el egreso de aquellos jóvenes que con anterioridad eran excluidos de la educación.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Cada provincia, tiene la obligación de brindar una educación integral, permanente y de calidad, asegurando la igualdad, la gratuidad y la equidad, con la participación de organizaciones sociales y los grupos familiares.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29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5661D-E4C8-4FF5-BBCD-6CBD849E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0615"/>
            <a:ext cx="9720073" cy="548874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Permite a las personas con discapacidad el acceso a la educación en nuestro país en los distintos niveles (desde el Nivel Inicial hasta el Nivel Superior).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En sus artículos, manifiesta las obligaciones del Estado de proteger y brindar las condiciones necesarias para que las personas con discapacidad puedan acceder y permanecer dentro de las instituciones públicas y privadas.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Los artículos 42, 43, 44 y 45 de la Ley que protegen los derechos inclusivos están en el capítulo 8, que regula la Educación Especial, desde el Nivel inicial hasta el Superior.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56861A-C69D-46B4-B2D4-15DE2110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45" y="3855477"/>
            <a:ext cx="4057998" cy="26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A0951-68FD-973E-48F1-541049CA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AHORA BIEN..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CA2A4-AB1F-6A15-F336-D80ADB05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¿Conocieron instituciones públicas y/o privadas que trabajen en el acceso, permanencia e inclusión de las personas con discapacidad?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2651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5AD3C-AEE8-4A5C-A663-5E4B156D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6" y="273774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cap="none" dirty="0"/>
              <a:t>A partir de la Ley Nacional de Educación </a:t>
            </a:r>
            <a:r>
              <a:rPr lang="es-ES" sz="3600" cap="none" dirty="0" err="1"/>
              <a:t>N°</a:t>
            </a:r>
            <a:r>
              <a:rPr lang="es-ES" sz="3600" cap="none" dirty="0"/>
              <a:t> 26.206 se realizan dos resoluciones provinciales: </a:t>
            </a:r>
            <a:endParaRPr lang="es-AR" sz="3600" cap="none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EA88810-5068-4C19-9E54-37F8E9804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028969"/>
              </p:ext>
            </p:extLst>
          </p:nvPr>
        </p:nvGraphicFramePr>
        <p:xfrm>
          <a:off x="576775" y="1519312"/>
          <a:ext cx="11451104" cy="506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552">
                  <a:extLst>
                    <a:ext uri="{9D8B030D-6E8A-4147-A177-3AD203B41FA5}">
                      <a16:colId xmlns:a16="http://schemas.microsoft.com/office/drawing/2014/main" val="2006007244"/>
                    </a:ext>
                  </a:extLst>
                </a:gridCol>
                <a:gridCol w="5725552">
                  <a:extLst>
                    <a:ext uri="{9D8B030D-6E8A-4147-A177-3AD203B41FA5}">
                      <a16:colId xmlns:a16="http://schemas.microsoft.com/office/drawing/2014/main" val="3023369889"/>
                    </a:ext>
                  </a:extLst>
                </a:gridCol>
              </a:tblGrid>
              <a:tr h="401474">
                <a:tc>
                  <a:txBody>
                    <a:bodyPr/>
                    <a:lstStyle/>
                    <a:p>
                      <a:r>
                        <a:rPr lang="es-AR" dirty="0"/>
                        <a:t>Resolución 2529/13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Resolución 143/12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235977"/>
                  </a:ext>
                </a:extLst>
              </a:tr>
              <a:tr h="4662894">
                <a:tc>
                  <a:txBody>
                    <a:bodyPr/>
                    <a:lstStyle/>
                    <a:p>
                      <a:r>
                        <a:rPr lang="es-ES" sz="2000" dirty="0"/>
                        <a:t>Se da en el marco de la Ley </a:t>
                      </a:r>
                      <a:r>
                        <a:rPr lang="es-ES" sz="2000" dirty="0" err="1"/>
                        <a:t>N°</a:t>
                      </a:r>
                      <a:r>
                        <a:rPr lang="es-ES" sz="2000" dirty="0"/>
                        <a:t> 26743 de identidad de género. 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Garantiza el derecho a la diversidad de genero a través de la posibilidad de que las personas transiten las trayectorias educativas con su nombre auto percibido, aún cuando no hubieran realizado el cambio en el DNI. 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Objetivo: acompañar a las personas trans en el acceso, permanencia y egreso del sistema educativo provincial desde el reconocimiento del derecho a la no discriminación.</a:t>
                      </a:r>
                    </a:p>
                    <a:p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Se da en el marco de la Ley </a:t>
                      </a:r>
                      <a:r>
                        <a:rPr lang="es-ES" sz="2000" dirty="0" err="1"/>
                        <a:t>N°</a:t>
                      </a:r>
                      <a:r>
                        <a:rPr lang="es-ES" sz="2000" dirty="0"/>
                        <a:t> 26743 de identidad de género. 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Permite el cambio de datos personales en Título, Certificado Analítico, y Certificación de Capacitaciones, entre otros documentos.</a:t>
                      </a:r>
                    </a:p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Objetivo: garantizar el derecho a la identidad de género en el ámbito educativo, permitiendo que las personas que hayan ejercido su derecho al reconocimiento de identidad de género según la </a:t>
                      </a:r>
                      <a:r>
                        <a:rPr lang="es-ES" sz="2000" b="0" dirty="0"/>
                        <a:t>Ley Nacional </a:t>
                      </a:r>
                      <a:r>
                        <a:rPr lang="es-ES" sz="2000" b="0" dirty="0" err="1"/>
                        <a:t>N°</a:t>
                      </a:r>
                      <a:r>
                        <a:rPr lang="es-ES" sz="2000" b="0" dirty="0"/>
                        <a:t> 26.743 </a:t>
                      </a:r>
                      <a:r>
                        <a:rPr lang="es-ES" sz="2000" dirty="0"/>
                        <a:t>puedan modificar sus registros y documentos educativos de manera oficial.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9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0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71A15-01C0-BD5D-8691-94DDA46C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Ley Nacional </a:t>
            </a:r>
            <a:r>
              <a:rPr lang="es-AR" dirty="0" err="1"/>
              <a:t>N°</a:t>
            </a:r>
            <a:r>
              <a:rPr lang="es-AR" dirty="0"/>
              <a:t> 26.743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F3CAF-EE3B-E5FB-FF74-FF5A9BB1F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sancionada en Argentina el </a:t>
            </a:r>
            <a:r>
              <a:rPr lang="es-A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de mayo de 2012</a:t>
            </a: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establece el derecho de toda persona a ser reconocida y tratada de acuerdo con su </a:t>
            </a:r>
            <a:r>
              <a:rPr lang="es-A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identidad de género </a:t>
            </a:r>
            <a:r>
              <a:rPr lang="es-A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autopercibida</a:t>
            </a: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independientemente del sexo asignado al nacer.</a:t>
            </a:r>
          </a:p>
          <a:p>
            <a:r>
              <a:rPr lang="es-ES" b="1" dirty="0"/>
              <a:t>Principales puntos de la ley: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Reconocimiento de la identidad de género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Modificación de documentos oficiales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Acceso a tratamientos médicos y hormonales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Derechos en el ámbito educativo y laboral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10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86E3E-3EE1-14D4-18BF-A08E9A4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marR="0" lvl="0" indent="-91440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Importancia de la Ley 26.743</a:t>
            </a:r>
            <a:endParaRPr lang="es-AR" sz="8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92CAA-B14A-BF0D-C576-BBC241F7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de las legislaciones más avanzadas del mundo en términos de derechos de las personas trans, ya que no patologiza la identidad de género y reconoce la </a:t>
            </a:r>
            <a:r>
              <a:rPr lang="es-A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autodeterminación</a:t>
            </a: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único requisito para el cambio de identidad.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ámbito educativo, esta ley es clave para garantizar el respeto a la identidad de género de estudiantes, docentes y personal, asegurando que sean llamados por su nombre </a:t>
            </a:r>
            <a:r>
              <a:rPr lang="es-A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autopercibido</a:t>
            </a: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que sus documentos reflejen su identidad real.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541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2012</TotalTime>
  <Words>790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Tw Cen MT</vt:lpstr>
      <vt:lpstr>Tw Cen MT Condensed</vt:lpstr>
      <vt:lpstr>Wingdings</vt:lpstr>
      <vt:lpstr>Wingdings 3</vt:lpstr>
      <vt:lpstr>Integral</vt:lpstr>
      <vt:lpstr>Políticas educativas vigentes en torno al paradigma inclusivo</vt:lpstr>
      <vt:lpstr>los Estados tienen un rol garante en el derecho a una educación de calidad para todos</vt:lpstr>
      <vt:lpstr>Ley Nacional de Educación N°26.206 </vt:lpstr>
      <vt:lpstr>Presentación de PowerPoint</vt:lpstr>
      <vt:lpstr>AHORA BIEN..</vt:lpstr>
      <vt:lpstr>A partir de la Ley Nacional de Educación N° 26.206 se realizan dos resoluciones provinciales: </vt:lpstr>
      <vt:lpstr>Ley Nacional N° 26.743</vt:lpstr>
      <vt:lpstr>Importancia de la Ley 26.743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lopezfmanuela@gmail.com</dc:creator>
  <cp:lastModifiedBy>Manuela Lopez</cp:lastModifiedBy>
  <cp:revision>5</cp:revision>
  <dcterms:created xsi:type="dcterms:W3CDTF">2023-03-24T21:31:20Z</dcterms:created>
  <dcterms:modified xsi:type="dcterms:W3CDTF">2025-04-03T12:21:37Z</dcterms:modified>
</cp:coreProperties>
</file>